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327"/>
  </p:normalViewPr>
  <p:slideViewPr>
    <p:cSldViewPr snapToGrid="0">
      <p:cViewPr varScale="1">
        <p:scale>
          <a:sx n="135" d="100"/>
          <a:sy n="135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BF70-A435-E145-9844-083C89DD5658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D6DD1-6A57-5B33-EDA3-798A894B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" b="528"/>
          <a:stretch/>
        </p:blipFill>
        <p:spPr>
          <a:xfrm>
            <a:off x="0" y="0"/>
            <a:ext cx="1182624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18810-0AE1-CFC4-1881-B814F9FC57DD}"/>
              </a:ext>
            </a:extLst>
          </p:cNvPr>
          <p:cNvSpPr txBox="1"/>
          <p:nvPr/>
        </p:nvSpPr>
        <p:spPr>
          <a:xfrm rot="16200000">
            <a:off x="11436448" y="1987618"/>
            <a:ext cx="16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High probability of increase, low probability of extirpation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FFC4-A960-A0A6-78D6-30B910DE3922}"/>
              </a:ext>
            </a:extLst>
          </p:cNvPr>
          <p:cNvSpPr txBox="1"/>
          <p:nvPr/>
        </p:nvSpPr>
        <p:spPr>
          <a:xfrm rot="16200000">
            <a:off x="11390934" y="3800070"/>
            <a:ext cx="175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Low probability of increase, high probability of extirpation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878A37-AA05-8900-BB6D-F937AEA46826}"/>
              </a:ext>
            </a:extLst>
          </p:cNvPr>
          <p:cNvSpPr/>
          <p:nvPr/>
        </p:nvSpPr>
        <p:spPr>
          <a:xfrm>
            <a:off x="11776038" y="1053553"/>
            <a:ext cx="244633" cy="2329797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AC06F10-0858-4F9E-F840-31C3E293A880}"/>
              </a:ext>
            </a:extLst>
          </p:cNvPr>
          <p:cNvSpPr/>
          <p:nvPr/>
        </p:nvSpPr>
        <p:spPr>
          <a:xfrm>
            <a:off x="11776038" y="3535051"/>
            <a:ext cx="244633" cy="1068193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3D6CC-422E-2332-9B5C-1AE17B584A0D}"/>
              </a:ext>
            </a:extLst>
          </p:cNvPr>
          <p:cNvSpPr txBox="1"/>
          <p:nvPr/>
        </p:nvSpPr>
        <p:spPr>
          <a:xfrm rot="16200000">
            <a:off x="10848637" y="1487301"/>
            <a:ext cx="139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Similar outcomes, more uncertainty in feeding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418323B-DB01-083D-A4D2-3C2B33395E84}"/>
              </a:ext>
            </a:extLst>
          </p:cNvPr>
          <p:cNvSpPr/>
          <p:nvPr/>
        </p:nvSpPr>
        <p:spPr>
          <a:xfrm>
            <a:off x="11182631" y="1053553"/>
            <a:ext cx="185824" cy="1329162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</TotalTime>
  <Words>25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16</cp:revision>
  <dcterms:created xsi:type="dcterms:W3CDTF">2023-02-28T14:47:47Z</dcterms:created>
  <dcterms:modified xsi:type="dcterms:W3CDTF">2023-12-27T22:18:01Z</dcterms:modified>
</cp:coreProperties>
</file>