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59998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4"/>
    <p:restoredTop sz="96327"/>
  </p:normalViewPr>
  <p:slideViewPr>
    <p:cSldViewPr snapToGrid="0">
      <p:cViewPr>
        <p:scale>
          <a:sx n="134" d="100"/>
          <a:sy n="134" d="100"/>
        </p:scale>
        <p:origin x="24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883861"/>
            <a:ext cx="9449991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2836605"/>
            <a:ext cx="9449991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3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287536"/>
            <a:ext cx="2716872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287536"/>
            <a:ext cx="7993117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8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1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346419"/>
            <a:ext cx="1086749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3614203"/>
            <a:ext cx="1086749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437680"/>
            <a:ext cx="5354995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437680"/>
            <a:ext cx="5354995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287536"/>
            <a:ext cx="10867490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323916"/>
            <a:ext cx="533038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1972747"/>
            <a:ext cx="5330385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323916"/>
            <a:ext cx="535663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1972747"/>
            <a:ext cx="5356636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5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2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60045"/>
            <a:ext cx="406382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777597"/>
            <a:ext cx="6378744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620202"/>
            <a:ext cx="406382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60045"/>
            <a:ext cx="406382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777597"/>
            <a:ext cx="6378744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620202"/>
            <a:ext cx="406382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4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287536"/>
            <a:ext cx="1086749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437680"/>
            <a:ext cx="1086749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5005626"/>
            <a:ext cx="283499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4BF70-A435-E145-9844-083C89DD5658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5005626"/>
            <a:ext cx="42524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5005626"/>
            <a:ext cx="283499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3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5D6DD1-6A57-5B33-EDA3-798A894B54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8" b="528"/>
          <a:stretch/>
        </p:blipFill>
        <p:spPr>
          <a:xfrm>
            <a:off x="0" y="0"/>
            <a:ext cx="11826240" cy="5400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818810-0AE1-CFC4-1881-B814F9FC57DD}"/>
              </a:ext>
            </a:extLst>
          </p:cNvPr>
          <p:cNvSpPr txBox="1"/>
          <p:nvPr/>
        </p:nvSpPr>
        <p:spPr>
          <a:xfrm rot="16200000">
            <a:off x="11436448" y="1987618"/>
            <a:ext cx="166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 MT Condensed Light" panose="020B0306030101010103" pitchFamily="34" charset="77"/>
              </a:rPr>
              <a:t>High probability of increase, low probability of extirpation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7FFC4-A960-A0A6-78D6-30B910DE3922}"/>
              </a:ext>
            </a:extLst>
          </p:cNvPr>
          <p:cNvSpPr txBox="1"/>
          <p:nvPr/>
        </p:nvSpPr>
        <p:spPr>
          <a:xfrm rot="16200000">
            <a:off x="11390934" y="3800070"/>
            <a:ext cx="175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 MT Condensed Light" panose="020B0306030101010103" pitchFamily="34" charset="77"/>
              </a:rPr>
              <a:t>Low probability of increase, high probability of extirpation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3878A37-AA05-8900-BB6D-F937AEA46826}"/>
              </a:ext>
            </a:extLst>
          </p:cNvPr>
          <p:cNvSpPr/>
          <p:nvPr/>
        </p:nvSpPr>
        <p:spPr>
          <a:xfrm>
            <a:off x="11776038" y="1053553"/>
            <a:ext cx="244633" cy="2097927"/>
          </a:xfrm>
          <a:prstGeom prst="rightBrace">
            <a:avLst>
              <a:gd name="adj1" fmla="val 4901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AC06F10-0858-4F9E-F840-31C3E293A880}"/>
              </a:ext>
            </a:extLst>
          </p:cNvPr>
          <p:cNvSpPr/>
          <p:nvPr/>
        </p:nvSpPr>
        <p:spPr>
          <a:xfrm>
            <a:off x="11776038" y="3535051"/>
            <a:ext cx="244633" cy="1068193"/>
          </a:xfrm>
          <a:prstGeom prst="rightBrace">
            <a:avLst>
              <a:gd name="adj1" fmla="val 4901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3D6CC-422E-2332-9B5C-1AE17B584A0D}"/>
              </a:ext>
            </a:extLst>
          </p:cNvPr>
          <p:cNvSpPr txBox="1"/>
          <p:nvPr/>
        </p:nvSpPr>
        <p:spPr>
          <a:xfrm rot="16200000">
            <a:off x="10848637" y="1487301"/>
            <a:ext cx="1393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 MT Condensed Light" panose="020B0306030101010103" pitchFamily="34" charset="77"/>
              </a:rPr>
              <a:t>Similar outcomes, more uncertainty in feeding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418323B-DB01-083D-A4D2-3C2B33395E84}"/>
              </a:ext>
            </a:extLst>
          </p:cNvPr>
          <p:cNvSpPr/>
          <p:nvPr/>
        </p:nvSpPr>
        <p:spPr>
          <a:xfrm>
            <a:off x="11182631" y="1053553"/>
            <a:ext cx="185824" cy="1329162"/>
          </a:xfrm>
          <a:prstGeom prst="rightBrace">
            <a:avLst>
              <a:gd name="adj1" fmla="val 4901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0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78</TotalTime>
  <Words>25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MT Condensed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18</cp:revision>
  <dcterms:created xsi:type="dcterms:W3CDTF">2023-02-28T14:47:47Z</dcterms:created>
  <dcterms:modified xsi:type="dcterms:W3CDTF">2023-12-28T18:29:53Z</dcterms:modified>
</cp:coreProperties>
</file>