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1"/>
  </p:normalViewPr>
  <p:slideViewPr>
    <p:cSldViewPr snapToGrid="0" snapToObjects="1">
      <p:cViewPr>
        <p:scale>
          <a:sx n="111" d="100"/>
          <a:sy n="111" d="100"/>
        </p:scale>
        <p:origin x="-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13:46:40.510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0 1 24575,'7'0'0,"0"0"0,1 0 0,-1 0 0,1 0 0,-1 0 0,1 0 0,0 0 0,-4 4 0,3-3 0,-2 7 0,3-7 0,-1 2 0,-2 2 0,2-4 0,-2 3 0,-1 1 0,4-4 0,-3 3 0,5-4 0,-6 5 0,5-4 0,-4 7 0,4-7 0,0 2 0,-4 2 0,4-4 0,-5 7 0,6-7 0,-1 6 0,0-5 0,1 2 0,-5 0 0,4-3 0,-4 4 0,4-1 0,0-4 0,0 4 0,0 1 0,-1-4 0,1 7 0,-1-7 0,1 2 0,-1 1 0,1-3 0,0 3 0,-5 0 0,4-3 0,-3 7 0,4-7 0,0 7 0,-1-7 0,2 8 0,-1-8 0,0 8 0,0-8 0,0 8 0,0-8 0,-4 8 0,3-8 0,-7 8 0,8-8 0,-4 3 0,1 1 0,2-4 0,-3 3 0,0 1 0,4-4 0,-8 7 0,8-7 0,-4 6 0,4-6 0,-5 7 0,4-7 0,-7 7 0,8-7 0,-4 6 0,4-6 0,-5 7 0,4-7 0,-8 8 0,9-8 0,-5 7 0,6-7 0,-1 6 0,-4-2 0,3 0 0,-3 2 0,4-3 0,-1 5 0,1-5 0,0 0 0,-3 0 0,2-3 0,-2 8 0,3-8 0,1 8 0,-2-4 0,2 0 0,-2 2 0,1-6 0,0 3 0,-4 0 0,3-3 0,-3 4 0,0-1 0,4-3 0,-4 4 0,0-1 0,3-3 0,-7 8 0,8-8 0,-4 7 0,4-3 0,0-1 0,0 0 0,-4 0 0,4-3 0,-3 8 0,4-8 0,-5 8 0,4-8 0,-3 8 0,3-4 0,0 0 0,1 3 0,-1-7 0,1 8 0,0-8 0,0 8 0,0-8 0,0 8 0,0-8 0,0 8 0,-1-5 0,1 2 0,-1-3 0,1 2 0,0 0 0,0 1 0,0 3 0,0-8 0,0 8 0,-1-8 0,1 8 0,0-8 0,0 7 0,0-6 0,0 6 0,0-7 0,0 8 0,0-8 0,0 8 0,0-3 0,0-1 0,-1 4 0,1-8 0,0 8 0,0-4 0,0 1 0,0 2 0,0-2 0,0 0 0,0 2 0,0-7 0,0 8 0,0-8 0,0 8 0,-1-8 0,1 8 0,0-8 0,-1 4 0,-3-1 0,2-3 0,-4 3 0,2 1 0,1-4 0,-3 3 0,4-1 0,-1-2 0,0 2 0,0-3 0,0 0 0,-1 0 0,1 0 0,0 3 0,-4 2 0,0 3 0,2-3 0,-4 3 0,8-8 0,-8 8 0,8-6 0,-5 6 0,5-4 0,-1 4 0,1-3 0,-4 3 0,4-7 0,-3 8 0,3-8 0,1 8 0,-1-4 0,1 0 0,-1 3 0,1-7 0,0 8 0,0-8 0,0 8 0,0-8 0,0 8 0,0-8 0,0 8 0,0-8 0,-5 8 0,4-8 0,-3 8 0,4-4 0,0 1 0,-1 2 0,1-2 0,0-1 0,0 4 0,8-2 0,-6-1 0,13 6 0,-14-6 0,15 7 0,-14-2 0,12 2 0,-4-1 0,6 1 0,1 0 0,-7-1 0,5 1 0,-6-1 0,18 3 0,-14-3 0,13 3 0,-17-3 0,8 7 0,-1-4 0,1 5 0,0-7 0,0 1 0,0 5 0,0-4 0,0 5 0,-1-7 0,1 0 0,-8-1 0,7 7 0,-15-7 0,15 7 0,-15-8 0,7 0 0,-1 1 0,-3 6 0,11-3 0,-11 2 0,3-5 0,13 5 0,-15-5 0,21 13 0,-24-13 0,13 6 0,-12 0 0,13-3 0,-11 11 0,10-11 0,-11 2 0,11 2 0,-13-7 0,7 13 0,-2-12 0,-3 5 0,3-7 0,-5 7 0,5-5 0,-3 5 0,3-7 0,-7-1 0,0 0 0,1 8 0,-1-7 0,2 7 0,-2-8 0,0 0 0,-5 0 0,4 0 0,-4 0 0,5 0 0,0-1 0,2 9 0,-2-6 0,3 13 0,-1-6 0,0 1 0,1 5 0,-3-13 0,4 13 0,-4-13 0,1 5 0,1 1 0,-2-7 0,-3 7 0,2-8 0,-3 0 0,3 0 0,1 0 0,0 0 0,-4 0 0,3-1 0,-8 1 0,7 0 0,-7 0 0,8 0 0,-8 0 0,8-5 0,-8 4 0,8-3 0,-4 3 0,4 0 0,-4 0 0,3-4 0,-7 3 0,7-3 0,-4 4 0,1 0 0,3-4 0,-7 3 0,8-6 0,-3 6 0,-1-3 0,4 0 0,-8 4 0,7-5 0,-7 5 0,7 0 0,-7 0 0,8 0 0,-4 0 0,0 0 0,3-5 0,-7 4 0,8-3 0,-5 4 0,1-1 0,3-3 0,-4 2 0,2-1 0,2-2 0,-7 5 0,8-8 0,-8 8 0,8-3 0,-5 3 0,2 0 0,2 1 0,-3 0 0,5-1 0,-1 1 0,-4-1 0,4 1 0,-4-5 0,1 4 0,3-3 0,-8 3 0,8 0 0,-4-4 0,1 4 0,2-3 0,-6 3 0,6-4 0,-2 3 0,-1-3 0,4 0 0,-8 3 0,8-7 0,-8 8 0,7-4 0,-3 4 0,-1-1 0,5-3 0,-8 3 0,7-7 0,-7 7 0,6-4 0,-6 4 0,7-3 0,-7 2 0,8-6 0,-8 6 0,7-6 0,-7 6 0,2-2 0,2 0 0,-4 3 0,8-7 0,-8 7 0,7-3 0,-4 4 0,1-1 0,3-4 0,-7 4 0,7-3 0,-4 4 0,1-1 0,2-4 0,-6 4 0,3-2 0,0-1 0,-3 3 0,8-7 0,-8 7 0,8-7 0,-8 8 0,3-4 0,1 0 0,-4 3 0,7-3 0,-3 4 0,-1-1 0,4-3 0,-7 3 0,7-4 0,-7 6 0,6-2 0,-2 1 0,-1-1 0,0 0 0,0-3 0,1 2 0,4-2 0,-5 3 0,3-4 0,-6 3 0,7-6 0,-7 7 0,7-7 0,-7 8 0,6-4 0,-2 3 0,2 0 0,1-1 0,-1 1 0,0-4 0,-2 3 0,1-2 0,-5 4 0,6-5 0,-6 3 0,7-3 0,-8 4 0,9-3 0,-8 2 0,7-7 0,-6 7 0,5-6 0,-6 7 0,6-3 0,-3 0 0,0 3 0,0-3 0,-1 0 0,-2 3 0,6-7 0,-6 7 0,3-3 0,0 0 0,-3 3 0,7-7 0,-7 6 0,6-6 0,-6 6 0,5-7 0,-5 7 0,6-6 0,-6 5 0,5-5 0,-2 5 0,3-2 0,0 3 0,0-3 0,-3 3 0,3-2 0,-2 4 0,2-1 0,-2-1 0,3-2 0,-4 2 0,5-6 0,-5 6 0,4-5 0,-8 6 0,8-3 0,-4 0 0,4-1 0,-3 1 0,2-1 0,-2 1 0,-1 3 0,3-7 0,-6 7 0,6-7 0,-6 7 0,7-7 0,-7 7 0,6-7 0,-6 6 0,5-6 0,-5 6 0,6-6 0,-6 6 0,7-6 0,-7 5 0,6-5 0,-6 5 0,5-5 0,-2 2 0,0 1 0,-1 0 0,1 0 0,-2 3 0,2-4 0,-4-2 0,0-2 0,-3-3 0,2-2 0,-2 2 0,3-4 0,-4 4 0,3-3 0,-6 6 0,7-6 0,-3 3 0,3-4 0,0 1 0,3 4 0,1-1 0,3 4 0,0 0 0,1 4 0,0-3 0,0 6 0,0-2 0,0-1 0,0-1 0,1 2 0,-1-4 0,2 3 0,-1-4 0,-3 5 0,2-4 0,-2 3 0,3-4 0,1 0 0,-1 0 0,1 0 0,0 0 0,-1 5 0,1-4 0,0 3 0,0-4 0,-1 4 0,1-3 0,-1 3 0,1-4 0,0 4 0,-1-3 0,1 4 0,-1-1 0,1-3 0,-1 3 0,1 1 0,-2-4 0,2 3 0,-1 1 0,0-4 0,1 3 0,-1-4 0,1 0 0,0 5 0,0-4 0,0 3 0,0-4 0,-4 5 0,2-4 0,-2 3 0,4-4 0,0 0 0,0 0 0,0 5 0,0-4 0,-1 3 0,1-4 0,0 5 0,0-4 0,0 3 0,-1 0 0,1-3 0,-1 2 0,1-3 0,0 5 0,0-4 0,0 3 0,-1-4 0,1 5 0,-1-4 0,1 3 0,-1-4 0,1 0 0,-5 5 0,3-4 0,-2 3 0,3-4 0,1 0 0,-6 5 0,5-4 0,-3 3 0,4-4 0,-5 5 0,4-4 0,-3 3 0,3-4 0,1 4 0,0-3 0,-1 8 0,0-8 0,1 4 0,-1-5 0,-4 4 0,4-3 0,-4 3 0,1 1 0,3-4 0,-4 3 0,5-4 0,-1 0 0,0 0 0,-1 4 0,1-3 0,0 3 0,0-1 0,-1-2 0,0 3 0,0-4 0,-3 4 0,3-3 0,-3 4 0,4-5 0,-1 0 0,0 0 0,-3 4 0,3-3 0,-3 4 0,4-5 0,0 4 0,0-3 0,0 3 0,-4 0 0,3-3 0,-2 3 0,3-4 0,0 0 0,-1 0 0,1 3 0,-1-2 0,0 6 0,0-6 0,1 3 0,-1-4 0,1 0 0,-1 0 0,2 0 0,-2 0 0,-2 4 0,2-3 0,-3 4 0,4-5 0,0 4 0,0-4 0,0 4 0,1-4 0,-1 0 0,0 5 0,1-4 0,0 3 0,0-4 0,0 0 0,0 0 0,0 4 0,0-2 0,0 2 0,0-4 0,-1 3 0,1-2 0,-1 3 0,1-4 0,-5 4 0,4-2 0,-3 2 0,3 0 0,1-3 0,-1 4 0,0-5 0,1 4 0,-1-3 0,1 8 0,-1-8 0,0 4 0,0-2 0,0-2 0,0 3 0,-5 0 0,5-3 0,-4 4 0,0-1 0,3-3 0,-7 8 0,8-8 0,-4 3 0,0 0 0,3-3 0,-3 3 0,4-1 0,-1-2 0,-3 7 0,2-7 0,-1 4 0,3-2 0,0-2 0,-5 7 0,5-7 0,-5 4 0,2-1 0,2-3 0,-4 7 0,6-7 0,-1 7 0,0-7 0,0 6 0,0-6 0,-4 7 0,4-7 0,-4 7 0,4-7 0,-1 6 0,1-6 0,-1 7 0,1-8 0,0 8 0,0-6 0,1 6 0,-1-7 0,0 7 0,0-7 0,-5 7 0,4-7 0,-2 4 0,3-1 0,0-3 0,-5 7 0,4-7 0,-3 3 0,0 0 0,3-3 0,-3 4 0,1-1 0,2-3 0,-4 7 0,5-7 0,-5 6 0,4-6 0,-3 2 0,3-3 0,-3 4 0,1-3 0,-1 2 0,2-3 0,0 0 0,1 0 0,-5 3 0,4-2 0,-3 2 0,3-3 0,0 0 0,-3 4 0,3-3 0,-6 5 0,6-5 0,-6 5 0,7-5 0,-4 2 0,0 1 0,3-3 0,-4 5 0,4-5 0,-3 5 0,3-5 0,-3 2 0,1 0 0,-2-2 0,-3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13:46:48.458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 1233 24575,'6'0'0,"1"0"0,0 0 0,0 0 0,1 0 0,-1 0 0,-1 0 0,-2 5 0,3-4 0,-3 3 0,4-4 0,-4 4 0,4-3 0,-4 2 0,1 2 0,2-4 0,-3 3 0,4-4 0,-1 4 0,1-4 0,-1 4 0,1-4 0,-1 0 0,1 0 0,-1 0 0,1 0 0,-1 0 0,1 0 0,0 0 0,-1 0 0,1 0 0,0 0 0,0 0 0,-1 0 0,2 0 0,-2 0 0,2 0 0,-1 0 0,1 0 0,-1 0 0,1 0 0,0 0 0,-1 0 0,1 0 0,-1 0 0,2-5 0,-2 4 0,2-3 0,-2 0 0,1 3 0,0-2 0,-5-2 0,4 4 0,-3-7 0,4 7 0,0-3 0,-4 0 0,3 3 0,-3-4 0,5 1 0,-2 3 0,1-7 0,-1 7 0,-3-7 0,3 7 0,-3-4 0,4 2 0,-1 2 0,0-3 0,-4 0 0,4 3 0,-3-7 0,4 7 0,-2-2 0,-2-1 0,3 3 0,-3-3 0,4 4 0,-5-4 0,3 3 0,-6-7 0,7 7 0,-7-7 0,7 7 0,-3-4 0,-1 2 0,4 2 0,-3-2 0,0 0 0,2 2 0,-3-2 0,2-1 0,0 3 0,-6-6 0,6 6 0,-2-3 0,3 4 0,0 0 0,-2-3 0,2 2 0,-2-2 0,4 3 0,-1-4 0,-1 3 0,0-2 0,-3-1 0,3 2 0,-6-6 0,7 8 0,-3-8 0,3 8 0,-3-8 0,2 7 0,-2-7 0,4 7 0,-5-7 0,4 6 0,-3-2 0,4 4 0,-5-4 0,4 2 0,-3-2 0,4 4 0,-4-4 0,3 3 0,-3-4 0,4 5 0,-4-4 0,4 3 0,-5-4 0,5 5 0,0-4 0,0 3 0,0-4 0,0 1 0,1 4 0,-2-4 0,-3-1 0,3 4 0,-2-3 0,3 4 0,-4-5 0,3 4 0,-2-3 0,-1 0 0,4 2 0,-4-2 0,5 4 0,-5-4 0,3 2 0,-3-2 0,5 4 0,-1-4 0,0 2 0,1-6 0,-2 7 0,1-4 0,-4 1 0,2 3 0,-1-4 0,-1 1 0,4 3 0,-4-4 0,5 1 0,-2 3 0,2-4 0,-5 1 0,4 3 0,-5-7 0,5 7 0,0-7 0,0 3 0,0 0 0,0-4 0,0 8 0,-4-7 0,4 6 0,-3-6 0,4 6 0,-1-6 0,-3 2 0,3 0 0,-4-2 0,4 7 0,-4-7 0,4 7 0,-4-8 0,5 8 0,0-8 0,0 8 0,-4-7 0,2 7 0,-2-8 0,4 8 0,-4-8 0,2 8 0,-2-8 0,4 8 0,-5-8 0,4 8 0,-3-8 0,3 8 0,-4-8 0,3 8 0,-3-7 0,4 7 0,-5-7 0,4 7 0,-7-8 0,8 4 0,-4-5 0,4 1 0,0 5 0,-4-4 0,4 7 0,-4-8 0,4 4 0,1-5 0,-1 6 0,-3-5 0,2 8 0,-2-8 0,4 8 0,-5-8 0,4 8 0,-3-8 0,4 8 0,-5-8 0,4 8 0,-4-8 0,5 5 0,-2-5 0,1 4 0,0-3 0,-1 3 0,1-4 0,-1 1 0,0 0 0,1 3 0,-4-3 0,4 7 0,-8-8 0,8 8 0,-4-7 0,4 3 0,-1 1 0,-4-4 0,4 7 0,-2-8 0,3 4 0,1-5 0,-2 2 0,1-1 0,-1 1 0,1 3 0,1-3 0,-1 7 0,-4-8 0,3 8 0,-3-8 0,5 8 0,-4-7 0,3 7 0,-4-4 0,1 1 0,2 3 0,-3-8 0,4 9 0,-5-9 0,3 8 0,-6-7 0,7 7 0,-3-2 0,0-2 0,1 4 0,-5-7 0,7 8 0,-4-7 0,5 6 0,-5-6 0,3 6 0,-6-7 0,6 7 0,-7-6 0,9 7 0,-8-7 0,8 6 0,-5-6 0,5 6 0,-5-6 0,3 6 0,-6-8 0,7 8 0,-7-7 0,8 7 0,-5-6 0,2 2 0,2 1 0,-7-3 0,8 6 0,-5-6 0,5 6 0,-5-7 0,3 7 0,-6-8 0,7 8 0,-7-7 0,8 7 0,-8-6 0,8 6 0,-8-7 0,7 7 0,-7-8 0,7 8 0,-3-7 0,4 4 0,-5-4 0,4 4 0,-4-3 0,5 7 0,-5-8 0,3 7 0,-6-8 0,6 4 0,-3-3 0,4 4 0,-4-4 0,4 3 0,-4-1 0,2-3 0,1 8 0,-6-8 0,7 8 0,-4-3 0,1-1 0,2 4 0,-3-3 0,-1 1 0,5 2 0,-4-2 0,1-3 0,-2 5 0,-3-5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DEDE-7AD2-CA42-87FE-BE32A2211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BB85-8BE6-8247-BD58-332FB8A73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B1F3-2354-0C49-8321-2DDF715E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4B9-B163-6C44-B7F6-9BD68B35B749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8475-7385-1141-B913-05EAD5C1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3317D-8E75-774E-AE74-B0897BAF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6648-3081-8C48-98AF-BBC9C58F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EEBC-FA1F-7F46-ADF6-7E5AC49E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10037-8F12-2844-8440-7BA115729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5DDF8-B7D8-4445-BD8F-CBFF8E34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4B9-B163-6C44-B7F6-9BD68B35B749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2D94F-6C2B-AA4A-A6C2-22F8F98B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4F30B-75B5-344C-B838-8843A131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6648-3081-8C48-98AF-BBC9C58F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1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1AEFF-DF78-8C40-B16C-DDFECA105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4B07A-F669-A448-8E4F-4B63C521A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5F3A1-4608-8446-B6A4-30D3BF0A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4B9-B163-6C44-B7F6-9BD68B35B749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7C81B-A5B9-AA4B-88CC-F45636B7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BBFA-AB90-6644-BD26-B44BA512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6648-3081-8C48-98AF-BBC9C58F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8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FC04-2ED0-8D4A-9DA8-D5EC919A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3D43B-FDC4-2048-8297-8A1826348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7A079-ADAE-B841-B6E7-F988A6BE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4B9-B163-6C44-B7F6-9BD68B35B749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85A76-200C-A74D-B35E-89614C95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9BED-71EB-6642-A577-7912DEC0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6648-3081-8C48-98AF-BBC9C58F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2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64CC-D012-A043-85C2-3FF07F77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0592F-E411-5944-BAC2-28EE0E474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DB7A4-EF67-5343-A15A-6FEE0BAF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4B9-B163-6C44-B7F6-9BD68B35B749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BAA8D-332D-2541-8785-A7813BE4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56B4-2464-E544-BD54-EBAADCBA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6648-3081-8C48-98AF-BBC9C58F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9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C65F-22D0-A142-8C43-93CB191C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DA5E-4C7F-E649-B9FC-DAA502F4B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8C377-7EFF-7F42-857E-C8FF02CB2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8AE95-F4B4-5A4D-8706-7534C6F8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4B9-B163-6C44-B7F6-9BD68B35B749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88B99-9F4F-2547-A6B3-992F5A41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78C1B-F115-5845-A997-AA28C3F0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6648-3081-8C48-98AF-BBC9C58F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9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1258-C3C1-6542-BA8E-DDB74F49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4BC3F-9D87-D54A-847C-380A985A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34418-B4A2-E542-A5CB-A4F117BDD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A2659-48E3-9F47-B45A-A607DFEF3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570EE-F850-DD4D-9657-C3EE9C1AA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A6297-3D53-3D44-9888-C84D8140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4B9-B163-6C44-B7F6-9BD68B35B749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13423-E3FD-4E49-A1BA-A491290E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43437-C950-644F-82FB-5E2364F3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6648-3081-8C48-98AF-BBC9C58F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6CD0-0D39-814E-85B3-F1B978F0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7A2F2-B3C9-094E-B853-16D696E8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4B9-B163-6C44-B7F6-9BD68B35B749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1D6B2-8740-374C-9761-4F97EBDC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16013-073A-D14A-A405-2CDC9766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6648-3081-8C48-98AF-BBC9C58F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8755B-EED9-8443-98D3-62CA22E2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4B9-B163-6C44-B7F6-9BD68B35B749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E5F75-E9B8-4148-9F53-2BD51E86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4D4CB-F240-7B4B-B37A-CA302A3B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6648-3081-8C48-98AF-BBC9C58F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BEAC-DA5D-A04A-9330-62AED81B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A6A1-0F63-CF49-9A5E-E4E3338A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3494E-ED73-714A-8403-E6F883660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FBB99-BC74-F342-AB9E-71094906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4B9-B163-6C44-B7F6-9BD68B35B749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EDA22-3334-5D49-82E6-98150DAF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CFE14-EBDC-0447-8AFC-1D9E770E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6648-3081-8C48-98AF-BBC9C58F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3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E149-7DAA-4B44-BE42-B3A5A370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97A33-7C21-4949-B7E5-08E325845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B3166-512C-AB44-8D0B-16A5069A2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8B50C-1386-6F45-9D4F-38E6346C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4B9-B163-6C44-B7F6-9BD68B35B749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57463-BC50-B24A-8F0C-58A45515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8EA5-7152-8742-9A53-093567F4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6648-3081-8C48-98AF-BBC9C58F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F707A-D8FE-4B4D-BF8C-1B841076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52709-8895-604D-9238-1AFAA8A2D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DD61-D27C-7E46-AB6C-A9199C335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CF4B9-B163-6C44-B7F6-9BD68B35B749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AFDB2-8866-2345-9099-58D891A08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0616-F5E9-0441-B636-A49D7152B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6648-3081-8C48-98AF-BBC9C58F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68EDD68E-015B-914A-AA27-8C5CEA952B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201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C8D09-1039-E24E-9CD9-CA453493F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849" y="67308"/>
            <a:ext cx="6290302" cy="35450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1DEA63-57D3-AC48-B3C5-2428E1024F6E}"/>
              </a:ext>
            </a:extLst>
          </p:cNvPr>
          <p:cNvSpPr/>
          <p:nvPr/>
        </p:nvSpPr>
        <p:spPr>
          <a:xfrm>
            <a:off x="3186114" y="3872665"/>
            <a:ext cx="743777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7C91B-AA33-C949-98F5-29F93C866FBF}"/>
              </a:ext>
            </a:extLst>
          </p:cNvPr>
          <p:cNvSpPr txBox="1"/>
          <p:nvPr/>
        </p:nvSpPr>
        <p:spPr>
          <a:xfrm>
            <a:off x="3186113" y="-2675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CBF92-8950-B548-A84D-DF3B8F94FD21}"/>
              </a:ext>
            </a:extLst>
          </p:cNvPr>
          <p:cNvSpPr txBox="1"/>
          <p:nvPr/>
        </p:nvSpPr>
        <p:spPr>
          <a:xfrm>
            <a:off x="3186112" y="3522383"/>
            <a:ext cx="4697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Example: </a:t>
            </a:r>
            <a:r>
              <a:rPr lang="en-US" dirty="0" err="1"/>
              <a:t>Klinse</a:t>
            </a:r>
            <a:r>
              <a:rPr lang="en-US" dirty="0"/>
              <a:t>-Za caribou and WMFN + SFN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EEB38-531E-A448-8732-FB052C62A0B1}"/>
              </a:ext>
            </a:extLst>
          </p:cNvPr>
          <p:cNvSpPr txBox="1"/>
          <p:nvPr/>
        </p:nvSpPr>
        <p:spPr>
          <a:xfrm rot="16200000">
            <a:off x="1706286" y="5284175"/>
            <a:ext cx="159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E3516-B50C-054B-9C98-5F921A685C6E}"/>
              </a:ext>
            </a:extLst>
          </p:cNvPr>
          <p:cNvSpPr txBox="1"/>
          <p:nvPr/>
        </p:nvSpPr>
        <p:spPr>
          <a:xfrm>
            <a:off x="5509493" y="6571931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66E54-28E5-F746-8C32-7130B0D8884B}"/>
              </a:ext>
            </a:extLst>
          </p:cNvPr>
          <p:cNvSpPr txBox="1"/>
          <p:nvPr/>
        </p:nvSpPr>
        <p:spPr>
          <a:xfrm>
            <a:off x="3149157" y="6370827"/>
            <a:ext cx="1353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immemorial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1B5C80-A810-3342-A7D5-FC9C2D4D092B}"/>
              </a:ext>
            </a:extLst>
          </p:cNvPr>
          <p:cNvSpPr txBox="1"/>
          <p:nvPr/>
        </p:nvSpPr>
        <p:spPr>
          <a:xfrm>
            <a:off x="2012158" y="3890569"/>
            <a:ext cx="1353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”a sea of caribou”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8E5198-EDCB-1843-A683-C62463E5E305}"/>
              </a:ext>
            </a:extLst>
          </p:cNvPr>
          <p:cNvSpPr txBox="1"/>
          <p:nvPr/>
        </p:nvSpPr>
        <p:spPr>
          <a:xfrm>
            <a:off x="2689055" y="54688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A8523-1B7A-D245-9612-367E050A6E54}"/>
              </a:ext>
            </a:extLst>
          </p:cNvPr>
          <p:cNvSpPr txBox="1"/>
          <p:nvPr/>
        </p:nvSpPr>
        <p:spPr>
          <a:xfrm>
            <a:off x="2693768" y="50071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ADCFEA-49D2-0E48-968A-AF2E057380FD}"/>
              </a:ext>
            </a:extLst>
          </p:cNvPr>
          <p:cNvCxnSpPr/>
          <p:nvPr/>
        </p:nvCxnSpPr>
        <p:spPr>
          <a:xfrm>
            <a:off x="1426029" y="38444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1B92CF-F631-AA45-8BC0-9ABE7EFD5733}"/>
              </a:ext>
            </a:extLst>
          </p:cNvPr>
          <p:cNvCxnSpPr/>
          <p:nvPr/>
        </p:nvCxnSpPr>
        <p:spPr>
          <a:xfrm flipH="1">
            <a:off x="3125673" y="5185167"/>
            <a:ext cx="153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FCF44F-A29B-7B4E-9402-C8620512467F}"/>
              </a:ext>
            </a:extLst>
          </p:cNvPr>
          <p:cNvCxnSpPr/>
          <p:nvPr/>
        </p:nvCxnSpPr>
        <p:spPr>
          <a:xfrm flipH="1">
            <a:off x="3122246" y="5653507"/>
            <a:ext cx="153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6F1ABB-6121-E14D-A048-5BA9EACCDAF8}"/>
              </a:ext>
            </a:extLst>
          </p:cNvPr>
          <p:cNvCxnSpPr/>
          <p:nvPr/>
        </p:nvCxnSpPr>
        <p:spPr>
          <a:xfrm flipH="1">
            <a:off x="3125673" y="5044989"/>
            <a:ext cx="153866" cy="0"/>
          </a:xfrm>
          <a:prstGeom prst="line">
            <a:avLst/>
          </a:prstGeom>
          <a:ln>
            <a:solidFill>
              <a:schemeClr val="dk1">
                <a:alpha val="58422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3FBF7E-6D20-FD43-8C80-BE4832528AAB}"/>
              </a:ext>
            </a:extLst>
          </p:cNvPr>
          <p:cNvCxnSpPr/>
          <p:nvPr/>
        </p:nvCxnSpPr>
        <p:spPr>
          <a:xfrm flipH="1">
            <a:off x="3125673" y="4939319"/>
            <a:ext cx="153866" cy="0"/>
          </a:xfrm>
          <a:prstGeom prst="line">
            <a:avLst/>
          </a:prstGeom>
          <a:ln>
            <a:solidFill>
              <a:schemeClr val="dk1">
                <a:alpha val="45979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442787-4064-F743-9ADF-BC5B7F492103}"/>
              </a:ext>
            </a:extLst>
          </p:cNvPr>
          <p:cNvCxnSpPr/>
          <p:nvPr/>
        </p:nvCxnSpPr>
        <p:spPr>
          <a:xfrm flipH="1">
            <a:off x="3126281" y="4892339"/>
            <a:ext cx="153866" cy="0"/>
          </a:xfrm>
          <a:prstGeom prst="line">
            <a:avLst/>
          </a:prstGeom>
          <a:ln>
            <a:solidFill>
              <a:schemeClr val="dk1">
                <a:alpha val="3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1BF84A-D8D5-AC49-8986-6C08DA07D88D}"/>
              </a:ext>
            </a:extLst>
          </p:cNvPr>
          <p:cNvCxnSpPr/>
          <p:nvPr/>
        </p:nvCxnSpPr>
        <p:spPr>
          <a:xfrm flipH="1">
            <a:off x="3125673" y="4862547"/>
            <a:ext cx="153866" cy="0"/>
          </a:xfrm>
          <a:prstGeom prst="line">
            <a:avLst/>
          </a:prstGeom>
          <a:ln>
            <a:solidFill>
              <a:schemeClr val="dk1">
                <a:alpha val="37088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E98720-4DDA-7841-9905-37BC57473D5F}"/>
              </a:ext>
            </a:extLst>
          </p:cNvPr>
          <p:cNvCxnSpPr/>
          <p:nvPr/>
        </p:nvCxnSpPr>
        <p:spPr>
          <a:xfrm flipH="1">
            <a:off x="3125673" y="4839104"/>
            <a:ext cx="153866" cy="0"/>
          </a:xfrm>
          <a:prstGeom prst="line">
            <a:avLst/>
          </a:prstGeom>
          <a:ln>
            <a:solidFill>
              <a:schemeClr val="dk1">
                <a:alpha val="13038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27C2CA-B78D-1445-95AF-D54D49C2844B}"/>
              </a:ext>
            </a:extLst>
          </p:cNvPr>
          <p:cNvSpPr txBox="1"/>
          <p:nvPr/>
        </p:nvSpPr>
        <p:spPr>
          <a:xfrm>
            <a:off x="4971774" y="6370827"/>
            <a:ext cx="1353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Colonization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6F2122-2F83-1043-B3F9-D621AED012AF}"/>
              </a:ext>
            </a:extLst>
          </p:cNvPr>
          <p:cNvSpPr txBox="1"/>
          <p:nvPr/>
        </p:nvSpPr>
        <p:spPr>
          <a:xfrm>
            <a:off x="6794392" y="638827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D0FA0D-A1D1-2E43-91BD-C7548B2EF443}"/>
              </a:ext>
            </a:extLst>
          </p:cNvPr>
          <p:cNvSpPr txBox="1"/>
          <p:nvPr/>
        </p:nvSpPr>
        <p:spPr>
          <a:xfrm>
            <a:off x="7374270" y="641055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C2F65C-DF17-B644-95E4-84E8AF35C486}"/>
              </a:ext>
            </a:extLst>
          </p:cNvPr>
          <p:cNvSpPr txBox="1"/>
          <p:nvPr/>
        </p:nvSpPr>
        <p:spPr>
          <a:xfrm>
            <a:off x="7931295" y="639570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C5CE9F-8315-C54E-B3FB-DAFD6D992E0A}"/>
              </a:ext>
            </a:extLst>
          </p:cNvPr>
          <p:cNvSpPr txBox="1"/>
          <p:nvPr/>
        </p:nvSpPr>
        <p:spPr>
          <a:xfrm>
            <a:off x="8692258" y="639987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2020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06041FA-0A19-1E41-9549-CA3EFF9E295B}"/>
              </a:ext>
            </a:extLst>
          </p:cNvPr>
          <p:cNvSpPr/>
          <p:nvPr/>
        </p:nvSpPr>
        <p:spPr>
          <a:xfrm>
            <a:off x="3284621" y="3898232"/>
            <a:ext cx="2690294" cy="938463"/>
          </a:xfrm>
          <a:custGeom>
            <a:avLst/>
            <a:gdLst>
              <a:gd name="connsiteX0" fmla="*/ 0 w 2690294"/>
              <a:gd name="connsiteY0" fmla="*/ 72189 h 938463"/>
              <a:gd name="connsiteX1" fmla="*/ 0 w 2690294"/>
              <a:gd name="connsiteY1" fmla="*/ 72189 h 938463"/>
              <a:gd name="connsiteX2" fmla="*/ 12032 w 2690294"/>
              <a:gd name="connsiteY2" fmla="*/ 204536 h 938463"/>
              <a:gd name="connsiteX3" fmla="*/ 36095 w 2690294"/>
              <a:gd name="connsiteY3" fmla="*/ 276726 h 938463"/>
              <a:gd name="connsiteX4" fmla="*/ 144379 w 2690294"/>
              <a:gd name="connsiteY4" fmla="*/ 312821 h 938463"/>
              <a:gd name="connsiteX5" fmla="*/ 180474 w 2690294"/>
              <a:gd name="connsiteY5" fmla="*/ 324852 h 938463"/>
              <a:gd name="connsiteX6" fmla="*/ 216568 w 2690294"/>
              <a:gd name="connsiteY6" fmla="*/ 336884 h 938463"/>
              <a:gd name="connsiteX7" fmla="*/ 264695 w 2690294"/>
              <a:gd name="connsiteY7" fmla="*/ 348915 h 938463"/>
              <a:gd name="connsiteX8" fmla="*/ 324853 w 2690294"/>
              <a:gd name="connsiteY8" fmla="*/ 360947 h 938463"/>
              <a:gd name="connsiteX9" fmla="*/ 360947 w 2690294"/>
              <a:gd name="connsiteY9" fmla="*/ 372979 h 938463"/>
              <a:gd name="connsiteX10" fmla="*/ 866274 w 2690294"/>
              <a:gd name="connsiteY10" fmla="*/ 385010 h 938463"/>
              <a:gd name="connsiteX11" fmla="*/ 962526 w 2690294"/>
              <a:gd name="connsiteY11" fmla="*/ 397042 h 938463"/>
              <a:gd name="connsiteX12" fmla="*/ 1070811 w 2690294"/>
              <a:gd name="connsiteY12" fmla="*/ 409073 h 938463"/>
              <a:gd name="connsiteX13" fmla="*/ 1106905 w 2690294"/>
              <a:gd name="connsiteY13" fmla="*/ 421105 h 938463"/>
              <a:gd name="connsiteX14" fmla="*/ 1155032 w 2690294"/>
              <a:gd name="connsiteY14" fmla="*/ 433136 h 938463"/>
              <a:gd name="connsiteX15" fmla="*/ 1227221 w 2690294"/>
              <a:gd name="connsiteY15" fmla="*/ 457200 h 938463"/>
              <a:gd name="connsiteX16" fmla="*/ 1263316 w 2690294"/>
              <a:gd name="connsiteY16" fmla="*/ 469231 h 938463"/>
              <a:gd name="connsiteX17" fmla="*/ 1335505 w 2690294"/>
              <a:gd name="connsiteY17" fmla="*/ 517357 h 938463"/>
              <a:gd name="connsiteX18" fmla="*/ 1359568 w 2690294"/>
              <a:gd name="connsiteY18" fmla="*/ 541421 h 938463"/>
              <a:gd name="connsiteX19" fmla="*/ 1395663 w 2690294"/>
              <a:gd name="connsiteY19" fmla="*/ 553452 h 938463"/>
              <a:gd name="connsiteX20" fmla="*/ 1431758 w 2690294"/>
              <a:gd name="connsiteY20" fmla="*/ 577515 h 938463"/>
              <a:gd name="connsiteX21" fmla="*/ 1455821 w 2690294"/>
              <a:gd name="connsiteY21" fmla="*/ 601579 h 938463"/>
              <a:gd name="connsiteX22" fmla="*/ 1528011 w 2690294"/>
              <a:gd name="connsiteY22" fmla="*/ 625642 h 938463"/>
              <a:gd name="connsiteX23" fmla="*/ 1600200 w 2690294"/>
              <a:gd name="connsiteY23" fmla="*/ 661736 h 938463"/>
              <a:gd name="connsiteX24" fmla="*/ 1660358 w 2690294"/>
              <a:gd name="connsiteY24" fmla="*/ 697831 h 938463"/>
              <a:gd name="connsiteX25" fmla="*/ 1732547 w 2690294"/>
              <a:gd name="connsiteY25" fmla="*/ 733926 h 938463"/>
              <a:gd name="connsiteX26" fmla="*/ 1792705 w 2690294"/>
              <a:gd name="connsiteY26" fmla="*/ 770021 h 938463"/>
              <a:gd name="connsiteX27" fmla="*/ 1864895 w 2690294"/>
              <a:gd name="connsiteY27" fmla="*/ 818147 h 938463"/>
              <a:gd name="connsiteX28" fmla="*/ 1937084 w 2690294"/>
              <a:gd name="connsiteY28" fmla="*/ 842210 h 938463"/>
              <a:gd name="connsiteX29" fmla="*/ 2021305 w 2690294"/>
              <a:gd name="connsiteY29" fmla="*/ 878305 h 938463"/>
              <a:gd name="connsiteX30" fmla="*/ 2153653 w 2690294"/>
              <a:gd name="connsiteY30" fmla="*/ 938463 h 938463"/>
              <a:gd name="connsiteX31" fmla="*/ 2598821 w 2690294"/>
              <a:gd name="connsiteY31" fmla="*/ 926431 h 938463"/>
              <a:gd name="connsiteX32" fmla="*/ 2634916 w 2690294"/>
              <a:gd name="connsiteY32" fmla="*/ 914400 h 938463"/>
              <a:gd name="connsiteX33" fmla="*/ 2646947 w 2690294"/>
              <a:gd name="connsiteY33" fmla="*/ 878305 h 938463"/>
              <a:gd name="connsiteX34" fmla="*/ 2671011 w 2690294"/>
              <a:gd name="connsiteY34" fmla="*/ 842210 h 938463"/>
              <a:gd name="connsiteX35" fmla="*/ 2671011 w 2690294"/>
              <a:gd name="connsiteY35" fmla="*/ 649705 h 938463"/>
              <a:gd name="connsiteX36" fmla="*/ 2646947 w 2690294"/>
              <a:gd name="connsiteY36" fmla="*/ 625642 h 938463"/>
              <a:gd name="connsiteX37" fmla="*/ 2562726 w 2690294"/>
              <a:gd name="connsiteY37" fmla="*/ 541421 h 938463"/>
              <a:gd name="connsiteX38" fmla="*/ 2466474 w 2690294"/>
              <a:gd name="connsiteY38" fmla="*/ 469231 h 938463"/>
              <a:gd name="connsiteX39" fmla="*/ 2430379 w 2690294"/>
              <a:gd name="connsiteY39" fmla="*/ 445168 h 938463"/>
              <a:gd name="connsiteX40" fmla="*/ 2394284 w 2690294"/>
              <a:gd name="connsiteY40" fmla="*/ 421105 h 938463"/>
              <a:gd name="connsiteX41" fmla="*/ 2358190 w 2690294"/>
              <a:gd name="connsiteY41" fmla="*/ 409073 h 938463"/>
              <a:gd name="connsiteX42" fmla="*/ 2322095 w 2690294"/>
              <a:gd name="connsiteY42" fmla="*/ 385010 h 938463"/>
              <a:gd name="connsiteX43" fmla="*/ 2249905 w 2690294"/>
              <a:gd name="connsiteY43" fmla="*/ 360947 h 938463"/>
              <a:gd name="connsiteX44" fmla="*/ 2069432 w 2690294"/>
              <a:gd name="connsiteY44" fmla="*/ 300789 h 938463"/>
              <a:gd name="connsiteX45" fmla="*/ 1997242 w 2690294"/>
              <a:gd name="connsiteY45" fmla="*/ 276726 h 938463"/>
              <a:gd name="connsiteX46" fmla="*/ 1961147 w 2690294"/>
              <a:gd name="connsiteY46" fmla="*/ 264694 h 938463"/>
              <a:gd name="connsiteX47" fmla="*/ 1925053 w 2690294"/>
              <a:gd name="connsiteY47" fmla="*/ 240631 h 938463"/>
              <a:gd name="connsiteX48" fmla="*/ 1852863 w 2690294"/>
              <a:gd name="connsiteY48" fmla="*/ 216568 h 938463"/>
              <a:gd name="connsiteX49" fmla="*/ 1816768 w 2690294"/>
              <a:gd name="connsiteY49" fmla="*/ 204536 h 938463"/>
              <a:gd name="connsiteX50" fmla="*/ 1744579 w 2690294"/>
              <a:gd name="connsiteY50" fmla="*/ 180473 h 938463"/>
              <a:gd name="connsiteX51" fmla="*/ 1708484 w 2690294"/>
              <a:gd name="connsiteY51" fmla="*/ 156410 h 938463"/>
              <a:gd name="connsiteX52" fmla="*/ 1564105 w 2690294"/>
              <a:gd name="connsiteY52" fmla="*/ 120315 h 938463"/>
              <a:gd name="connsiteX53" fmla="*/ 1491916 w 2690294"/>
              <a:gd name="connsiteY53" fmla="*/ 96252 h 938463"/>
              <a:gd name="connsiteX54" fmla="*/ 1455821 w 2690294"/>
              <a:gd name="connsiteY54" fmla="*/ 84221 h 938463"/>
              <a:gd name="connsiteX55" fmla="*/ 1347537 w 2690294"/>
              <a:gd name="connsiteY55" fmla="*/ 60157 h 938463"/>
              <a:gd name="connsiteX56" fmla="*/ 1287379 w 2690294"/>
              <a:gd name="connsiteY56" fmla="*/ 48126 h 938463"/>
              <a:gd name="connsiteX57" fmla="*/ 1239253 w 2690294"/>
              <a:gd name="connsiteY57" fmla="*/ 36094 h 938463"/>
              <a:gd name="connsiteX58" fmla="*/ 1167063 w 2690294"/>
              <a:gd name="connsiteY58" fmla="*/ 24063 h 938463"/>
              <a:gd name="connsiteX59" fmla="*/ 1118937 w 2690294"/>
              <a:gd name="connsiteY59" fmla="*/ 12031 h 938463"/>
              <a:gd name="connsiteX60" fmla="*/ 505326 w 2690294"/>
              <a:gd name="connsiteY60" fmla="*/ 0 h 938463"/>
              <a:gd name="connsiteX61" fmla="*/ 144379 w 2690294"/>
              <a:gd name="connsiteY61" fmla="*/ 12031 h 938463"/>
              <a:gd name="connsiteX62" fmla="*/ 84221 w 2690294"/>
              <a:gd name="connsiteY62" fmla="*/ 24063 h 938463"/>
              <a:gd name="connsiteX63" fmla="*/ 12032 w 2690294"/>
              <a:gd name="connsiteY63" fmla="*/ 48126 h 938463"/>
              <a:gd name="connsiteX64" fmla="*/ 0 w 2690294"/>
              <a:gd name="connsiteY64" fmla="*/ 72189 h 93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690294" h="938463">
                <a:moveTo>
                  <a:pt x="0" y="72189"/>
                </a:moveTo>
                <a:lnTo>
                  <a:pt x="0" y="72189"/>
                </a:lnTo>
                <a:cubicBezTo>
                  <a:pt x="4011" y="116305"/>
                  <a:pt x="4334" y="160912"/>
                  <a:pt x="12032" y="204536"/>
                </a:cubicBezTo>
                <a:cubicBezTo>
                  <a:pt x="16440" y="229515"/>
                  <a:pt x="12032" y="268705"/>
                  <a:pt x="36095" y="276726"/>
                </a:cubicBezTo>
                <a:lnTo>
                  <a:pt x="144379" y="312821"/>
                </a:lnTo>
                <a:lnTo>
                  <a:pt x="180474" y="324852"/>
                </a:lnTo>
                <a:cubicBezTo>
                  <a:pt x="192505" y="328862"/>
                  <a:pt x="204264" y="333808"/>
                  <a:pt x="216568" y="336884"/>
                </a:cubicBezTo>
                <a:cubicBezTo>
                  <a:pt x="232610" y="340894"/>
                  <a:pt x="248553" y="345328"/>
                  <a:pt x="264695" y="348915"/>
                </a:cubicBezTo>
                <a:cubicBezTo>
                  <a:pt x="284658" y="353351"/>
                  <a:pt x="305014" y="355987"/>
                  <a:pt x="324853" y="360947"/>
                </a:cubicBezTo>
                <a:cubicBezTo>
                  <a:pt x="337157" y="364023"/>
                  <a:pt x="348277" y="372416"/>
                  <a:pt x="360947" y="372979"/>
                </a:cubicBezTo>
                <a:cubicBezTo>
                  <a:pt x="529271" y="380460"/>
                  <a:pt x="697832" y="381000"/>
                  <a:pt x="866274" y="385010"/>
                </a:cubicBezTo>
                <a:lnTo>
                  <a:pt x="962526" y="397042"/>
                </a:lnTo>
                <a:cubicBezTo>
                  <a:pt x="998594" y="401285"/>
                  <a:pt x="1034988" y="403103"/>
                  <a:pt x="1070811" y="409073"/>
                </a:cubicBezTo>
                <a:cubicBezTo>
                  <a:pt x="1083321" y="411158"/>
                  <a:pt x="1094711" y="417621"/>
                  <a:pt x="1106905" y="421105"/>
                </a:cubicBezTo>
                <a:cubicBezTo>
                  <a:pt x="1122805" y="425648"/>
                  <a:pt x="1139193" y="428384"/>
                  <a:pt x="1155032" y="433136"/>
                </a:cubicBezTo>
                <a:cubicBezTo>
                  <a:pt x="1179327" y="440425"/>
                  <a:pt x="1203158" y="449179"/>
                  <a:pt x="1227221" y="457200"/>
                </a:cubicBezTo>
                <a:lnTo>
                  <a:pt x="1263316" y="469231"/>
                </a:lnTo>
                <a:cubicBezTo>
                  <a:pt x="1287379" y="485273"/>
                  <a:pt x="1315056" y="496907"/>
                  <a:pt x="1335505" y="517357"/>
                </a:cubicBezTo>
                <a:cubicBezTo>
                  <a:pt x="1343526" y="525378"/>
                  <a:pt x="1349841" y="535585"/>
                  <a:pt x="1359568" y="541421"/>
                </a:cubicBezTo>
                <a:cubicBezTo>
                  <a:pt x="1370443" y="547946"/>
                  <a:pt x="1383631" y="549442"/>
                  <a:pt x="1395663" y="553452"/>
                </a:cubicBezTo>
                <a:cubicBezTo>
                  <a:pt x="1407695" y="561473"/>
                  <a:pt x="1420467" y="568482"/>
                  <a:pt x="1431758" y="577515"/>
                </a:cubicBezTo>
                <a:cubicBezTo>
                  <a:pt x="1440616" y="584601"/>
                  <a:pt x="1445675" y="596506"/>
                  <a:pt x="1455821" y="601579"/>
                </a:cubicBezTo>
                <a:cubicBezTo>
                  <a:pt x="1478508" y="612923"/>
                  <a:pt x="1506906" y="611572"/>
                  <a:pt x="1528011" y="625642"/>
                </a:cubicBezTo>
                <a:cubicBezTo>
                  <a:pt x="1574657" y="656740"/>
                  <a:pt x="1550387" y="645133"/>
                  <a:pt x="1600200" y="661736"/>
                </a:cubicBezTo>
                <a:cubicBezTo>
                  <a:pt x="1647200" y="708738"/>
                  <a:pt x="1597884" y="666595"/>
                  <a:pt x="1660358" y="697831"/>
                </a:cubicBezTo>
                <a:cubicBezTo>
                  <a:pt x="1753663" y="744482"/>
                  <a:pt x="1641814" y="703680"/>
                  <a:pt x="1732547" y="733926"/>
                </a:cubicBezTo>
                <a:cubicBezTo>
                  <a:pt x="1786534" y="787911"/>
                  <a:pt x="1722421" y="730974"/>
                  <a:pt x="1792705" y="770021"/>
                </a:cubicBezTo>
                <a:cubicBezTo>
                  <a:pt x="1817986" y="784066"/>
                  <a:pt x="1837459" y="809002"/>
                  <a:pt x="1864895" y="818147"/>
                </a:cubicBezTo>
                <a:lnTo>
                  <a:pt x="1937084" y="842210"/>
                </a:lnTo>
                <a:cubicBezTo>
                  <a:pt x="2068468" y="929798"/>
                  <a:pt x="1865918" y="800611"/>
                  <a:pt x="2021305" y="878305"/>
                </a:cubicBezTo>
                <a:cubicBezTo>
                  <a:pt x="2160067" y="947686"/>
                  <a:pt x="2030094" y="913750"/>
                  <a:pt x="2153653" y="938463"/>
                </a:cubicBezTo>
                <a:cubicBezTo>
                  <a:pt x="2302042" y="934452"/>
                  <a:pt x="2450563" y="933844"/>
                  <a:pt x="2598821" y="926431"/>
                </a:cubicBezTo>
                <a:cubicBezTo>
                  <a:pt x="2611488" y="925798"/>
                  <a:pt x="2625948" y="923368"/>
                  <a:pt x="2634916" y="914400"/>
                </a:cubicBezTo>
                <a:cubicBezTo>
                  <a:pt x="2643884" y="905432"/>
                  <a:pt x="2641275" y="889649"/>
                  <a:pt x="2646947" y="878305"/>
                </a:cubicBezTo>
                <a:cubicBezTo>
                  <a:pt x="2653414" y="865371"/>
                  <a:pt x="2662990" y="854242"/>
                  <a:pt x="2671011" y="842210"/>
                </a:cubicBezTo>
                <a:cubicBezTo>
                  <a:pt x="2696423" y="765970"/>
                  <a:pt x="2697019" y="779744"/>
                  <a:pt x="2671011" y="649705"/>
                </a:cubicBezTo>
                <a:cubicBezTo>
                  <a:pt x="2668786" y="638582"/>
                  <a:pt x="2654968" y="633663"/>
                  <a:pt x="2646947" y="625642"/>
                </a:cubicBezTo>
                <a:cubicBezTo>
                  <a:pt x="2619723" y="543965"/>
                  <a:pt x="2659260" y="637959"/>
                  <a:pt x="2562726" y="541421"/>
                </a:cubicBezTo>
                <a:cubicBezTo>
                  <a:pt x="2518214" y="496907"/>
                  <a:pt x="2548101" y="523649"/>
                  <a:pt x="2466474" y="469231"/>
                </a:cubicBezTo>
                <a:lnTo>
                  <a:pt x="2430379" y="445168"/>
                </a:lnTo>
                <a:cubicBezTo>
                  <a:pt x="2418347" y="437147"/>
                  <a:pt x="2408002" y="425678"/>
                  <a:pt x="2394284" y="421105"/>
                </a:cubicBezTo>
                <a:cubicBezTo>
                  <a:pt x="2382253" y="417094"/>
                  <a:pt x="2369533" y="414745"/>
                  <a:pt x="2358190" y="409073"/>
                </a:cubicBezTo>
                <a:cubicBezTo>
                  <a:pt x="2345256" y="402606"/>
                  <a:pt x="2335309" y="390883"/>
                  <a:pt x="2322095" y="385010"/>
                </a:cubicBezTo>
                <a:cubicBezTo>
                  <a:pt x="2298916" y="374708"/>
                  <a:pt x="2273968" y="368968"/>
                  <a:pt x="2249905" y="360947"/>
                </a:cubicBezTo>
                <a:lnTo>
                  <a:pt x="2069432" y="300789"/>
                </a:lnTo>
                <a:lnTo>
                  <a:pt x="1997242" y="276726"/>
                </a:lnTo>
                <a:cubicBezTo>
                  <a:pt x="1985210" y="272715"/>
                  <a:pt x="1971699" y="271729"/>
                  <a:pt x="1961147" y="264694"/>
                </a:cubicBezTo>
                <a:cubicBezTo>
                  <a:pt x="1949116" y="256673"/>
                  <a:pt x="1938267" y="246504"/>
                  <a:pt x="1925053" y="240631"/>
                </a:cubicBezTo>
                <a:cubicBezTo>
                  <a:pt x="1901874" y="230329"/>
                  <a:pt x="1876926" y="224589"/>
                  <a:pt x="1852863" y="216568"/>
                </a:cubicBezTo>
                <a:lnTo>
                  <a:pt x="1816768" y="204536"/>
                </a:lnTo>
                <a:cubicBezTo>
                  <a:pt x="1816764" y="204535"/>
                  <a:pt x="1744582" y="180475"/>
                  <a:pt x="1744579" y="180473"/>
                </a:cubicBezTo>
                <a:cubicBezTo>
                  <a:pt x="1732547" y="172452"/>
                  <a:pt x="1722074" y="161352"/>
                  <a:pt x="1708484" y="156410"/>
                </a:cubicBezTo>
                <a:cubicBezTo>
                  <a:pt x="1576164" y="108294"/>
                  <a:pt x="1654329" y="150390"/>
                  <a:pt x="1564105" y="120315"/>
                </a:cubicBezTo>
                <a:lnTo>
                  <a:pt x="1491916" y="96252"/>
                </a:lnTo>
                <a:cubicBezTo>
                  <a:pt x="1479884" y="92242"/>
                  <a:pt x="1468257" y="86708"/>
                  <a:pt x="1455821" y="84221"/>
                </a:cubicBezTo>
                <a:cubicBezTo>
                  <a:pt x="1274303" y="47916"/>
                  <a:pt x="1500523" y="94154"/>
                  <a:pt x="1347537" y="60157"/>
                </a:cubicBezTo>
                <a:cubicBezTo>
                  <a:pt x="1327574" y="55721"/>
                  <a:pt x="1307342" y="52562"/>
                  <a:pt x="1287379" y="48126"/>
                </a:cubicBezTo>
                <a:cubicBezTo>
                  <a:pt x="1271237" y="44539"/>
                  <a:pt x="1255468" y="39337"/>
                  <a:pt x="1239253" y="36094"/>
                </a:cubicBezTo>
                <a:cubicBezTo>
                  <a:pt x="1215332" y="31310"/>
                  <a:pt x="1190984" y="28847"/>
                  <a:pt x="1167063" y="24063"/>
                </a:cubicBezTo>
                <a:cubicBezTo>
                  <a:pt x="1150848" y="20820"/>
                  <a:pt x="1135462" y="12632"/>
                  <a:pt x="1118937" y="12031"/>
                </a:cubicBezTo>
                <a:cubicBezTo>
                  <a:pt x="914496" y="4597"/>
                  <a:pt x="709863" y="4010"/>
                  <a:pt x="505326" y="0"/>
                </a:cubicBezTo>
                <a:cubicBezTo>
                  <a:pt x="385010" y="4010"/>
                  <a:pt x="264565" y="5163"/>
                  <a:pt x="144379" y="12031"/>
                </a:cubicBezTo>
                <a:cubicBezTo>
                  <a:pt x="123962" y="13198"/>
                  <a:pt x="103950" y="18682"/>
                  <a:pt x="84221" y="24063"/>
                </a:cubicBezTo>
                <a:cubicBezTo>
                  <a:pt x="59750" y="30737"/>
                  <a:pt x="12032" y="48126"/>
                  <a:pt x="12032" y="48126"/>
                </a:cubicBezTo>
                <a:lnTo>
                  <a:pt x="0" y="7218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accent1">
                <a:shade val="50000"/>
                <a:alpha val="172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EA0148-940E-C646-B35B-DCDE8628A846}"/>
              </a:ext>
            </a:extLst>
          </p:cNvPr>
          <p:cNvSpPr txBox="1"/>
          <p:nvPr/>
        </p:nvSpPr>
        <p:spPr>
          <a:xfrm>
            <a:off x="6231509" y="638827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1970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6A4559-4659-6A4E-8D1F-2B6BD2F6C4B1}"/>
                  </a:ext>
                </a:extLst>
              </p14:cNvPr>
              <p14:cNvContentPartPr/>
              <p14:nvPr/>
            </p14:nvContentPartPr>
            <p14:xfrm>
              <a:off x="5932659" y="4801653"/>
              <a:ext cx="2310840" cy="1505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6A4559-4659-6A4E-8D1F-2B6BD2F6C4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8339" y="4797333"/>
                <a:ext cx="2319480" cy="15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2FE9899-18BE-794C-8A81-63258B4537B6}"/>
                  </a:ext>
                </a:extLst>
              </p14:cNvPr>
              <p14:cNvContentPartPr/>
              <p14:nvPr/>
            </p14:nvContentPartPr>
            <p14:xfrm>
              <a:off x="8243139" y="5863293"/>
              <a:ext cx="831960" cy="457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2FE9899-18BE-794C-8A81-63258B4537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38819" y="5858973"/>
                <a:ext cx="840600" cy="4658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DF889622-7885-DE48-B20E-631B5A64CFD8}"/>
              </a:ext>
            </a:extLst>
          </p:cNvPr>
          <p:cNvSpPr txBox="1"/>
          <p:nvPr/>
        </p:nvSpPr>
        <p:spPr>
          <a:xfrm>
            <a:off x="6279004" y="4385145"/>
            <a:ext cx="13603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Indigenous hunting voluntarily ended (&gt;300)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0A2987-93CC-8440-A39B-DDA5E9E94183}"/>
              </a:ext>
            </a:extLst>
          </p:cNvPr>
          <p:cNvSpPr txBox="1"/>
          <p:nvPr/>
        </p:nvSpPr>
        <p:spPr>
          <a:xfrm>
            <a:off x="4114694" y="4659992"/>
            <a:ext cx="10301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Treaty ensuring Indigenous way of life and subsistence hunting signed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6EDE14-BF8E-534F-9D1A-5105A40E390C}"/>
              </a:ext>
            </a:extLst>
          </p:cNvPr>
          <p:cNvSpPr txBox="1"/>
          <p:nvPr/>
        </p:nvSpPr>
        <p:spPr>
          <a:xfrm>
            <a:off x="7715573" y="5421420"/>
            <a:ext cx="13603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Indigenous led-recovery begins (36)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516399-7D2A-D147-8D6C-CA6C0D2243BF}"/>
              </a:ext>
            </a:extLst>
          </p:cNvPr>
          <p:cNvSpPr txBox="1"/>
          <p:nvPr/>
        </p:nvSpPr>
        <p:spPr>
          <a:xfrm>
            <a:off x="8735419" y="4276367"/>
            <a:ext cx="13603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Culturally-defined recovery (548)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488E87-2181-4841-8162-16169FD88243}"/>
              </a:ext>
            </a:extLst>
          </p:cNvPr>
          <p:cNvCxnSpPr>
            <a:cxnSpLocks/>
          </p:cNvCxnSpPr>
          <p:nvPr/>
        </p:nvCxnSpPr>
        <p:spPr>
          <a:xfrm flipV="1">
            <a:off x="9075099" y="4574173"/>
            <a:ext cx="1325997" cy="126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DA4935-9E74-9C46-9A94-9058B62E1D2D}"/>
              </a:ext>
            </a:extLst>
          </p:cNvPr>
          <p:cNvSpPr txBox="1"/>
          <p:nvPr/>
        </p:nvSpPr>
        <p:spPr>
          <a:xfrm>
            <a:off x="6180511" y="5871447"/>
            <a:ext cx="1353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non-Indigenous hunting ended (100)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541BB2-A58F-9046-8CCC-C98EC075A980}"/>
              </a:ext>
            </a:extLst>
          </p:cNvPr>
          <p:cNvSpPr txBox="1"/>
          <p:nvPr/>
        </p:nvSpPr>
        <p:spPr>
          <a:xfrm>
            <a:off x="7117148" y="4899249"/>
            <a:ext cx="1353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Species recommended* as Endangered (36)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AF4172-98B6-6F46-9C5A-2BE1AB724169}"/>
              </a:ext>
            </a:extLst>
          </p:cNvPr>
          <p:cNvCxnSpPr>
            <a:cxnSpLocks/>
            <a:endCxn id="30" idx="20"/>
          </p:cNvCxnSpPr>
          <p:nvPr/>
        </p:nvCxnSpPr>
        <p:spPr>
          <a:xfrm flipV="1">
            <a:off x="4364304" y="4475747"/>
            <a:ext cx="352075" cy="20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22E166-A7B9-054E-A71B-E0E7148D84F0}"/>
              </a:ext>
            </a:extLst>
          </p:cNvPr>
          <p:cNvCxnSpPr>
            <a:cxnSpLocks/>
          </p:cNvCxnSpPr>
          <p:nvPr/>
        </p:nvCxnSpPr>
        <p:spPr>
          <a:xfrm>
            <a:off x="9245790" y="4717593"/>
            <a:ext cx="937994" cy="8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52E3F7-EEDD-F042-88F3-08378D4988E9}"/>
              </a:ext>
            </a:extLst>
          </p:cNvPr>
          <p:cNvCxnSpPr>
            <a:cxnSpLocks/>
          </p:cNvCxnSpPr>
          <p:nvPr/>
        </p:nvCxnSpPr>
        <p:spPr>
          <a:xfrm>
            <a:off x="8395743" y="5875444"/>
            <a:ext cx="0" cy="43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4F1CB37-04DC-1944-83CC-8F94C3486516}"/>
              </a:ext>
            </a:extLst>
          </p:cNvPr>
          <p:cNvCxnSpPr>
            <a:cxnSpLocks/>
          </p:cNvCxnSpPr>
          <p:nvPr/>
        </p:nvCxnSpPr>
        <p:spPr>
          <a:xfrm>
            <a:off x="7374270" y="5521766"/>
            <a:ext cx="868869" cy="74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583E3A-ABAC-B049-BD5F-964428E57111}"/>
              </a:ext>
            </a:extLst>
          </p:cNvPr>
          <p:cNvCxnSpPr>
            <a:cxnSpLocks/>
          </p:cNvCxnSpPr>
          <p:nvPr/>
        </p:nvCxnSpPr>
        <p:spPr>
          <a:xfrm flipV="1">
            <a:off x="7328526" y="6144044"/>
            <a:ext cx="295171" cy="5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2E0853-B537-6B44-9C42-9335648E116E}"/>
              </a:ext>
            </a:extLst>
          </p:cNvPr>
          <p:cNvCxnSpPr>
            <a:cxnSpLocks/>
          </p:cNvCxnSpPr>
          <p:nvPr/>
        </p:nvCxnSpPr>
        <p:spPr>
          <a:xfrm flipH="1">
            <a:off x="6730364" y="4830730"/>
            <a:ext cx="139572" cy="31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0EFC012-6C88-CB40-A39F-D6D5786E5593}"/>
              </a:ext>
            </a:extLst>
          </p:cNvPr>
          <p:cNvSpPr txBox="1"/>
          <p:nvPr/>
        </p:nvSpPr>
        <p:spPr>
          <a:xfrm>
            <a:off x="9147506" y="5798388"/>
            <a:ext cx="1353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Considered partially recovered under SARA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FBFB784-207C-584F-8C46-3F67B4A00B45}"/>
              </a:ext>
            </a:extLst>
          </p:cNvPr>
          <p:cNvCxnSpPr>
            <a:cxnSpLocks/>
          </p:cNvCxnSpPr>
          <p:nvPr/>
        </p:nvCxnSpPr>
        <p:spPr>
          <a:xfrm flipH="1" flipV="1">
            <a:off x="9075099" y="5904881"/>
            <a:ext cx="111995" cy="6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4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76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4</cp:revision>
  <dcterms:created xsi:type="dcterms:W3CDTF">2021-05-12T13:35:11Z</dcterms:created>
  <dcterms:modified xsi:type="dcterms:W3CDTF">2021-05-12T16:50:23Z</dcterms:modified>
</cp:coreProperties>
</file>