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06203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8" d="100"/>
          <a:sy n="118" d="100"/>
        </p:scale>
        <p:origin x="1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28" y="1148863"/>
            <a:ext cx="9027319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547" y="3687086"/>
            <a:ext cx="7965281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0207" y="373746"/>
            <a:ext cx="2290018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152" y="373746"/>
            <a:ext cx="673730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0" y="1750108"/>
            <a:ext cx="9160073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20" y="4697827"/>
            <a:ext cx="9160073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51" y="1868730"/>
            <a:ext cx="451365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65" y="1868730"/>
            <a:ext cx="451365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373748"/>
            <a:ext cx="9160073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35" y="1720857"/>
            <a:ext cx="4492916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35" y="2564223"/>
            <a:ext cx="4492916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565" y="1720857"/>
            <a:ext cx="4515043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565" y="2564223"/>
            <a:ext cx="4515043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467995"/>
            <a:ext cx="3425347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043" y="1010741"/>
            <a:ext cx="53765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2105977"/>
            <a:ext cx="3425347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467995"/>
            <a:ext cx="3425347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043" y="1010741"/>
            <a:ext cx="53765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2105977"/>
            <a:ext cx="3425347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51" y="373748"/>
            <a:ext cx="9160073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51" y="1868730"/>
            <a:ext cx="9160073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151" y="6506432"/>
            <a:ext cx="238958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CD92-2D52-9F4E-B758-1FCB136A847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99" y="6506432"/>
            <a:ext cx="35843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640" y="6506432"/>
            <a:ext cx="238958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CE37-36E6-704E-AFCB-A7C637D2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E136E-AD58-44B4-EB0C-47510BBB5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" b="3264"/>
          <a:stretch/>
        </p:blipFill>
        <p:spPr>
          <a:xfrm>
            <a:off x="0" y="64555"/>
            <a:ext cx="10620375" cy="695537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894819D-7C8A-6A20-2F0E-CBD84594E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7895" y="3797601"/>
            <a:ext cx="272096" cy="29086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E33DDDC-F125-6E92-4869-E9E7A655B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9375" y="3777130"/>
            <a:ext cx="272096" cy="29086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D2F78-FBF8-CEAD-B293-B1B03F1A7C30}"/>
              </a:ext>
            </a:extLst>
          </p:cNvPr>
          <p:cNvSpPr txBox="1"/>
          <p:nvPr/>
        </p:nvSpPr>
        <p:spPr>
          <a:xfrm>
            <a:off x="4452122" y="381316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badi MT Condensed Light" panose="020B0306030101010103" pitchFamily="34" charset="77"/>
              </a:rPr>
              <a:t>Historic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E23FF-B950-097A-1CC2-0F96B70201C5}"/>
              </a:ext>
            </a:extLst>
          </p:cNvPr>
          <p:cNvSpPr txBox="1"/>
          <p:nvPr/>
        </p:nvSpPr>
        <p:spPr>
          <a:xfrm>
            <a:off x="6340232" y="3797601"/>
            <a:ext cx="63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badi MT Condensed Light" panose="020B0306030101010103" pitchFamily="34" charset="77"/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7625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6</cp:revision>
  <dcterms:created xsi:type="dcterms:W3CDTF">2023-02-02T18:34:27Z</dcterms:created>
  <dcterms:modified xsi:type="dcterms:W3CDTF">2023-04-06T18:19:55Z</dcterms:modified>
</cp:coreProperties>
</file>