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039850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4" d="100"/>
          <a:sy n="64" d="100"/>
        </p:scale>
        <p:origin x="2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89" y="2121058"/>
            <a:ext cx="11933873" cy="4512122"/>
          </a:xfrm>
        </p:spPr>
        <p:txBody>
          <a:bodyPr anchor="b"/>
          <a:lstStyle>
            <a:lvl1pPr algn="ctr">
              <a:defRPr sz="92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6807185"/>
            <a:ext cx="10529888" cy="3129084"/>
          </a:xfrm>
        </p:spPr>
        <p:txBody>
          <a:bodyPr/>
          <a:lstStyle>
            <a:lvl1pPr marL="0" indent="0" algn="ctr">
              <a:buNone/>
              <a:defRPr sz="3685"/>
            </a:lvl1pPr>
            <a:lvl2pPr marL="701985" indent="0" algn="ctr">
              <a:buNone/>
              <a:defRPr sz="3071"/>
            </a:lvl2pPr>
            <a:lvl3pPr marL="1403970" indent="0" algn="ctr">
              <a:buNone/>
              <a:defRPr sz="2764"/>
            </a:lvl3pPr>
            <a:lvl4pPr marL="2105955" indent="0" algn="ctr">
              <a:buNone/>
              <a:defRPr sz="2457"/>
            </a:lvl4pPr>
            <a:lvl5pPr marL="2807940" indent="0" algn="ctr">
              <a:buNone/>
              <a:defRPr sz="2457"/>
            </a:lvl5pPr>
            <a:lvl6pPr marL="3509924" indent="0" algn="ctr">
              <a:buNone/>
              <a:defRPr sz="2457"/>
            </a:lvl6pPr>
            <a:lvl7pPr marL="4211909" indent="0" algn="ctr">
              <a:buNone/>
              <a:defRPr sz="2457"/>
            </a:lvl7pPr>
            <a:lvl8pPr marL="4913894" indent="0" algn="ctr">
              <a:buNone/>
              <a:defRPr sz="2457"/>
            </a:lvl8pPr>
            <a:lvl9pPr marL="5615879" indent="0" algn="ctr">
              <a:buNone/>
              <a:defRPr sz="24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8" y="690018"/>
            <a:ext cx="3027343" cy="10983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690018"/>
            <a:ext cx="8906530" cy="109832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8" y="3231091"/>
            <a:ext cx="12109371" cy="5391145"/>
          </a:xfrm>
        </p:spPr>
        <p:txBody>
          <a:bodyPr anchor="b"/>
          <a:lstStyle>
            <a:lvl1pPr>
              <a:defRPr sz="92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8" y="8673238"/>
            <a:ext cx="12109371" cy="2835076"/>
          </a:xfrm>
        </p:spPr>
        <p:txBody>
          <a:bodyPr/>
          <a:lstStyle>
            <a:lvl1pPr marL="0" indent="0">
              <a:buNone/>
              <a:defRPr sz="3685">
                <a:solidFill>
                  <a:schemeClr val="tx1"/>
                </a:solidFill>
              </a:defRPr>
            </a:lvl1pPr>
            <a:lvl2pPr marL="701985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2pPr>
            <a:lvl3pPr marL="1403970" indent="0">
              <a:buNone/>
              <a:defRPr sz="2764">
                <a:solidFill>
                  <a:schemeClr val="tx1">
                    <a:tint val="75000"/>
                  </a:schemeClr>
                </a:solidFill>
              </a:defRPr>
            </a:lvl3pPr>
            <a:lvl4pPr marL="2105955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4pPr>
            <a:lvl5pPr marL="2807940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5pPr>
            <a:lvl6pPr marL="3509924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6pPr>
            <a:lvl7pPr marL="4211909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7pPr>
            <a:lvl8pPr marL="4913894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8pPr>
            <a:lvl9pPr marL="5615879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3450093"/>
            <a:ext cx="5966936" cy="822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3450093"/>
            <a:ext cx="5966936" cy="822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690021"/>
            <a:ext cx="12109371" cy="2505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70" y="3177087"/>
            <a:ext cx="5939514" cy="1557041"/>
          </a:xfrm>
        </p:spPr>
        <p:txBody>
          <a:bodyPr anchor="b"/>
          <a:lstStyle>
            <a:lvl1pPr marL="0" indent="0">
              <a:buNone/>
              <a:defRPr sz="3685" b="1"/>
            </a:lvl1pPr>
            <a:lvl2pPr marL="701985" indent="0">
              <a:buNone/>
              <a:defRPr sz="3071" b="1"/>
            </a:lvl2pPr>
            <a:lvl3pPr marL="1403970" indent="0">
              <a:buNone/>
              <a:defRPr sz="2764" b="1"/>
            </a:lvl3pPr>
            <a:lvl4pPr marL="2105955" indent="0">
              <a:buNone/>
              <a:defRPr sz="2457" b="1"/>
            </a:lvl4pPr>
            <a:lvl5pPr marL="2807940" indent="0">
              <a:buNone/>
              <a:defRPr sz="2457" b="1"/>
            </a:lvl5pPr>
            <a:lvl6pPr marL="3509924" indent="0">
              <a:buNone/>
              <a:defRPr sz="2457" b="1"/>
            </a:lvl6pPr>
            <a:lvl7pPr marL="4211909" indent="0">
              <a:buNone/>
              <a:defRPr sz="2457" b="1"/>
            </a:lvl7pPr>
            <a:lvl8pPr marL="4913894" indent="0">
              <a:buNone/>
              <a:defRPr sz="2457" b="1"/>
            </a:lvl8pPr>
            <a:lvl9pPr marL="5615879" indent="0">
              <a:buNone/>
              <a:defRPr sz="24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70" y="4734128"/>
            <a:ext cx="5939514" cy="6963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5" y="3177087"/>
            <a:ext cx="5968765" cy="1557041"/>
          </a:xfrm>
        </p:spPr>
        <p:txBody>
          <a:bodyPr anchor="b"/>
          <a:lstStyle>
            <a:lvl1pPr marL="0" indent="0">
              <a:buNone/>
              <a:defRPr sz="3685" b="1"/>
            </a:lvl1pPr>
            <a:lvl2pPr marL="701985" indent="0">
              <a:buNone/>
              <a:defRPr sz="3071" b="1"/>
            </a:lvl2pPr>
            <a:lvl3pPr marL="1403970" indent="0">
              <a:buNone/>
              <a:defRPr sz="2764" b="1"/>
            </a:lvl3pPr>
            <a:lvl4pPr marL="2105955" indent="0">
              <a:buNone/>
              <a:defRPr sz="2457" b="1"/>
            </a:lvl4pPr>
            <a:lvl5pPr marL="2807940" indent="0">
              <a:buNone/>
              <a:defRPr sz="2457" b="1"/>
            </a:lvl5pPr>
            <a:lvl6pPr marL="3509924" indent="0">
              <a:buNone/>
              <a:defRPr sz="2457" b="1"/>
            </a:lvl6pPr>
            <a:lvl7pPr marL="4211909" indent="0">
              <a:buNone/>
              <a:defRPr sz="2457" b="1"/>
            </a:lvl7pPr>
            <a:lvl8pPr marL="4913894" indent="0">
              <a:buNone/>
              <a:defRPr sz="2457" b="1"/>
            </a:lvl8pPr>
            <a:lvl9pPr marL="5615879" indent="0">
              <a:buNone/>
              <a:defRPr sz="24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5" y="4734128"/>
            <a:ext cx="5968765" cy="6963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4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864023"/>
            <a:ext cx="4528217" cy="3024082"/>
          </a:xfrm>
        </p:spPr>
        <p:txBody>
          <a:bodyPr anchor="b"/>
          <a:lstStyle>
            <a:lvl1pPr>
              <a:defRPr sz="4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1866053"/>
            <a:ext cx="7107674" cy="9210249"/>
          </a:xfrm>
        </p:spPr>
        <p:txBody>
          <a:bodyPr/>
          <a:lstStyle>
            <a:lvl1pPr>
              <a:defRPr sz="4913"/>
            </a:lvl1pPr>
            <a:lvl2pPr>
              <a:defRPr sz="4299"/>
            </a:lvl2pPr>
            <a:lvl3pPr>
              <a:defRPr sz="3685"/>
            </a:lvl3pPr>
            <a:lvl4pPr>
              <a:defRPr sz="3071"/>
            </a:lvl4pPr>
            <a:lvl5pPr>
              <a:defRPr sz="3071"/>
            </a:lvl5pPr>
            <a:lvl6pPr>
              <a:defRPr sz="3071"/>
            </a:lvl6pPr>
            <a:lvl7pPr>
              <a:defRPr sz="3071"/>
            </a:lvl7pPr>
            <a:lvl8pPr>
              <a:defRPr sz="3071"/>
            </a:lvl8pPr>
            <a:lvl9pPr>
              <a:defRPr sz="30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8" y="3888105"/>
            <a:ext cx="4528217" cy="7203195"/>
          </a:xfrm>
        </p:spPr>
        <p:txBody>
          <a:bodyPr/>
          <a:lstStyle>
            <a:lvl1pPr marL="0" indent="0">
              <a:buNone/>
              <a:defRPr sz="2457"/>
            </a:lvl1pPr>
            <a:lvl2pPr marL="701985" indent="0">
              <a:buNone/>
              <a:defRPr sz="2150"/>
            </a:lvl2pPr>
            <a:lvl3pPr marL="1403970" indent="0">
              <a:buNone/>
              <a:defRPr sz="1842"/>
            </a:lvl3pPr>
            <a:lvl4pPr marL="2105955" indent="0">
              <a:buNone/>
              <a:defRPr sz="1535"/>
            </a:lvl4pPr>
            <a:lvl5pPr marL="2807940" indent="0">
              <a:buNone/>
              <a:defRPr sz="1535"/>
            </a:lvl5pPr>
            <a:lvl6pPr marL="3509924" indent="0">
              <a:buNone/>
              <a:defRPr sz="1535"/>
            </a:lvl6pPr>
            <a:lvl7pPr marL="4211909" indent="0">
              <a:buNone/>
              <a:defRPr sz="1535"/>
            </a:lvl7pPr>
            <a:lvl8pPr marL="4913894" indent="0">
              <a:buNone/>
              <a:defRPr sz="1535"/>
            </a:lvl8pPr>
            <a:lvl9pPr marL="5615879" indent="0">
              <a:buNone/>
              <a:defRPr sz="15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864023"/>
            <a:ext cx="4528217" cy="3024082"/>
          </a:xfrm>
        </p:spPr>
        <p:txBody>
          <a:bodyPr anchor="b"/>
          <a:lstStyle>
            <a:lvl1pPr>
              <a:defRPr sz="4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1866053"/>
            <a:ext cx="7107674" cy="9210249"/>
          </a:xfrm>
        </p:spPr>
        <p:txBody>
          <a:bodyPr anchor="t"/>
          <a:lstStyle>
            <a:lvl1pPr marL="0" indent="0">
              <a:buNone/>
              <a:defRPr sz="4913"/>
            </a:lvl1pPr>
            <a:lvl2pPr marL="701985" indent="0">
              <a:buNone/>
              <a:defRPr sz="4299"/>
            </a:lvl2pPr>
            <a:lvl3pPr marL="1403970" indent="0">
              <a:buNone/>
              <a:defRPr sz="3685"/>
            </a:lvl3pPr>
            <a:lvl4pPr marL="2105955" indent="0">
              <a:buNone/>
              <a:defRPr sz="3071"/>
            </a:lvl4pPr>
            <a:lvl5pPr marL="2807940" indent="0">
              <a:buNone/>
              <a:defRPr sz="3071"/>
            </a:lvl5pPr>
            <a:lvl6pPr marL="3509924" indent="0">
              <a:buNone/>
              <a:defRPr sz="3071"/>
            </a:lvl6pPr>
            <a:lvl7pPr marL="4211909" indent="0">
              <a:buNone/>
              <a:defRPr sz="3071"/>
            </a:lvl7pPr>
            <a:lvl8pPr marL="4913894" indent="0">
              <a:buNone/>
              <a:defRPr sz="3071"/>
            </a:lvl8pPr>
            <a:lvl9pPr marL="5615879" indent="0">
              <a:buNone/>
              <a:defRPr sz="30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8" y="3888105"/>
            <a:ext cx="4528217" cy="7203195"/>
          </a:xfrm>
        </p:spPr>
        <p:txBody>
          <a:bodyPr/>
          <a:lstStyle>
            <a:lvl1pPr marL="0" indent="0">
              <a:buNone/>
              <a:defRPr sz="2457"/>
            </a:lvl1pPr>
            <a:lvl2pPr marL="701985" indent="0">
              <a:buNone/>
              <a:defRPr sz="2150"/>
            </a:lvl2pPr>
            <a:lvl3pPr marL="1403970" indent="0">
              <a:buNone/>
              <a:defRPr sz="1842"/>
            </a:lvl3pPr>
            <a:lvl4pPr marL="2105955" indent="0">
              <a:buNone/>
              <a:defRPr sz="1535"/>
            </a:lvl4pPr>
            <a:lvl5pPr marL="2807940" indent="0">
              <a:buNone/>
              <a:defRPr sz="1535"/>
            </a:lvl5pPr>
            <a:lvl6pPr marL="3509924" indent="0">
              <a:buNone/>
              <a:defRPr sz="1535"/>
            </a:lvl6pPr>
            <a:lvl7pPr marL="4211909" indent="0">
              <a:buNone/>
              <a:defRPr sz="1535"/>
            </a:lvl7pPr>
            <a:lvl8pPr marL="4913894" indent="0">
              <a:buNone/>
              <a:defRPr sz="1535"/>
            </a:lvl8pPr>
            <a:lvl9pPr marL="5615879" indent="0">
              <a:buNone/>
              <a:defRPr sz="15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690021"/>
            <a:ext cx="12109371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3450093"/>
            <a:ext cx="12109371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12012327"/>
            <a:ext cx="3158966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337E-6CA3-AE46-8B59-C884E7C43DDF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12012327"/>
            <a:ext cx="4738449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12012327"/>
            <a:ext cx="3158966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DE6E-D94D-C844-963E-9769ACC8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03970" rtl="0" eaLnBrk="1" latinLnBrk="0" hangingPunct="1">
        <a:lnSpc>
          <a:spcPct val="90000"/>
        </a:lnSpc>
        <a:spcBef>
          <a:spcPct val="0"/>
        </a:spcBef>
        <a:buNone/>
        <a:defRPr sz="67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992" indent="-350992" algn="l" defTabSz="140397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1052977" indent="-350992" algn="l" defTabSz="1403970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754962" indent="-350992" algn="l" defTabSz="1403970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3071" kern="1200">
          <a:solidFill>
            <a:schemeClr val="tx1"/>
          </a:solidFill>
          <a:latin typeface="+mn-lt"/>
          <a:ea typeface="+mn-ea"/>
          <a:cs typeface="+mn-cs"/>
        </a:defRPr>
      </a:lvl3pPr>
      <a:lvl4pPr marL="2456947" indent="-350992" algn="l" defTabSz="1403970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4pPr>
      <a:lvl5pPr marL="3158932" indent="-350992" algn="l" defTabSz="1403970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5pPr>
      <a:lvl6pPr marL="3860917" indent="-350992" algn="l" defTabSz="1403970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6pPr>
      <a:lvl7pPr marL="4562902" indent="-350992" algn="l" defTabSz="1403970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7pPr>
      <a:lvl8pPr marL="5264887" indent="-350992" algn="l" defTabSz="1403970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8pPr>
      <a:lvl9pPr marL="5966871" indent="-350992" algn="l" defTabSz="1403970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3970" rtl="0" eaLnBrk="1" latinLnBrk="0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algn="l" defTabSz="1403970" rtl="0" eaLnBrk="1" latinLnBrk="0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2pPr>
      <a:lvl3pPr marL="1403970" algn="l" defTabSz="1403970" rtl="0" eaLnBrk="1" latinLnBrk="0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3pPr>
      <a:lvl4pPr marL="2105955" algn="l" defTabSz="1403970" rtl="0" eaLnBrk="1" latinLnBrk="0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4pPr>
      <a:lvl5pPr marL="2807940" algn="l" defTabSz="1403970" rtl="0" eaLnBrk="1" latinLnBrk="0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5pPr>
      <a:lvl6pPr marL="3509924" algn="l" defTabSz="1403970" rtl="0" eaLnBrk="1" latinLnBrk="0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6pPr>
      <a:lvl7pPr marL="4211909" algn="l" defTabSz="1403970" rtl="0" eaLnBrk="1" latinLnBrk="0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7pPr>
      <a:lvl8pPr marL="4913894" algn="l" defTabSz="1403970" rtl="0" eaLnBrk="1" latinLnBrk="0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8pPr>
      <a:lvl9pPr marL="5615879" algn="l" defTabSz="1403970" rtl="0" eaLnBrk="1" latinLnBrk="0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E4641F-8FC4-7403-45D3-4452440B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4039850" cy="12959861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F257908-B2AE-83A9-EB10-1611A6EE7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" t="4367" r="92712" b="77741"/>
          <a:stretch/>
        </p:blipFill>
        <p:spPr>
          <a:xfrm>
            <a:off x="1730828" y="587828"/>
            <a:ext cx="653143" cy="2318657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3E0AA44-B12D-C021-6C10-CE430BC21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0" t="9731" r="83395" b="69245"/>
          <a:stretch/>
        </p:blipFill>
        <p:spPr>
          <a:xfrm>
            <a:off x="81280" y="384886"/>
            <a:ext cx="989045" cy="2724539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CA3EF34B-11AA-E649-0CC0-868E572DE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0" t="9731" r="83395" b="69245"/>
          <a:stretch/>
        </p:blipFill>
        <p:spPr>
          <a:xfrm>
            <a:off x="7580470" y="384886"/>
            <a:ext cx="989045" cy="2724539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BE27E30-6ECC-2802-3B42-C1A045241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80" t="6881" r="38706" b="78892"/>
          <a:stretch/>
        </p:blipFill>
        <p:spPr>
          <a:xfrm>
            <a:off x="8074992" y="937957"/>
            <a:ext cx="395029" cy="184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8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3</cp:revision>
  <dcterms:created xsi:type="dcterms:W3CDTF">2023-07-19T20:30:17Z</dcterms:created>
  <dcterms:modified xsi:type="dcterms:W3CDTF">2023-09-05T16:04:59Z</dcterms:modified>
</cp:coreProperties>
</file>