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78" d="100"/>
          <a:sy n="178" d="100"/>
        </p:scale>
        <p:origin x="-2608" y="-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C0B1-5453-47F0-1DDD-7507CD3EF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764E0-F2F6-893B-1467-3827DE99C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389B9-89A8-7C39-102D-0BB1AE671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9B16-BD17-D540-A153-EEE95B2AE394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FF57A-C480-85A8-0541-949A2854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1A190-405F-047F-8C24-DF6393F6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ED99D-D287-B64D-89E3-88C7EB5EC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1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76DEE-9821-D2E9-E91A-BF2D567A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BDEFA-9BA7-578B-A859-AA9427148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AA227-2EBB-7EB2-9425-46538E1C2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9B16-BD17-D540-A153-EEE95B2AE394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B540A-49D9-D93A-559D-166185C3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1B8F8-C2C4-F0E5-8079-219199D0F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ED99D-D287-B64D-89E3-88C7EB5EC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9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2341D-6255-9929-A444-19179C7B9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40DC7-9BA5-4395-A5E0-5F55FC827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774AD-ACDF-57B4-AEA6-F9152752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9B16-BD17-D540-A153-EEE95B2AE394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46274-88CB-FA24-EE80-FA5BFF883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3A47A-0E7F-A1AC-56E6-14E8D8CB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ED99D-D287-B64D-89E3-88C7EB5EC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B099-189B-4FBF-A600-AC442A7D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5C019-7684-E880-DD7D-F3B1A254D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000AC-A552-0303-8CC0-B464B059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9B16-BD17-D540-A153-EEE95B2AE394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F3463-51E3-8D64-687F-944D9E17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D9384-1A0B-965D-9EE1-48B294E1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ED99D-D287-B64D-89E3-88C7EB5EC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7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CF30-F385-51FF-4967-782810CE7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41EFD-4517-947E-61A7-3803A4D64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6A2B2-3E54-64D0-DF1D-A9431AA4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9B16-BD17-D540-A153-EEE95B2AE394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D90B5-788E-E750-28FB-9018EBF23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8A42D-45D8-A26E-6C7A-4D1AC6AC3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ED99D-D287-B64D-89E3-88C7EB5EC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8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5B99-DA2D-7143-36DA-6F9B0988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B7CB4-112A-5A80-0038-851274A48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F8B9E-9DCF-10F7-AF5C-5615D77E6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908A6-0416-7C88-07C6-1E504D2D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9B16-BD17-D540-A153-EEE95B2AE394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A3A1E-51A6-AFCD-D47C-BA426A86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4A9CA-2544-4530-0FE4-21BD53B2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ED99D-D287-B64D-89E3-88C7EB5EC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8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A215-70D1-F216-00E3-93A295F7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6A1DC-A9C6-C6D8-426F-866EA19B3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1FB01-D45B-E95C-5F45-530DCD2DD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72A90-9E6F-0D5E-6CFF-05689B1E1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B59E1-0AC2-E64E-10D2-0D748A73E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251E2F-D331-292F-73BA-72F63214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9B16-BD17-D540-A153-EEE95B2AE394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961764-DF28-2930-5EDB-37269D52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DF4B41-1CEE-8EBF-9762-DA49D05A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ED99D-D287-B64D-89E3-88C7EB5EC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ECE70-3A2E-596A-98A9-53EC43A3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5F9857-02E2-4F38-045C-DCCF9F1FA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9B16-BD17-D540-A153-EEE95B2AE394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C18CB-8B57-F7F6-A62D-A63D37789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6F019-3283-EAB8-E95E-1395436E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ED99D-D287-B64D-89E3-88C7EB5EC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95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9D0D3-78F9-1035-899E-3308EA848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9B16-BD17-D540-A153-EEE95B2AE394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CE5C1-4B32-B20C-92BE-C4CBA70E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02BC4-E938-8882-F496-DB45E7727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ED99D-D287-B64D-89E3-88C7EB5EC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0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8C611-CAEF-3913-77E2-018CA805F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BBD81-2477-CFA5-1747-91273E2F7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5A488-AF55-ACC8-3CD8-769F43BD8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3ADAA-E6AC-7D04-2FC1-9F1D884F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9B16-BD17-D540-A153-EEE95B2AE394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F0CED-7784-AE85-BA5D-46139656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3DAA5-547A-0558-9E7C-36A10FD5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ED99D-D287-B64D-89E3-88C7EB5EC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3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0557C-5162-9AA7-1706-85BBEBFC5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5BEB6-F318-4FC4-4026-EB1CB159C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FA2D1-7DF8-FD97-A264-403201564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5E687-EF7E-A70F-EBEE-1F9383199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9B16-BD17-D540-A153-EEE95B2AE394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EC333-1B42-5138-61CD-E46398334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3F3A1-7881-0597-9A7A-A079E02D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ED99D-D287-B64D-89E3-88C7EB5EC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0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E810B-B3B0-D699-4B68-2025E74F8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90F84-7D14-2221-5304-9A59E1C7D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7B3B5-D0A9-F74B-9BA9-B465ED05B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C9B16-BD17-D540-A153-EEE95B2AE394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1ECEA-D34C-FB62-27BD-6A3FAC504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C7C07-2AC0-604F-601E-55D594C8C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ED99D-D287-B64D-89E3-88C7EB5EC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5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F234-3F34-0754-9850-BF091048C7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856FE-C886-D0EA-05A5-DF934E55F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663A80D8-E5E2-C78E-59C1-09D4C0D14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215" y="0"/>
            <a:ext cx="6277570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5D69EEC-111A-79BF-ADDD-71C64613BD97}"/>
              </a:ext>
            </a:extLst>
          </p:cNvPr>
          <p:cNvCxnSpPr/>
          <p:nvPr/>
        </p:nvCxnSpPr>
        <p:spPr>
          <a:xfrm flipV="1">
            <a:off x="6707982" y="1521619"/>
            <a:ext cx="971550" cy="7072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58BAC1-FDA1-8C8C-10CC-D546BB7058C4}"/>
              </a:ext>
            </a:extLst>
          </p:cNvPr>
          <p:cNvSpPr txBox="1"/>
          <p:nvPr/>
        </p:nvSpPr>
        <p:spPr>
          <a:xfrm>
            <a:off x="7679532" y="1122363"/>
            <a:ext cx="1433215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b="1" dirty="0"/>
              <a:t>99% UD of all F </a:t>
            </a:r>
            <a:r>
              <a:rPr lang="en-US" sz="900" b="1" dirty="0" err="1"/>
              <a:t>telem</a:t>
            </a:r>
            <a:endParaRPr lang="en-US" sz="900" b="1" dirty="0"/>
          </a:p>
          <a:p>
            <a:r>
              <a:rPr lang="en-US" sz="900" dirty="0"/>
              <a:t>Area: 3,443 </a:t>
            </a:r>
            <a:r>
              <a:rPr lang="en-US" sz="900" dirty="0" err="1"/>
              <a:t>sq.km</a:t>
            </a:r>
            <a:endParaRPr lang="en-US" sz="900" dirty="0"/>
          </a:p>
          <a:p>
            <a:r>
              <a:rPr lang="en-US" sz="900" dirty="0"/>
              <a:t>DNA individuals: 299</a:t>
            </a:r>
          </a:p>
          <a:p>
            <a:r>
              <a:rPr lang="en-US" sz="900" dirty="0"/>
              <a:t>Lambda: 0.9997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A26A8B-7053-D272-6D83-963F5C27D612}"/>
              </a:ext>
            </a:extLst>
          </p:cNvPr>
          <p:cNvCxnSpPr>
            <a:cxnSpLocks/>
          </p:cNvCxnSpPr>
          <p:nvPr/>
        </p:nvCxnSpPr>
        <p:spPr>
          <a:xfrm flipV="1">
            <a:off x="6965156" y="3075384"/>
            <a:ext cx="714376" cy="62507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A492FA-7104-FB28-D23E-30C8C2165FA5}"/>
              </a:ext>
            </a:extLst>
          </p:cNvPr>
          <p:cNvSpPr txBox="1"/>
          <p:nvPr/>
        </p:nvSpPr>
        <p:spPr>
          <a:xfrm>
            <a:off x="7679532" y="2684353"/>
            <a:ext cx="1433215" cy="64633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b="1" dirty="0"/>
              <a:t>Composite 95% F </a:t>
            </a:r>
            <a:r>
              <a:rPr lang="en-US" sz="900" b="1" dirty="0" err="1"/>
              <a:t>hr’s</a:t>
            </a:r>
            <a:endParaRPr lang="en-US" sz="900" b="1" dirty="0"/>
          </a:p>
          <a:p>
            <a:r>
              <a:rPr lang="en-US" sz="900" dirty="0"/>
              <a:t>Area: 3,492 </a:t>
            </a:r>
            <a:r>
              <a:rPr lang="en-US" sz="900" dirty="0" err="1"/>
              <a:t>sq.km</a:t>
            </a:r>
            <a:endParaRPr lang="en-US" sz="900" dirty="0"/>
          </a:p>
          <a:p>
            <a:r>
              <a:rPr lang="en-US" sz="900" dirty="0"/>
              <a:t>DNA individuals: 326</a:t>
            </a:r>
          </a:p>
          <a:p>
            <a:r>
              <a:rPr lang="en-US" sz="900" dirty="0"/>
              <a:t>Lambda: 1.002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E74B8C-D402-3707-D4F5-7E46B401B4CE}"/>
              </a:ext>
            </a:extLst>
          </p:cNvPr>
          <p:cNvCxnSpPr>
            <a:cxnSpLocks/>
          </p:cNvCxnSpPr>
          <p:nvPr/>
        </p:nvCxnSpPr>
        <p:spPr>
          <a:xfrm>
            <a:off x="5596161" y="1193314"/>
            <a:ext cx="507951" cy="46429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88D5BA-1D90-0786-427A-428032973D58}"/>
              </a:ext>
            </a:extLst>
          </p:cNvPr>
          <p:cNvSpPr txBox="1"/>
          <p:nvPr/>
        </p:nvSpPr>
        <p:spPr>
          <a:xfrm>
            <a:off x="4229547" y="847328"/>
            <a:ext cx="1433215" cy="64633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b="1" dirty="0"/>
              <a:t>95% UD of all </a:t>
            </a:r>
            <a:r>
              <a:rPr lang="en-US" sz="900" b="1" dirty="0" err="1"/>
              <a:t>telem</a:t>
            </a:r>
            <a:endParaRPr lang="en-US" sz="900" b="1" dirty="0"/>
          </a:p>
          <a:p>
            <a:r>
              <a:rPr lang="en-US" sz="900" dirty="0"/>
              <a:t>Area: 3,327 </a:t>
            </a:r>
            <a:r>
              <a:rPr lang="en-US" sz="900" dirty="0" err="1"/>
              <a:t>sq.km</a:t>
            </a:r>
            <a:endParaRPr lang="en-US" sz="900" dirty="0"/>
          </a:p>
          <a:p>
            <a:r>
              <a:rPr lang="en-US" sz="900" dirty="0"/>
              <a:t>DNA individuals: 305</a:t>
            </a:r>
          </a:p>
          <a:p>
            <a:r>
              <a:rPr lang="en-US" sz="900" dirty="0"/>
              <a:t>Lambda: 1.006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03AA20-41E6-329E-2CD9-F739A5F30E43}"/>
              </a:ext>
            </a:extLst>
          </p:cNvPr>
          <p:cNvCxnSpPr>
            <a:cxnSpLocks/>
          </p:cNvCxnSpPr>
          <p:nvPr/>
        </p:nvCxnSpPr>
        <p:spPr>
          <a:xfrm>
            <a:off x="4740623" y="3400852"/>
            <a:ext cx="236191" cy="813772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213FE94-1F81-603C-0D89-DECE389E2B9A}"/>
              </a:ext>
            </a:extLst>
          </p:cNvPr>
          <p:cNvSpPr txBox="1"/>
          <p:nvPr/>
        </p:nvSpPr>
        <p:spPr>
          <a:xfrm>
            <a:off x="3619501" y="2754521"/>
            <a:ext cx="1433215" cy="78483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b="1" dirty="0"/>
              <a:t>CURRENT:</a:t>
            </a:r>
          </a:p>
          <a:p>
            <a:r>
              <a:rPr lang="en-US" sz="900" b="1" dirty="0"/>
              <a:t>99% UD of all </a:t>
            </a:r>
            <a:r>
              <a:rPr lang="en-US" sz="900" b="1" dirty="0" err="1"/>
              <a:t>telem</a:t>
            </a:r>
            <a:endParaRPr lang="en-US" sz="900" b="1" dirty="0"/>
          </a:p>
          <a:p>
            <a:r>
              <a:rPr lang="en-US" sz="900" dirty="0"/>
              <a:t>Area: 5,073 </a:t>
            </a:r>
            <a:r>
              <a:rPr lang="en-US" sz="900" dirty="0" err="1"/>
              <a:t>sq.km</a:t>
            </a:r>
            <a:endParaRPr lang="en-US" sz="900" dirty="0"/>
          </a:p>
          <a:p>
            <a:r>
              <a:rPr lang="en-US" sz="900" dirty="0"/>
              <a:t>DNA individuals: 406</a:t>
            </a:r>
          </a:p>
          <a:p>
            <a:r>
              <a:rPr lang="en-US" sz="900" dirty="0"/>
              <a:t>Lambda: 1.002</a:t>
            </a:r>
          </a:p>
        </p:txBody>
      </p:sp>
    </p:spTree>
    <p:extLst>
      <p:ext uri="{BB962C8B-B14F-4D97-AF65-F5344CB8AC3E}">
        <p14:creationId xmlns:p14="http://schemas.microsoft.com/office/powerpoint/2010/main" val="615356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78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Lamb</dc:creator>
  <cp:lastModifiedBy>Clayton Lamb</cp:lastModifiedBy>
  <cp:revision>1</cp:revision>
  <dcterms:created xsi:type="dcterms:W3CDTF">2022-10-31T13:03:38Z</dcterms:created>
  <dcterms:modified xsi:type="dcterms:W3CDTF">2022-10-31T13:20:19Z</dcterms:modified>
</cp:coreProperties>
</file>