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FB8-6C6E-5041-9270-6951BF1704F9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79F-7697-1F40-A5E2-40011008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52" y="1148143"/>
            <a:ext cx="6119416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54D8-10BB-1B4F-A8E9-165BA2B1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17" y="3627818"/>
            <a:ext cx="539948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C024-E911-D348-9857-D95E868E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6642" y="51560"/>
            <a:ext cx="7692595" cy="615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83276-F61A-0045-B8FE-032ACCC2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941" y="6189148"/>
            <a:ext cx="6907427" cy="6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13</cp:revision>
  <dcterms:created xsi:type="dcterms:W3CDTF">2020-06-07T16:31:38Z</dcterms:created>
  <dcterms:modified xsi:type="dcterms:W3CDTF">2020-11-20T21:23:40Z</dcterms:modified>
</cp:coreProperties>
</file>