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8DBC-4713-C34F-8E73-FCF0050C4FBB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5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8DBC-4713-C34F-8E73-FCF0050C4FBB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3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8DBC-4713-C34F-8E73-FCF0050C4FBB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8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8DBC-4713-C34F-8E73-FCF0050C4FBB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8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8DBC-4713-C34F-8E73-FCF0050C4FBB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7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8DBC-4713-C34F-8E73-FCF0050C4FBB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3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8DBC-4713-C34F-8E73-FCF0050C4FBB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4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8DBC-4713-C34F-8E73-FCF0050C4FBB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3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8DBC-4713-C34F-8E73-FCF0050C4FBB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9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8DBC-4713-C34F-8E73-FCF0050C4FBB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4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8DBC-4713-C34F-8E73-FCF0050C4FBB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4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48DBC-4713-C34F-8E73-FCF0050C4FBB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AC718EF-1C24-9848-A483-4744D22CB4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 b="1"/>
          <a:stretch/>
        </p:blipFill>
        <p:spPr>
          <a:xfrm>
            <a:off x="8025257" y="259740"/>
            <a:ext cx="5998221" cy="5518208"/>
          </a:xfrm>
          <a:prstGeom prst="rect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4CF220-ACA1-EC42-A939-DC21500C4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437" y="6055386"/>
            <a:ext cx="6463862" cy="6255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11AED-37E1-E24D-98E2-082F3D43F14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43914" y="43036"/>
            <a:ext cx="7524364" cy="677192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634803-4033-4642-83A7-9D8FFD1CE376}"/>
              </a:ext>
            </a:extLst>
          </p:cNvPr>
          <p:cNvSpPr/>
          <p:nvPr/>
        </p:nvSpPr>
        <p:spPr>
          <a:xfrm>
            <a:off x="271849" y="54429"/>
            <a:ext cx="3422821" cy="3121257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7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Lamb</dc:creator>
  <cp:lastModifiedBy>Clayton Lamb</cp:lastModifiedBy>
  <cp:revision>14</cp:revision>
  <dcterms:created xsi:type="dcterms:W3CDTF">2020-06-06T17:11:06Z</dcterms:created>
  <dcterms:modified xsi:type="dcterms:W3CDTF">2020-11-21T01:40:25Z</dcterms:modified>
</cp:coreProperties>
</file>