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6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5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9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0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4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0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5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2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2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7"/>
            <a:ext cx="620940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81163"/>
            <a:ext cx="3060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505075"/>
            <a:ext cx="3060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8/8/20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8/8/20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8/8/20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87427"/>
            <a:ext cx="3644652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6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87427"/>
            <a:ext cx="3644652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6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7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EFB8-6C6E-5041-9270-6951BF1704F9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2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9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779F-7697-1F40-A5E2-40011008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52" y="1148143"/>
            <a:ext cx="6119416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B54D8-10BB-1B4F-A8E9-165BA2B13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817" y="3627818"/>
            <a:ext cx="5399485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CC024-E911-D348-9857-D95E868E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46642" y="51560"/>
            <a:ext cx="7692595" cy="6154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83276-F61A-0045-B8FE-032ACCC2F1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5941" y="6189148"/>
            <a:ext cx="6907427" cy="63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3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8</cp:revision>
  <dcterms:created xsi:type="dcterms:W3CDTF">2020-06-07T16:31:38Z</dcterms:created>
  <dcterms:modified xsi:type="dcterms:W3CDTF">2020-08-08T19:23:27Z</dcterms:modified>
</cp:coreProperties>
</file>