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8DBC-4713-C34F-8E73-FCF0050C4FBB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95C3-B608-414F-82B6-06EBAF7F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C718EF-1C24-9848-A483-4744D22C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1"/>
          <a:stretch/>
        </p:blipFill>
        <p:spPr>
          <a:xfrm>
            <a:off x="8025257" y="259740"/>
            <a:ext cx="5998221" cy="5518208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CF220-ACA1-EC42-A939-DC21500C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37" y="6055386"/>
            <a:ext cx="6463862" cy="625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11AED-37E1-E24D-98E2-082F3D43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3914" y="43036"/>
            <a:ext cx="7524364" cy="67719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634803-4033-4642-83A7-9D8FFD1CE376}"/>
              </a:ext>
            </a:extLst>
          </p:cNvPr>
          <p:cNvSpPr/>
          <p:nvPr/>
        </p:nvSpPr>
        <p:spPr>
          <a:xfrm>
            <a:off x="271849" y="54429"/>
            <a:ext cx="3422821" cy="3121257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12</cp:revision>
  <dcterms:created xsi:type="dcterms:W3CDTF">2020-06-06T17:11:06Z</dcterms:created>
  <dcterms:modified xsi:type="dcterms:W3CDTF">2020-11-03T15:07:25Z</dcterms:modified>
</cp:coreProperties>
</file>