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1993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22363"/>
            <a:ext cx="6119416" cy="2387600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602038"/>
            <a:ext cx="5399485" cy="165576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EFB8-6C6E-5041-9270-6951BF1704F9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D5A-9D96-D143-9591-0150192A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9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EFB8-6C6E-5041-9270-6951BF1704F9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D5A-9D96-D143-9591-0150192A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7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65125"/>
            <a:ext cx="155235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65125"/>
            <a:ext cx="456706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EFB8-6C6E-5041-9270-6951BF1704F9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D5A-9D96-D143-9591-0150192A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00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EFB8-6C6E-5041-9270-6951BF1704F9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D5A-9D96-D143-9591-0150192A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4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09740"/>
            <a:ext cx="6209407" cy="2852737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589465"/>
            <a:ext cx="6209407" cy="150018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EFB8-6C6E-5041-9270-6951BF1704F9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D5A-9D96-D143-9591-0150192A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25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825625"/>
            <a:ext cx="305970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825625"/>
            <a:ext cx="305970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EFB8-6C6E-5041-9270-6951BF1704F9}" type="datetimeFigureOut">
              <a:rPr lang="en-US" smtClean="0"/>
              <a:t>6/4/21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D5A-9D96-D143-9591-0150192A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2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65127"/>
            <a:ext cx="620940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681163"/>
            <a:ext cx="3045646" cy="82391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505075"/>
            <a:ext cx="304564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681163"/>
            <a:ext cx="3060646" cy="82391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505075"/>
            <a:ext cx="306064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EFB8-6C6E-5041-9270-6951BF1704F9}" type="datetimeFigureOut">
              <a:rPr lang="en-US" smtClean="0"/>
              <a:t>6/4/21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D5A-9D96-D143-9591-0150192A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3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EFB8-6C6E-5041-9270-6951BF1704F9}" type="datetimeFigureOut">
              <a:rPr lang="en-US" smtClean="0"/>
              <a:t>6/4/21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D5A-9D96-D143-9591-0150192A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3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EFB8-6C6E-5041-9270-6951BF1704F9}" type="datetimeFigureOut">
              <a:rPr lang="en-US" smtClean="0"/>
              <a:t>6/4/21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D5A-9D96-D143-9591-0150192A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3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57200"/>
            <a:ext cx="2321966" cy="16002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987427"/>
            <a:ext cx="3644652" cy="4873625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057400"/>
            <a:ext cx="2321966" cy="381158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EFB8-6C6E-5041-9270-6951BF1704F9}" type="datetimeFigureOut">
              <a:rPr lang="en-US" smtClean="0"/>
              <a:t>6/4/21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D5A-9D96-D143-9591-0150192A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6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57200"/>
            <a:ext cx="2321966" cy="16002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987427"/>
            <a:ext cx="3644652" cy="4873625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057400"/>
            <a:ext cx="2321966" cy="381158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EFB8-6C6E-5041-9270-6951BF1704F9}" type="datetimeFigureOut">
              <a:rPr lang="en-US" smtClean="0"/>
              <a:t>6/4/21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6D5A-9D96-D143-9591-0150192A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6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65127"/>
            <a:ext cx="62094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825625"/>
            <a:ext cx="62094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356352"/>
            <a:ext cx="161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7EFB8-6C6E-5041-9270-6951BF1704F9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356352"/>
            <a:ext cx="2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356352"/>
            <a:ext cx="161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56D5A-9D96-D143-9591-0150192A9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9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779F-7697-1F40-A5E2-40011008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852" y="1148143"/>
            <a:ext cx="6119416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B54D8-10BB-1B4F-A8E9-165BA2B13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0817" y="3627818"/>
            <a:ext cx="5399485" cy="1655762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BCC024-E911-D348-9857-D95E868ED7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46642" y="51560"/>
            <a:ext cx="7692595" cy="61540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252605-7EC5-C04A-BF96-6FF8D81BD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6230495"/>
            <a:ext cx="7199313" cy="57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35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 Lamb</dc:creator>
  <cp:lastModifiedBy>Clayton Lamb</cp:lastModifiedBy>
  <cp:revision>15</cp:revision>
  <dcterms:created xsi:type="dcterms:W3CDTF">2020-06-07T16:31:38Z</dcterms:created>
  <dcterms:modified xsi:type="dcterms:W3CDTF">2021-06-04T21:02:14Z</dcterms:modified>
</cp:coreProperties>
</file>