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80" d="100"/>
          <a:sy n="80" d="100"/>
        </p:scale>
        <p:origin x="246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14125"/>
            <a:ext cx="5829300" cy="300826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538401"/>
            <a:ext cx="5143500" cy="208618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2A3C-3998-D442-8005-F02261095FD8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FA5-A35E-F248-A7EA-768BA08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0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2A3C-3998-D442-8005-F02261095FD8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FA5-A35E-F248-A7EA-768BA08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9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60041"/>
            <a:ext cx="1478756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60041"/>
            <a:ext cx="4350544" cy="7322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2A3C-3998-D442-8005-F02261095FD8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FA5-A35E-F248-A7EA-768BA08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4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2A3C-3998-D442-8005-F02261095FD8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FA5-A35E-F248-A7EA-768BA08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7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54193"/>
            <a:ext cx="5915025" cy="359431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782513"/>
            <a:ext cx="5915025" cy="189016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2A3C-3998-D442-8005-F02261095FD8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FA5-A35E-F248-A7EA-768BA08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00203"/>
            <a:ext cx="291465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00203"/>
            <a:ext cx="2914650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2A3C-3998-D442-8005-F02261095FD8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FA5-A35E-F248-A7EA-768BA08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2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60043"/>
            <a:ext cx="5915025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118188"/>
            <a:ext cx="2901255" cy="103809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156278"/>
            <a:ext cx="2901255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118188"/>
            <a:ext cx="2915543" cy="103809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156278"/>
            <a:ext cx="2915543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2A3C-3998-D442-8005-F02261095FD8}" type="datetimeFigureOut">
              <a:rPr lang="en-US" smtClean="0"/>
              <a:t>6/7/21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FA5-A35E-F248-A7EA-768BA08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7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2A3C-3998-D442-8005-F02261095FD8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FA5-A35E-F248-A7EA-768BA08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2A3C-3998-D442-8005-F02261095FD8}" type="datetimeFigureOut">
              <a:rPr lang="en-US" smtClean="0"/>
              <a:t>6/7/21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FA5-A35E-F248-A7EA-768BA08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0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6051"/>
            <a:ext cx="2211884" cy="2016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44112"/>
            <a:ext cx="3471863" cy="61405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92229"/>
            <a:ext cx="2211884" cy="48024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2A3C-3998-D442-8005-F02261095FD8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FA5-A35E-F248-A7EA-768BA08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2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6051"/>
            <a:ext cx="2211884" cy="201617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44112"/>
            <a:ext cx="3471863" cy="61405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92229"/>
            <a:ext cx="2211884" cy="48024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2A3C-3998-D442-8005-F02261095FD8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9FA5-A35E-F248-A7EA-768BA08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6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60043"/>
            <a:ext cx="5915025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00203"/>
            <a:ext cx="5915025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008709"/>
            <a:ext cx="154305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02A3C-3998-D442-8005-F02261095FD8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008709"/>
            <a:ext cx="231457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008709"/>
            <a:ext cx="154305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9FA5-A35E-F248-A7EA-768BA08B1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9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3.png">
            <a:extLst>
              <a:ext uri="{FF2B5EF4-FFF2-40B4-BE49-F238E27FC236}">
                <a16:creationId xmlns:a16="http://schemas.microsoft.com/office/drawing/2014/main" id="{FCBDF39A-206C-1D41-A3F3-2C698B6AEC9F}"/>
              </a:ext>
            </a:extLst>
          </p:cNvPr>
          <p:cNvPicPr/>
          <p:nvPr/>
        </p:nvPicPr>
        <p:blipFill rotWithShape="1">
          <a:blip r:embed="rId2"/>
          <a:srcRect r="-776" b="54723"/>
          <a:stretch/>
        </p:blipFill>
        <p:spPr bwMode="auto">
          <a:xfrm>
            <a:off x="279279" y="481263"/>
            <a:ext cx="6299441" cy="23421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image6.png">
            <a:extLst>
              <a:ext uri="{FF2B5EF4-FFF2-40B4-BE49-F238E27FC236}">
                <a16:creationId xmlns:a16="http://schemas.microsoft.com/office/drawing/2014/main" id="{E5DC286B-012D-484A-98C8-694C05F69B1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76338"/>
            <a:ext cx="6788725" cy="5335287"/>
          </a:xfrm>
          <a:prstGeom prst="rect">
            <a:avLst/>
          </a:prstGeom>
          <a:ln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5446EC-0FCC-0946-9B71-4AF84811F8CD}"/>
              </a:ext>
            </a:extLst>
          </p:cNvPr>
          <p:cNvSpPr txBox="1"/>
          <p:nvPr/>
        </p:nvSpPr>
        <p:spPr>
          <a:xfrm>
            <a:off x="117213" y="12833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15419D-D7CA-0146-9958-6B6BC64EF94B}"/>
              </a:ext>
            </a:extLst>
          </p:cNvPr>
          <p:cNvSpPr txBox="1"/>
          <p:nvPr/>
        </p:nvSpPr>
        <p:spPr>
          <a:xfrm>
            <a:off x="117213" y="282304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3570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4</cp:revision>
  <dcterms:created xsi:type="dcterms:W3CDTF">2020-11-08T17:27:15Z</dcterms:created>
  <dcterms:modified xsi:type="dcterms:W3CDTF">2021-06-07T21:23:52Z</dcterms:modified>
</cp:coreProperties>
</file>