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5" d="100"/>
          <a:sy n="85" d="100"/>
        </p:scale>
        <p:origin x="92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9802-9EDE-5A47-9D16-88D18038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DDDCC-A5DD-A144-B87E-716333540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5537-BB9A-8041-A53F-F546A44E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ECDB-4115-D447-A52A-C9D4DF61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8FDB-D365-5441-80C4-0E141C35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72B7-D1C7-4F40-9E28-23D64468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3B40E-F621-AD4E-A475-D9EA4346C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E009-4CD2-3348-B87B-727C79DC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40F8-CF1A-E742-B69D-45B03ACF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BDE5-2616-3D42-B400-56BE929D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4C3B7-FA48-9446-ACD6-7DD123C8E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683B-3C33-E047-B0FA-823A9D1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D0D8-0784-B941-ACCA-3E0EDC3C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117E-4ABE-C747-8595-8EBFAB9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F866-ADF6-2742-B675-C9C74D92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D5F0-90BF-1041-9758-0FE02923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FC0B-FD84-2441-89FB-37A6702D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FE41-CB35-A745-AF60-4A7E02A8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BDBD-5EF1-AA44-B11F-14D0F8B3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940F-DF51-AE42-972B-014DA453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7F5-7E8C-DD44-8C8F-D0AE3898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24C5-2CBC-5C4E-8E6C-1421D93B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FB8-294C-5849-9F37-0679EE5D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ACEF-C1D8-4E46-94EF-02E4384C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96D8-B66A-2C44-8E5B-E410AA5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3B1-5F6E-844B-9A9D-41B0E55A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3BCF-94B2-1843-970E-A6EFFCDCD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52665-B7D7-424E-87DA-F42758ACF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DF15-54D8-7941-A85F-4B62116F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536E-9D3B-4240-82B3-DCFFC41B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71CC2-AF59-8E41-A603-B7B91D73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6408-5356-8D41-BF9E-9A60B10E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1F23-2A50-2B47-A3A9-3EB0BA495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7448-0055-B64E-B330-754E9B0EB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B161B-DD6B-9740-97EB-FF08FA8A0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6F3D9-3A11-3642-9964-BFC8D80CF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BD1D8-807D-0140-8B2E-0E95F4A1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15BEA-714D-D849-AA1D-DE88954E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871B6-0D05-3C45-AF07-B11A187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6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D32D-66F1-444E-B0F5-C42828C9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A08FF-A553-794F-BAE5-9C2E7F5D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331E2-6162-3248-AAB5-52FCDB0A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CEE1A-9FC0-8C48-B979-3830F4A7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3D0B6-335D-A941-B78D-C5ECA4C6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C3A4B-AFA5-1C41-84CC-3201AA0A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495A-CEB4-DF47-B741-BA9D068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B097-345A-D343-BC18-B9A400FB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5FA1-F23D-0B49-BF3B-B6520CE5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E53A4-495A-2747-8065-E1167E7A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05A50-6766-9949-8D3B-2A6FA606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BA404-0F7A-B745-AA12-7B99B8C2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91A7C-FAC1-A545-BE07-CB58C169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50E-525B-6445-B3C4-0234989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3AB25-3493-D446-9D6B-13D6CA58A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E5A6A-12C6-454C-B986-AEBC3848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272E-8CC4-7B44-8F18-5429B16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3F8A-2210-3148-A50B-4F31478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B0FA-423B-C341-B41F-0246A78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10B75-E948-104E-9CA2-A07BD74B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B7A74-8802-7440-9DBE-FAAFB82A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935A8-2FD1-B848-9E5B-E81CD6832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87E4-D7EA-314C-89CD-F8CC4B3CCD88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8B62-D956-9940-98C8-1120B1BDB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0B88-AC33-E043-921D-0F2E8AF5A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4162E-A8D7-5349-9638-0E6345DF6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879B4DE-F298-084C-9E5B-E19DD37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9393" y="0"/>
            <a:ext cx="6568000" cy="6568000"/>
          </a:xfrm>
          <a:prstGeom prst="rect">
            <a:avLst/>
          </a:prstGeom>
        </p:spPr>
      </p:pic>
      <p:pic>
        <p:nvPicPr>
          <p:cNvPr id="7" name="Picture 6" descr="A picture containing ground, outdoor, dirt&#10;&#10;Description automatically generated">
            <a:extLst>
              <a:ext uri="{FF2B5EF4-FFF2-40B4-BE49-F238E27FC236}">
                <a16:creationId xmlns:a16="http://schemas.microsoft.com/office/drawing/2014/main" id="{38DA4B05-A638-0A4B-8D48-807D6325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03" y="3267512"/>
            <a:ext cx="4451897" cy="2615677"/>
          </a:xfrm>
          <a:prstGeom prst="rect">
            <a:avLst/>
          </a:prstGeom>
        </p:spPr>
      </p:pic>
      <p:pic>
        <p:nvPicPr>
          <p:cNvPr id="13" name="Picture 12" descr="A rocky area with trees and mountains in the background&#10;&#10;Description automatically generated with low confidence">
            <a:extLst>
              <a:ext uri="{FF2B5EF4-FFF2-40B4-BE49-F238E27FC236}">
                <a16:creationId xmlns:a16="http://schemas.microsoft.com/office/drawing/2014/main" id="{B2C41544-6BD0-B14C-924D-FC6B83575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93"/>
          <a:stretch/>
        </p:blipFill>
        <p:spPr>
          <a:xfrm>
            <a:off x="7623703" y="342900"/>
            <a:ext cx="4451897" cy="2615677"/>
          </a:xfrm>
          <a:prstGeom prst="rect">
            <a:avLst/>
          </a:prstGeom>
        </p:spPr>
      </p:pic>
      <p:pic>
        <p:nvPicPr>
          <p:cNvPr id="1028" name="Picture 4" descr="circle x transparent background - Clip Art Library">
            <a:extLst>
              <a:ext uri="{FF2B5EF4-FFF2-40B4-BE49-F238E27FC236}">
                <a16:creationId xmlns:a16="http://schemas.microsoft.com/office/drawing/2014/main" id="{722295EF-5731-1A44-AF2D-BF87CD76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019" y="5881311"/>
            <a:ext cx="454454" cy="45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adkill Fauna Pet Canidae Horse, others, mammal, carnivoran, dog Like  Mammal png | Klipartz">
            <a:extLst>
              <a:ext uri="{FF2B5EF4-FFF2-40B4-BE49-F238E27FC236}">
                <a16:creationId xmlns:a16="http://schemas.microsoft.com/office/drawing/2014/main" id="{410B9FDC-4604-EA41-862C-4DEF6BCB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809" y1="59857" x2="22809" y2="59857"/>
                        <a14:foregroundMark x1="23820" y1="58195" x2="23820" y2="58195"/>
                        <a14:foregroundMark x1="23820" y1="58195" x2="23820" y2="58195"/>
                        <a14:foregroundMark x1="23258" y1="58195" x2="26404" y2="58432"/>
                        <a14:foregroundMark x1="51011" y1="75534" x2="51011" y2="75534"/>
                        <a14:foregroundMark x1="50899" y1="67221" x2="50899" y2="67221"/>
                        <a14:foregroundMark x1="50112" y1="67458" x2="50112" y2="67458"/>
                        <a14:foregroundMark x1="46742" y1="65083" x2="46742" y2="65083"/>
                        <a14:foregroundMark x1="15169" y1="67458" x2="15169" y2="67458"/>
                        <a14:backgroundMark x1="37303" y1="45131" x2="37303" y2="45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88" y="5748378"/>
            <a:ext cx="1777860" cy="8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oadkill Fauna Pet Canidae Horse, others, mammal, carnivoran, dog Like  Mammal png | Klipartz">
            <a:extLst>
              <a:ext uri="{FF2B5EF4-FFF2-40B4-BE49-F238E27FC236}">
                <a16:creationId xmlns:a16="http://schemas.microsoft.com/office/drawing/2014/main" id="{D8CB87FB-803B-8C4F-863E-42E8033E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809" y1="59857" x2="22809" y2="59857"/>
                        <a14:foregroundMark x1="23820" y1="58195" x2="23820" y2="58195"/>
                        <a14:foregroundMark x1="23820" y1="58195" x2="23820" y2="58195"/>
                        <a14:foregroundMark x1="23258" y1="58195" x2="26404" y2="58432"/>
                        <a14:foregroundMark x1="51011" y1="75534" x2="51011" y2="75534"/>
                        <a14:foregroundMark x1="50899" y1="67221" x2="50899" y2="67221"/>
                        <a14:foregroundMark x1="50112" y1="67458" x2="50112" y2="67458"/>
                        <a14:foregroundMark x1="46742" y1="65083" x2="46742" y2="65083"/>
                        <a14:foregroundMark x1="15169" y1="67458" x2="15169" y2="67458"/>
                        <a14:backgroundMark x1="37303" y1="45131" x2="37303" y2="45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55" y="5830028"/>
            <a:ext cx="1777860" cy="84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ircle x transparent background - Clip Art Library">
            <a:extLst>
              <a:ext uri="{FF2B5EF4-FFF2-40B4-BE49-F238E27FC236}">
                <a16:creationId xmlns:a16="http://schemas.microsoft.com/office/drawing/2014/main" id="{50F46CBE-72BD-5D42-9CDF-9EBC9396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31" y="5883189"/>
            <a:ext cx="454454" cy="45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A890FF-18F3-BB40-BB17-ABA9A008C09C}"/>
              </a:ext>
            </a:extLst>
          </p:cNvPr>
          <p:cNvSpPr txBox="1"/>
          <p:nvPr/>
        </p:nvSpPr>
        <p:spPr>
          <a:xfrm>
            <a:off x="3043358" y="6404699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Carcass Presence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6525F-D33D-A145-8266-9A8FCC394984}"/>
              </a:ext>
            </a:extLst>
          </p:cNvPr>
          <p:cNvSpPr txBox="1"/>
          <p:nvPr/>
        </p:nvSpPr>
        <p:spPr>
          <a:xfrm>
            <a:off x="10774743" y="311046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Uncontrolled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F34E2-8982-7A4F-89E2-7B96D454396B}"/>
              </a:ext>
            </a:extLst>
          </p:cNvPr>
          <p:cNvSpPr txBox="1"/>
          <p:nvPr/>
        </p:nvSpPr>
        <p:spPr>
          <a:xfrm>
            <a:off x="10907716" y="5511979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Controlled</a:t>
            </a:r>
          </a:p>
        </p:txBody>
      </p:sp>
    </p:spTree>
    <p:extLst>
      <p:ext uri="{BB962C8B-B14F-4D97-AF65-F5344CB8AC3E}">
        <p14:creationId xmlns:p14="http://schemas.microsoft.com/office/powerpoint/2010/main" val="51416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5</cp:revision>
  <dcterms:created xsi:type="dcterms:W3CDTF">2021-05-28T01:54:41Z</dcterms:created>
  <dcterms:modified xsi:type="dcterms:W3CDTF">2021-05-30T19:50:30Z</dcterms:modified>
</cp:coreProperties>
</file>