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A99D-073B-2368-35AE-913404AF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8153-0EA5-0BE3-D279-8768EDB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463B-DFFA-9B18-4DBF-DEE264B9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0B56-7DC9-334B-B0AA-182C5E3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E68F-CE7F-7931-4B43-4CFB3708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C6D-0BA1-0337-B95D-A9EB003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BA229-5AF2-96DB-8287-86635FBE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7CA4-BF4F-1059-AC5D-55E42789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14FB-B6DA-A652-BEFE-25798F97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B35C-1090-203A-E21E-7C0EC03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D7FAC-EF97-8F73-ECC4-D220049F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1FE23-783E-CAD9-69DF-7BD244E5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EEDA-5CC0-4089-26A9-3C26F1F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87B1-3155-6A09-6C9F-6490693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4872-1B6C-2ADC-F394-39EFC1FA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7F7B-A777-3149-783F-F264C8CB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FAA5-87B8-6346-9E62-2E8D6DBA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1248-9AB6-9656-A071-C26E663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E80-4137-8AC2-8B11-D9E3F30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AAC2-775E-554E-7B34-4071304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BB7-C7C4-0E6C-FDFA-6C3BC8BD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2E33-56DF-5DAB-75CC-3E951DE1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6F40-1CB1-16D0-4028-066D87D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5EE5-AAB6-6D16-EB32-C6E05F3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75E4-2D48-6E65-C862-34E8B05B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30B8-39C4-15B1-394D-2172229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08D-2A93-D225-73A8-4F785A0C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78D1-8327-B29C-7785-FC8AB14F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BD3D-3A14-3018-6F42-5E938D5A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99F1-FD96-0516-3484-7389067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F96C-0639-FF2B-282F-661CBBF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740-0A00-77A0-7B2F-C82954A1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E01E-4158-D448-71C1-4AFB131C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635DA-1E7A-BB6B-21BF-DA98413D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8045-26A9-C24E-E818-42967B79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B536D-D5C7-386A-0C9A-C788BE5D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0A8C2-C762-2EBB-8A5B-EFB596D6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1340-CD84-EE11-4A82-5FD91B06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1461B-BF57-26C2-A365-82A5A00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D18-461F-A468-379D-81F7B601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8DCC0-C86F-D3EE-6C0A-45F40946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BC25-98AD-A100-C1B4-1ABCF563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026D7-E03F-4C5E-4E22-1824E20C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D615-ABDC-F7C9-3BE9-CEFA4B7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B6C-9D78-9F63-111E-EED8E68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80B-F148-DCC0-0A48-7ED24FC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A14B-B2CF-6122-B917-7E87B0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EA41-B50D-92C0-2860-B1C14014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25835-2EA5-2249-C4CA-FA536A96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002B5-BF11-AA76-0372-E5E8D889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ECFF-D877-618B-CF12-DBF54DA2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6553-4E7C-050C-12A5-2EE74A6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AE95-72F2-62A9-8209-0859D5F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5194-6D53-7BFB-06B7-66A81D940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E10-9374-A083-5E7A-F630C49D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F218-9408-E4AC-4FD3-C8228AE6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C3DF8-45D8-9E07-863E-575A1C2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9C14-0133-CB0B-15A2-615D7781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0F76-F3D1-7185-5219-002EE01F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68DD-9B71-FA54-2728-983F515B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CF26-4390-1372-3373-D41F84B33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6F7E-7DAD-D04E-9AD4-C6BDB0D654B4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4E6A-7E31-D361-1183-82B52671C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5566-F8BC-237A-889B-FB4E43BD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BB3675-9A38-8C7F-C4ED-F2670B31F265}"/>
              </a:ext>
            </a:extLst>
          </p:cNvPr>
          <p:cNvCxnSpPr>
            <a:cxnSpLocks/>
          </p:cNvCxnSpPr>
          <p:nvPr/>
        </p:nvCxnSpPr>
        <p:spPr>
          <a:xfrm flipV="1">
            <a:off x="178946" y="284661"/>
            <a:ext cx="698078" cy="42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4F0D0A-495B-4C76-3C48-DD7117298D2C}"/>
              </a:ext>
            </a:extLst>
          </p:cNvPr>
          <p:cNvCxnSpPr>
            <a:cxnSpLocks/>
          </p:cNvCxnSpPr>
          <p:nvPr/>
        </p:nvCxnSpPr>
        <p:spPr>
          <a:xfrm flipV="1">
            <a:off x="178946" y="758938"/>
            <a:ext cx="698078" cy="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3C141E-842C-0F81-286E-3C90E4B011A2}"/>
              </a:ext>
            </a:extLst>
          </p:cNvPr>
          <p:cNvCxnSpPr>
            <a:cxnSpLocks/>
          </p:cNvCxnSpPr>
          <p:nvPr/>
        </p:nvCxnSpPr>
        <p:spPr>
          <a:xfrm flipV="1">
            <a:off x="178946" y="1185098"/>
            <a:ext cx="698078" cy="426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0DDC0-9719-FBE9-2149-10BE14122001}"/>
              </a:ext>
            </a:extLst>
          </p:cNvPr>
          <p:cNvSpPr txBox="1"/>
          <p:nvPr/>
        </p:nvSpPr>
        <p:spPr>
          <a:xfrm>
            <a:off x="971617" y="99995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F5122-AFD8-6571-AAD8-F2E9D9C7FDBC}"/>
              </a:ext>
            </a:extLst>
          </p:cNvPr>
          <p:cNvSpPr txBox="1"/>
          <p:nvPr/>
        </p:nvSpPr>
        <p:spPr>
          <a:xfrm>
            <a:off x="971617" y="584614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98E32-E66C-80C0-4317-E41C5F2EB637}"/>
              </a:ext>
            </a:extLst>
          </p:cNvPr>
          <p:cNvSpPr txBox="1"/>
          <p:nvPr/>
        </p:nvSpPr>
        <p:spPr>
          <a:xfrm>
            <a:off x="964808" y="977847"/>
            <a:ext cx="449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Won’t be directly measured due to no data</a:t>
            </a:r>
          </a:p>
          <a:p>
            <a:r>
              <a:rPr lang="en-US" dirty="0"/>
              <a:t>Connections will skip from last measured data</a:t>
            </a:r>
          </a:p>
          <a:p>
            <a:r>
              <a:rPr lang="en-US" dirty="0"/>
              <a:t>Straight to caribou demography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460996-E905-0F23-E0D5-F017F004F510}"/>
              </a:ext>
            </a:extLst>
          </p:cNvPr>
          <p:cNvSpPr txBox="1"/>
          <p:nvPr/>
        </p:nvSpPr>
        <p:spPr>
          <a:xfrm>
            <a:off x="2904016" y="108177"/>
            <a:ext cx="184731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E91E1-0AE1-F8CD-6896-BA7DAD6D06CD}"/>
              </a:ext>
            </a:extLst>
          </p:cNvPr>
          <p:cNvSpPr txBox="1"/>
          <p:nvPr/>
        </p:nvSpPr>
        <p:spPr>
          <a:xfrm>
            <a:off x="3235983" y="98809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D386E2-E428-740F-0B42-EA1FA294E4C4}"/>
              </a:ext>
            </a:extLst>
          </p:cNvPr>
          <p:cNvSpPr txBox="1"/>
          <p:nvPr/>
        </p:nvSpPr>
        <p:spPr>
          <a:xfrm>
            <a:off x="2898122" y="584614"/>
            <a:ext cx="18473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FC8C9-C82C-2AA8-255F-DA316D2ADC49}"/>
              </a:ext>
            </a:extLst>
          </p:cNvPr>
          <p:cNvSpPr txBox="1"/>
          <p:nvPr/>
        </p:nvSpPr>
        <p:spPr>
          <a:xfrm>
            <a:off x="3230089" y="57524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5464564" y="0"/>
            <a:ext cx="5924619" cy="3211641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what is causing changes in habitat productivity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35983" y="694114"/>
            <a:ext cx="2084425" cy="3566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420130" y="1198605"/>
            <a:ext cx="6145396" cy="2229355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directional climate change through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045396" y="683238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386778" y="2089048"/>
            <a:ext cx="11418444" cy="133891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02409" y="1027002"/>
            <a:ext cx="288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vars will be tested against caribou demography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72223" y="1495417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7530081" y="4457417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7649737" y="5329163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439664" y="3342209"/>
            <a:ext cx="205312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858036" y="2444132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469486" cy="134494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466227" y="3090463"/>
            <a:ext cx="1051063" cy="2517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221873" y="3711541"/>
            <a:ext cx="1244354" cy="74587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194053" y="4826749"/>
            <a:ext cx="27820" cy="5024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698495"/>
            <a:ext cx="2356803" cy="3029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2757308" cy="135620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548852" y="6370738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7491208" y="4317247"/>
            <a:ext cx="2229521" cy="15080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7491207" y="5798242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BB3675-9A38-8C7F-C4ED-F2670B31F265}"/>
              </a:ext>
            </a:extLst>
          </p:cNvPr>
          <p:cNvCxnSpPr>
            <a:cxnSpLocks/>
          </p:cNvCxnSpPr>
          <p:nvPr/>
        </p:nvCxnSpPr>
        <p:spPr>
          <a:xfrm flipV="1">
            <a:off x="178946" y="284661"/>
            <a:ext cx="698078" cy="42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4F0D0A-495B-4C76-3C48-DD7117298D2C}"/>
              </a:ext>
            </a:extLst>
          </p:cNvPr>
          <p:cNvCxnSpPr>
            <a:cxnSpLocks/>
          </p:cNvCxnSpPr>
          <p:nvPr/>
        </p:nvCxnSpPr>
        <p:spPr>
          <a:xfrm flipV="1">
            <a:off x="178946" y="758938"/>
            <a:ext cx="698078" cy="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3C141E-842C-0F81-286E-3C90E4B011A2}"/>
              </a:ext>
            </a:extLst>
          </p:cNvPr>
          <p:cNvCxnSpPr>
            <a:cxnSpLocks/>
          </p:cNvCxnSpPr>
          <p:nvPr/>
        </p:nvCxnSpPr>
        <p:spPr>
          <a:xfrm flipV="1">
            <a:off x="178946" y="1185098"/>
            <a:ext cx="698078" cy="426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0DDC0-9719-FBE9-2149-10BE14122001}"/>
              </a:ext>
            </a:extLst>
          </p:cNvPr>
          <p:cNvSpPr txBox="1"/>
          <p:nvPr/>
        </p:nvSpPr>
        <p:spPr>
          <a:xfrm>
            <a:off x="971617" y="99995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F5122-AFD8-6571-AAD8-F2E9D9C7FDBC}"/>
              </a:ext>
            </a:extLst>
          </p:cNvPr>
          <p:cNvSpPr txBox="1"/>
          <p:nvPr/>
        </p:nvSpPr>
        <p:spPr>
          <a:xfrm>
            <a:off x="971617" y="584614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98E32-E66C-80C0-4317-E41C5F2EB637}"/>
              </a:ext>
            </a:extLst>
          </p:cNvPr>
          <p:cNvSpPr txBox="1"/>
          <p:nvPr/>
        </p:nvSpPr>
        <p:spPr>
          <a:xfrm>
            <a:off x="964808" y="977847"/>
            <a:ext cx="449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Won’t be directly measured due to no data</a:t>
            </a:r>
          </a:p>
          <a:p>
            <a:r>
              <a:rPr lang="en-US" dirty="0"/>
              <a:t>Connections will skip from last measured data</a:t>
            </a:r>
          </a:p>
          <a:p>
            <a:r>
              <a:rPr lang="en-US" dirty="0"/>
              <a:t>Straight to caribou demography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1592117" cy="79507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460996-E905-0F23-E0D5-F017F004F510}"/>
              </a:ext>
            </a:extLst>
          </p:cNvPr>
          <p:cNvSpPr txBox="1"/>
          <p:nvPr/>
        </p:nvSpPr>
        <p:spPr>
          <a:xfrm>
            <a:off x="2904016" y="108177"/>
            <a:ext cx="184731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E91E1-0AE1-F8CD-6896-BA7DAD6D06CD}"/>
              </a:ext>
            </a:extLst>
          </p:cNvPr>
          <p:cNvSpPr txBox="1"/>
          <p:nvPr/>
        </p:nvSpPr>
        <p:spPr>
          <a:xfrm>
            <a:off x="3235983" y="98809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D386E2-E428-740F-0B42-EA1FA294E4C4}"/>
              </a:ext>
            </a:extLst>
          </p:cNvPr>
          <p:cNvSpPr txBox="1"/>
          <p:nvPr/>
        </p:nvSpPr>
        <p:spPr>
          <a:xfrm>
            <a:off x="2898122" y="584614"/>
            <a:ext cx="18473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FC8C9-C82C-2AA8-255F-DA316D2ADC49}"/>
              </a:ext>
            </a:extLst>
          </p:cNvPr>
          <p:cNvSpPr txBox="1"/>
          <p:nvPr/>
        </p:nvSpPr>
        <p:spPr>
          <a:xfrm>
            <a:off x="3230089" y="57524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7471173" y="2316414"/>
            <a:ext cx="4573682" cy="401901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7591469" y="1524169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2170500"/>
            <a:ext cx="2370944" cy="204042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737993" cy="189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>
            <a:off x="7779297" y="548590"/>
            <a:ext cx="456716" cy="9755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8880556" y="1847335"/>
            <a:ext cx="977480" cy="9199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9C9D72-49C3-FAC7-AFD3-F6DB90074212}"/>
              </a:ext>
            </a:extLst>
          </p:cNvPr>
          <p:cNvSpPr txBox="1"/>
          <p:nvPr/>
        </p:nvSpPr>
        <p:spPr>
          <a:xfrm>
            <a:off x="10253548" y="3788912"/>
            <a:ext cx="131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*limited temporal period and </a:t>
            </a:r>
            <a:r>
              <a:rPr lang="en-US" sz="1000" dirty="0" err="1"/>
              <a:t>ndvi</a:t>
            </a:r>
            <a:r>
              <a:rPr lang="en-US" sz="1000" dirty="0"/>
              <a:t> applicability across herds is questionable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49BDE25-35A9-6129-5221-3EE87B6AACDE}"/>
              </a:ext>
            </a:extLst>
          </p:cNvPr>
          <p:cNvCxnSpPr>
            <a:cxnSpLocks/>
            <a:stCxn id="60" idx="0"/>
            <a:endCxn id="7" idx="3"/>
          </p:cNvCxnSpPr>
          <p:nvPr/>
        </p:nvCxnSpPr>
        <p:spPr>
          <a:xfrm rot="16200000" flipV="1">
            <a:off x="10571778" y="3447888"/>
            <a:ext cx="262037" cy="420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8FA99F-5374-DB0A-3418-EE289BCEE44F}"/>
              </a:ext>
            </a:extLst>
          </p:cNvPr>
          <p:cNvSpPr txBox="1"/>
          <p:nvPr/>
        </p:nvSpPr>
        <p:spPr>
          <a:xfrm>
            <a:off x="6669899" y="1102565"/>
            <a:ext cx="131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Have static but not temporal data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474CC52-BC85-EFDB-332D-9EBFD54650A3}"/>
              </a:ext>
            </a:extLst>
          </p:cNvPr>
          <p:cNvCxnSpPr>
            <a:cxnSpLocks/>
            <a:stCxn id="71" idx="2"/>
            <a:endCxn id="88" idx="1"/>
          </p:cNvCxnSpPr>
          <p:nvPr/>
        </p:nvCxnSpPr>
        <p:spPr>
          <a:xfrm rot="16200000" flipH="1">
            <a:off x="7287981" y="1543847"/>
            <a:ext cx="344660" cy="2623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3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7530081" y="4457417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7649737" y="5329163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439664" y="3342209"/>
            <a:ext cx="205312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858036" y="2444132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45868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469486" cy="134494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466227" y="3090463"/>
            <a:ext cx="1051063" cy="2517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221873" y="3711541"/>
            <a:ext cx="1244354" cy="74587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194053" y="4826749"/>
            <a:ext cx="27820" cy="5024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698495"/>
            <a:ext cx="2356803" cy="3029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7845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2757308" cy="135620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05018"/>
            <a:ext cx="0" cy="8273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05018"/>
            <a:ext cx="2173605" cy="110590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1592117" cy="79507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106611" y="244819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55016" y="2446978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62092" y="1674095"/>
            <a:ext cx="2979168" cy="7741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27097" y="1674095"/>
            <a:ext cx="4214163" cy="7728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7591469" y="1524169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2170500"/>
            <a:ext cx="2370944" cy="204042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737993" cy="189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>
            <a:off x="7779297" y="548590"/>
            <a:ext cx="456716" cy="9755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8880556" y="1847335"/>
            <a:ext cx="977480" cy="9199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41043-6996-EA8B-C92E-DAAE2CA96685}"/>
              </a:ext>
            </a:extLst>
          </p:cNvPr>
          <p:cNvSpPr/>
          <p:nvPr/>
        </p:nvSpPr>
        <p:spPr>
          <a:xfrm>
            <a:off x="258322" y="2289915"/>
            <a:ext cx="11546900" cy="96661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D093D-9079-61E2-9BF2-21C71F49ADBD}"/>
              </a:ext>
            </a:extLst>
          </p:cNvPr>
          <p:cNvSpPr txBox="1"/>
          <p:nvPr/>
        </p:nvSpPr>
        <p:spPr>
          <a:xfrm>
            <a:off x="506059" y="5609767"/>
            <a:ext cx="305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C: These vars will be tested against caribou demography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C59C85-83D5-C71F-AD95-0C02A8E99383}"/>
              </a:ext>
            </a:extLst>
          </p:cNvPr>
          <p:cNvSpPr/>
          <p:nvPr/>
        </p:nvSpPr>
        <p:spPr>
          <a:xfrm>
            <a:off x="589108" y="1123054"/>
            <a:ext cx="5976417" cy="227761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2EF4E-FA27-F9F4-B885-31B180D092A8}"/>
              </a:ext>
            </a:extLst>
          </p:cNvPr>
          <p:cNvSpPr txBox="1"/>
          <p:nvPr/>
        </p:nvSpPr>
        <p:spPr>
          <a:xfrm>
            <a:off x="338626" y="163595"/>
            <a:ext cx="288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B: Assess directional climate change through 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0424AA-6939-5082-C148-D91F195B4A09}"/>
              </a:ext>
            </a:extLst>
          </p:cNvPr>
          <p:cNvCxnSpPr>
            <a:cxnSpLocks/>
          </p:cNvCxnSpPr>
          <p:nvPr/>
        </p:nvCxnSpPr>
        <p:spPr>
          <a:xfrm>
            <a:off x="3202797" y="692970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803A500-E1E7-89B3-470F-821215FCF9B3}"/>
              </a:ext>
            </a:extLst>
          </p:cNvPr>
          <p:cNvSpPr/>
          <p:nvPr/>
        </p:nvSpPr>
        <p:spPr>
          <a:xfrm>
            <a:off x="6773071" y="50308"/>
            <a:ext cx="5160607" cy="390284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F74FB-5FDD-7CCE-A171-6392ADBDDAC8}"/>
              </a:ext>
            </a:extLst>
          </p:cNvPr>
          <p:cNvSpPr txBox="1"/>
          <p:nvPr/>
        </p:nvSpPr>
        <p:spPr>
          <a:xfrm>
            <a:off x="9025186" y="163227"/>
            <a:ext cx="25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Analysis A: Assess what is causing changes in habitat productivity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DFD345-7BCC-8487-A14F-3D3F0E93B759}"/>
              </a:ext>
            </a:extLst>
          </p:cNvPr>
          <p:cNvCxnSpPr>
            <a:cxnSpLocks/>
          </p:cNvCxnSpPr>
          <p:nvPr/>
        </p:nvCxnSpPr>
        <p:spPr>
          <a:xfrm flipH="1" flipV="1">
            <a:off x="258322" y="3342209"/>
            <a:ext cx="290877" cy="20828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D11A7D6-D29D-B62C-C000-94C41692FDB0}"/>
              </a:ext>
            </a:extLst>
          </p:cNvPr>
          <p:cNvSpPr/>
          <p:nvPr/>
        </p:nvSpPr>
        <p:spPr>
          <a:xfrm>
            <a:off x="4315419" y="5643481"/>
            <a:ext cx="3056949" cy="105074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28AA14-1DD2-EDAB-E9E5-528A4F13D75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19184" y="6165030"/>
            <a:ext cx="996235" cy="38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356</Words>
  <Application>Microsoft Macintosh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7</cp:revision>
  <dcterms:created xsi:type="dcterms:W3CDTF">2023-10-25T15:52:59Z</dcterms:created>
  <dcterms:modified xsi:type="dcterms:W3CDTF">2023-11-04T17:33:21Z</dcterms:modified>
</cp:coreProperties>
</file>