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3" d="100"/>
          <a:sy n="83" d="100"/>
        </p:scale>
        <p:origin x="3064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356703"/>
            <a:ext cx="7649607" cy="501340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3446"/>
            <a:ext cx="6749654" cy="34767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78"/>
            <a:ext cx="194052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66678"/>
            <a:ext cx="5709082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3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90057"/>
            <a:ext cx="7762102" cy="599008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6813"/>
            <a:ext cx="7762102" cy="31500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3390"/>
            <a:ext cx="3824804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3390"/>
            <a:ext cx="3824804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681"/>
            <a:ext cx="776210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30053"/>
            <a:ext cx="380722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60078"/>
            <a:ext cx="38072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530053"/>
            <a:ext cx="382597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5260078"/>
            <a:ext cx="382597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367"/>
            <a:ext cx="4556016" cy="1023348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4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367"/>
            <a:ext cx="4556016" cy="1023348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681"/>
            <a:ext cx="776210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3390"/>
            <a:ext cx="776210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8272-4B8A-8F47-987D-6B608D1E8C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6867"/>
            <a:ext cx="30373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3DDE-CE11-FB48-8EF7-61D19FBD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5C2F61-ADB6-5248-B1BB-24A8CDD3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838"/>
            <a:ext cx="8999538" cy="719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E60C50-63F7-264B-B27F-0ED9D4CD055C}"/>
              </a:ext>
            </a:extLst>
          </p:cNvPr>
          <p:cNvSpPr txBox="1"/>
          <p:nvPr/>
        </p:nvSpPr>
        <p:spPr>
          <a:xfrm>
            <a:off x="8220139" y="174838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A8E3F-C7CA-F141-BE87-67C42B6C5A83}"/>
              </a:ext>
            </a:extLst>
          </p:cNvPr>
          <p:cNvSpPr txBox="1"/>
          <p:nvPr/>
        </p:nvSpPr>
        <p:spPr>
          <a:xfrm>
            <a:off x="486867" y="8721652"/>
            <a:ext cx="3472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B: 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spatial comparison across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95320-0185-9342-857F-36854B494A34}"/>
              </a:ext>
            </a:extLst>
          </p:cNvPr>
          <p:cNvSpPr txBox="1"/>
          <p:nvPr/>
        </p:nvSpPr>
        <p:spPr>
          <a:xfrm>
            <a:off x="4499768" y="8721652"/>
            <a:ext cx="471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C: 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temporal pattern after disturbance (state area)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11234-1219-E148-BEFC-B1C00E2B932C}"/>
              </a:ext>
            </a:extLst>
          </p:cNvPr>
          <p:cNvSpPr txBox="1"/>
          <p:nvPr/>
        </p:nvSpPr>
        <p:spPr>
          <a:xfrm>
            <a:off x="174128" y="7693286"/>
            <a:ext cx="865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Disturbance can increase habitat productivity</a:t>
            </a: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2C93DC7C-7826-2D47-8797-0869870B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9793499"/>
            <a:ext cx="3959451" cy="3959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B642B7-0D63-D645-AD5E-837298E9E6E1}"/>
              </a:ext>
            </a:extLst>
          </p:cNvPr>
          <p:cNvSpPr txBox="1"/>
          <p:nvPr/>
        </p:nvSpPr>
        <p:spPr>
          <a:xfrm>
            <a:off x="5040089" y="11065790"/>
            <a:ext cx="291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Craig add temporal LAI figure</a:t>
            </a:r>
          </a:p>
        </p:txBody>
      </p:sp>
    </p:spTree>
    <p:extLst>
      <p:ext uri="{BB962C8B-B14F-4D97-AF65-F5344CB8AC3E}">
        <p14:creationId xmlns:p14="http://schemas.microsoft.com/office/powerpoint/2010/main" val="17847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2</cp:revision>
  <dcterms:created xsi:type="dcterms:W3CDTF">2019-12-15T17:43:58Z</dcterms:created>
  <dcterms:modified xsi:type="dcterms:W3CDTF">2019-12-15T17:58:32Z</dcterms:modified>
</cp:coreProperties>
</file>