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39" y="0"/>
            <a:ext cx="40504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504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57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511"/>
            <a:ext cx="6172200" cy="463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52511"/>
            <a:ext cx="6172200" cy="4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4" y="0"/>
            <a:ext cx="914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64</cp:revision>
  <cp:lastPrinted>2015-11-10T15:42:00Z</cp:lastPrinted>
  <dcterms:created xsi:type="dcterms:W3CDTF">2015-11-09T19:43:32Z</dcterms:created>
  <dcterms:modified xsi:type="dcterms:W3CDTF">2015-11-17T15:29:50Z</dcterms:modified>
</cp:coreProperties>
</file>