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871536"/>
            <a:ext cx="6172200" cy="46309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871536"/>
            <a:ext cx="6172200" cy="46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</a:t>
            </a:r>
            <a:r>
              <a:rPr lang="en-US" altLang="zh-TW" dirty="0" smtClean="0"/>
              <a:t>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58</cp:revision>
  <cp:lastPrinted>2015-11-10T15:42:00Z</cp:lastPrinted>
  <dcterms:created xsi:type="dcterms:W3CDTF">2015-11-09T19:43:32Z</dcterms:created>
  <dcterms:modified xsi:type="dcterms:W3CDTF">2015-11-13T16:43:03Z</dcterms:modified>
</cp:coreProperties>
</file>