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</p:sldIdLst>
  <p:sldSz cx="12192000" cy="6858000"/>
  <p:notesSz cx="7315200" cy="96012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>
        <p:scale>
          <a:sx n="66" d="100"/>
          <a:sy n="66" d="100"/>
        </p:scale>
        <p:origin x="114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10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49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34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90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00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05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97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78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5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35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19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9575" y="365126"/>
            <a:ext cx="1137285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575" y="1171575"/>
            <a:ext cx="11372850" cy="500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8DB22-397D-48F1-BDCF-E66CBFA46A5C}" type="datetimeFigureOut">
              <a:rPr lang="zh-TW" altLang="en-US" smtClean="0"/>
              <a:t>2015/11/17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17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6" y="1163793"/>
            <a:ext cx="6194323" cy="46581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634" y="1163793"/>
            <a:ext cx="6194323" cy="465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544" y="0"/>
            <a:ext cx="4050456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4050456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457" y="0"/>
            <a:ext cx="40504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50455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455" y="0"/>
            <a:ext cx="4050456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544" y="0"/>
            <a:ext cx="40504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5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504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Supercritical air cooling</a:t>
            </a:r>
            <a:endParaRPr lang="zh-TW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5744"/>
            <a:ext cx="6227199" cy="46828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578" y="1179868"/>
            <a:ext cx="6231422" cy="46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0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976" y="28575"/>
            <a:ext cx="4572000" cy="34312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976" y="3398143"/>
            <a:ext cx="4572000" cy="34221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582" y="95250"/>
            <a:ext cx="4572000" cy="34312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582" y="3398143"/>
            <a:ext cx="4572000" cy="343128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3582" y="28576"/>
            <a:ext cx="4572000" cy="343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5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511"/>
            <a:ext cx="6172200" cy="46309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052511"/>
            <a:ext cx="6172200" cy="46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93916"/>
            <a:ext cx="6215552" cy="46634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876" y="1193916"/>
            <a:ext cx="6215552" cy="466344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9089245" y="2986088"/>
            <a:ext cx="492905" cy="1412081"/>
            <a:chOff x="9070195" y="2986088"/>
            <a:chExt cx="492905" cy="141208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070195" y="3450431"/>
              <a:ext cx="73805" cy="94773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9070195" y="2986088"/>
              <a:ext cx="68723" cy="46434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484519" y="4040981"/>
              <a:ext cx="78581" cy="3571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929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741" y="0"/>
            <a:ext cx="9140518" cy="6858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6485467" y="5054600"/>
            <a:ext cx="0" cy="10414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44187" y="5390634"/>
            <a:ext cx="200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unit @ min level</a:t>
            </a:r>
            <a:endParaRPr lang="zh-TW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42300" y="34544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&amp;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units produce at same level</a:t>
            </a:r>
            <a:endParaRPr lang="zh-TW" alt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187267" y="1820333"/>
            <a:ext cx="0" cy="21505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187267" y="3953933"/>
            <a:ext cx="0" cy="21505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358085" y="984031"/>
            <a:ext cx="0" cy="4318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358085" y="650964"/>
            <a:ext cx="178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8% production for in-house use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833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14" y="1411006"/>
            <a:ext cx="4572000" cy="34303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75" y="1408394"/>
            <a:ext cx="4572000" cy="34303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29534" y="4838700"/>
            <a:ext cx="315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Solution quality is not better with finer grid:(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785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407" y="0"/>
            <a:ext cx="4572000" cy="34303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943" y="0"/>
            <a:ext cx="4572000" cy="34303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407" y="3427694"/>
            <a:ext cx="4572000" cy="3430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943" y="3427694"/>
            <a:ext cx="4572000" cy="343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1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224" y="0"/>
            <a:ext cx="9140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3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31</Words>
  <Application>Microsoft Office PowerPoint</Application>
  <PresentationFormat>Widescreen</PresentationFormat>
  <Paragraphs>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Theme</vt:lpstr>
      <vt:lpstr>PowerPoint Presentation</vt:lpstr>
      <vt:lpstr>Supercritical air cooling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Chiao</dc:creator>
  <cp:lastModifiedBy>Chiao-Ting Li</cp:lastModifiedBy>
  <cp:revision>74</cp:revision>
  <cp:lastPrinted>2015-11-10T15:42:00Z</cp:lastPrinted>
  <dcterms:created xsi:type="dcterms:W3CDTF">2015-11-09T19:43:32Z</dcterms:created>
  <dcterms:modified xsi:type="dcterms:W3CDTF">2015-11-18T04:56:20Z</dcterms:modified>
</cp:coreProperties>
</file>