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1163793"/>
            <a:ext cx="6194323" cy="465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4" y="1163793"/>
            <a:ext cx="6194323" cy="46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744"/>
            <a:ext cx="6227199" cy="4682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78" y="1179868"/>
            <a:ext cx="6231422" cy="46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6" y="28575"/>
            <a:ext cx="4572000" cy="3431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6" y="3398143"/>
            <a:ext cx="4572000" cy="3422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82" y="95250"/>
            <a:ext cx="4572000" cy="3431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82" y="3398143"/>
            <a:ext cx="4572000" cy="3431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82" y="28576"/>
            <a:ext cx="4572000" cy="34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3916"/>
            <a:ext cx="6215552" cy="4663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6" y="1193916"/>
            <a:ext cx="6215552" cy="466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89245" y="2986088"/>
            <a:ext cx="492905" cy="1412081"/>
            <a:chOff x="9070195" y="2986088"/>
            <a:chExt cx="492905" cy="141208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70195" y="3450431"/>
              <a:ext cx="73805" cy="9477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070195" y="2986088"/>
              <a:ext cx="68723" cy="464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4519" y="4040981"/>
              <a:ext cx="78581" cy="3571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41" y="0"/>
            <a:ext cx="9140518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85467" y="5054600"/>
            <a:ext cx="0" cy="1041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187" y="5390634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49934" y="2334167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87267" y="18203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39667" y="19727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</cp:lastModifiedBy>
  <cp:revision>33</cp:revision>
  <cp:lastPrinted>2015-11-10T15:42:00Z</cp:lastPrinted>
  <dcterms:created xsi:type="dcterms:W3CDTF">2015-11-09T19:43:32Z</dcterms:created>
  <dcterms:modified xsi:type="dcterms:W3CDTF">2015-11-12T22:58:43Z</dcterms:modified>
</cp:coreProperties>
</file>