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9" r:id="rId8"/>
    <p:sldId id="261" r:id="rId9"/>
    <p:sldId id="264" r:id="rId10"/>
    <p:sldId id="266" r:id="rId11"/>
    <p:sldId id="265" r:id="rId12"/>
    <p:sldId id="267" r:id="rId13"/>
    <p:sldId id="268" r:id="rId14"/>
    <p:sldId id="272" r:id="rId15"/>
    <p:sldId id="273" r:id="rId16"/>
  </p:sldIdLst>
  <p:sldSz cx="12192000" cy="6858000"/>
  <p:notesSz cx="7315200" cy="9601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>
        <p:scale>
          <a:sx n="75" d="100"/>
          <a:sy n="75" d="100"/>
        </p:scale>
        <p:origin x="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10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49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34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90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0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97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8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35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1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575" y="365126"/>
            <a:ext cx="1137285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575" y="1171575"/>
            <a:ext cx="11372850" cy="500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17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925" y="438150"/>
            <a:ext cx="7143750" cy="5372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9695" y="6008469"/>
            <a:ext cx="6588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(U.S. coal plants’ heat rate: 9000-11000 Btu/kWh)</a:t>
            </a:r>
          </a:p>
          <a:p>
            <a:pPr algn="ctr"/>
            <a:r>
              <a:rPr lang="en-US" altLang="zh-TW" dirty="0" smtClean="0"/>
              <a:t>(Heat content of coal in China: 5500 kcal/kg = 21.824 </a:t>
            </a:r>
            <a:r>
              <a:rPr lang="en-US" altLang="zh-TW" dirty="0" err="1" smtClean="0"/>
              <a:t>mmBtu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tonne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28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544" y="0"/>
            <a:ext cx="405045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405045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457" y="0"/>
            <a:ext cx="4050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24" y="0"/>
            <a:ext cx="9140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85750"/>
            <a:ext cx="3712917" cy="628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140" y="285750"/>
            <a:ext cx="3712918" cy="6286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182" y="0"/>
            <a:ext cx="4051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190500"/>
            <a:ext cx="83343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2" y="190500"/>
            <a:ext cx="8339328" cy="625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899"/>
            <a:ext cx="5943600" cy="4456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0"/>
            <a:ext cx="5943600" cy="44560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-19899"/>
            <a:ext cx="5943600" cy="445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1954"/>
            <a:ext cx="5943600" cy="446958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Supercritical air cooling</a:t>
            </a:r>
            <a:endParaRPr lang="zh-TW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1955"/>
            <a:ext cx="5943600" cy="446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976" y="28575"/>
            <a:ext cx="4572000" cy="34312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76" y="3398143"/>
            <a:ext cx="4572000" cy="34221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582" y="95250"/>
            <a:ext cx="4572000" cy="34312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582" y="3398143"/>
            <a:ext cx="4572000" cy="34312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582" y="28576"/>
            <a:ext cx="4572000" cy="34312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953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Two units: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431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872036"/>
            <a:ext cx="6172200" cy="46309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2037"/>
            <a:ext cx="6172200" cy="46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93916"/>
            <a:ext cx="6215552" cy="46634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76" y="1193916"/>
            <a:ext cx="6215552" cy="466344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089245" y="2986088"/>
            <a:ext cx="492905" cy="1412081"/>
            <a:chOff x="9070195" y="2986088"/>
            <a:chExt cx="492905" cy="141208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070195" y="3450431"/>
              <a:ext cx="73805" cy="94773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070195" y="2986088"/>
              <a:ext cx="68723" cy="464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484519" y="4040981"/>
              <a:ext cx="78581" cy="3571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29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41" y="0"/>
            <a:ext cx="9140518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485467" y="5054600"/>
            <a:ext cx="0" cy="10414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44187" y="5390634"/>
            <a:ext cx="200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unit @ min level</a:t>
            </a:r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42300" y="34544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&amp;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units produce at same level</a:t>
            </a:r>
            <a:endParaRPr lang="zh-TW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187267" y="18203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187267" y="39539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358085" y="984031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58085" y="650964"/>
            <a:ext cx="178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8% production for in-house use</a:t>
            </a:r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953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Two units: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83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215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Three units:</a:t>
            </a:r>
            <a:endParaRPr lang="zh-TW" alt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62" y="455083"/>
            <a:ext cx="83343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3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14" y="1411006"/>
            <a:ext cx="4572000" cy="3430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1408394"/>
            <a:ext cx="4572000" cy="34303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9534" y="4838700"/>
            <a:ext cx="315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Solution quality is not better with finer grid:(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78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07" y="0"/>
            <a:ext cx="4572000" cy="34303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943" y="0"/>
            <a:ext cx="4572000" cy="34303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407" y="3427694"/>
            <a:ext cx="4572000" cy="3430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943" y="3427694"/>
            <a:ext cx="4572000" cy="34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1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66</Words>
  <Application>Microsoft Office PowerPoint</Application>
  <PresentationFormat>Widescreen</PresentationFormat>
  <Paragraphs>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Theme</vt:lpstr>
      <vt:lpstr>PowerPoint Presentation</vt:lpstr>
      <vt:lpstr>Supercritical air cooling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Chiao</dc:creator>
  <cp:lastModifiedBy>Chiao-Ting Li</cp:lastModifiedBy>
  <cp:revision>115</cp:revision>
  <cp:lastPrinted>2015-11-10T15:42:00Z</cp:lastPrinted>
  <dcterms:created xsi:type="dcterms:W3CDTF">2015-11-09T19:43:32Z</dcterms:created>
  <dcterms:modified xsi:type="dcterms:W3CDTF">2015-12-27T20:47:09Z</dcterms:modified>
</cp:coreProperties>
</file>