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3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575" y="365126"/>
            <a:ext cx="1137285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1171575"/>
            <a:ext cx="11372850" cy="500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22-397D-48F1-BDCF-E66CBFA46A5C}" type="datetimeFigureOut">
              <a:rPr lang="zh-TW" altLang="en-US" smtClean="0"/>
              <a:t>2015/11/13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" y="1163793"/>
            <a:ext cx="6194323" cy="4658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4" y="1163793"/>
            <a:ext cx="6194323" cy="46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Supercritical air cooling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744"/>
            <a:ext cx="6227199" cy="4682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78" y="1179868"/>
            <a:ext cx="6231422" cy="46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76" y="28575"/>
            <a:ext cx="4572000" cy="3431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76" y="3398143"/>
            <a:ext cx="4572000" cy="34221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82" y="95250"/>
            <a:ext cx="4572000" cy="3431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82" y="3398143"/>
            <a:ext cx="4572000" cy="34312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582" y="28576"/>
            <a:ext cx="4572000" cy="34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511"/>
            <a:ext cx="6172200" cy="4630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052511"/>
            <a:ext cx="6172200" cy="46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3916"/>
            <a:ext cx="6215552" cy="46634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76" y="1193916"/>
            <a:ext cx="6215552" cy="46634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089245" y="2986088"/>
            <a:ext cx="492905" cy="1412081"/>
            <a:chOff x="9070195" y="2986088"/>
            <a:chExt cx="492905" cy="141208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070195" y="3450431"/>
              <a:ext cx="73805" cy="9477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070195" y="2986088"/>
              <a:ext cx="68723" cy="464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484519" y="4040981"/>
              <a:ext cx="78581" cy="3571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2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41" y="0"/>
            <a:ext cx="9140518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485467" y="5054600"/>
            <a:ext cx="0" cy="1041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44187" y="5390634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unit @ min level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2300" y="3454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&amp;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units produce at same level</a:t>
            </a:r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87267" y="18203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87267" y="39539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58085" y="984031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8085" y="650964"/>
            <a:ext cx="178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8% production for in-house use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3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1411006"/>
            <a:ext cx="4572000" cy="3430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408394"/>
            <a:ext cx="4572000" cy="3430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9534" y="4838700"/>
            <a:ext cx="31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Solution quality is not better with finer </a:t>
            </a:r>
            <a:r>
              <a:rPr lang="en-US" altLang="zh-TW" dirty="0" smtClean="0"/>
              <a:t>grid:(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8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07" y="0"/>
            <a:ext cx="4572000" cy="3430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43" y="0"/>
            <a:ext cx="4572000" cy="3430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407" y="3427694"/>
            <a:ext cx="4572000" cy="3430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943" y="3427694"/>
            <a:ext cx="4572000" cy="34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1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31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Theme</vt:lpstr>
      <vt:lpstr>PowerPoint Presentation</vt:lpstr>
      <vt:lpstr>Supercritical air cooling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</cp:lastModifiedBy>
  <cp:revision>59</cp:revision>
  <cp:lastPrinted>2015-11-10T15:42:00Z</cp:lastPrinted>
  <dcterms:created xsi:type="dcterms:W3CDTF">2015-11-09T19:43:32Z</dcterms:created>
  <dcterms:modified xsi:type="dcterms:W3CDTF">2015-11-13T21:52:11Z</dcterms:modified>
</cp:coreProperties>
</file>