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9" r:id="rId8"/>
    <p:sldId id="261" r:id="rId9"/>
    <p:sldId id="264" r:id="rId10"/>
    <p:sldId id="266" r:id="rId11"/>
    <p:sldId id="265" r:id="rId12"/>
    <p:sldId id="267" r:id="rId13"/>
    <p:sldId id="268" r:id="rId14"/>
    <p:sldId id="272" r:id="rId15"/>
    <p:sldId id="273" r:id="rId16"/>
    <p:sldId id="274" r:id="rId17"/>
    <p:sldId id="275" r:id="rId18"/>
    <p:sldId id="276" r:id="rId19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66" d="100"/>
          <a:sy n="66" d="100"/>
        </p:scale>
        <p:origin x="63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25" y="438150"/>
            <a:ext cx="7143750" cy="537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9695" y="6008469"/>
            <a:ext cx="658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(U.S. coal plants’ heat rate: 9000-11000 Btu/kWh)</a:t>
            </a:r>
          </a:p>
          <a:p>
            <a:pPr algn="ctr"/>
            <a:r>
              <a:rPr lang="en-US" altLang="zh-TW" dirty="0" smtClean="0"/>
              <a:t>(Heat content of coal in China: 5500 kcal/kg = 21.824 </a:t>
            </a:r>
            <a:r>
              <a:rPr lang="en-US" altLang="zh-TW" dirty="0" err="1" smtClean="0"/>
              <a:t>mmBtu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tonne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544" y="0"/>
            <a:ext cx="405045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405045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57" y="0"/>
            <a:ext cx="4050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4" y="0"/>
            <a:ext cx="914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5750"/>
            <a:ext cx="3712917" cy="628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140" y="285750"/>
            <a:ext cx="3712918" cy="628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182" y="0"/>
            <a:ext cx="4051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90500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190500"/>
            <a:ext cx="8339328" cy="62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016000"/>
            <a:ext cx="5943600" cy="4456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1016000"/>
            <a:ext cx="5943600" cy="44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0" y="0"/>
            <a:ext cx="4572000" cy="3427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3427694"/>
            <a:ext cx="4572000" cy="3427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00" y="0"/>
            <a:ext cx="4572000" cy="34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6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0"/>
            <a:ext cx="4572000" cy="3427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0"/>
            <a:ext cx="4572000" cy="3427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00" y="3427694"/>
            <a:ext cx="4572000" cy="34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5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0"/>
            <a:ext cx="4572000" cy="3427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3427694"/>
            <a:ext cx="4572000" cy="3427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257" y="0"/>
            <a:ext cx="4572000" cy="34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954"/>
            <a:ext cx="5943600" cy="446958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1955"/>
            <a:ext cx="5943600" cy="44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6" y="28575"/>
            <a:ext cx="4572000" cy="3431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6" y="3398143"/>
            <a:ext cx="4572000" cy="3422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82" y="95250"/>
            <a:ext cx="4572000" cy="3431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82" y="3398143"/>
            <a:ext cx="4572000" cy="3431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82" y="28576"/>
            <a:ext cx="4572000" cy="34312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Two units: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872036"/>
            <a:ext cx="6172200" cy="4630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2037"/>
            <a:ext cx="6172200" cy="46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3916"/>
            <a:ext cx="6215552" cy="4663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6" y="1193916"/>
            <a:ext cx="6215552" cy="466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89245" y="2986088"/>
            <a:ext cx="492905" cy="1412081"/>
            <a:chOff x="9070195" y="2986088"/>
            <a:chExt cx="492905" cy="141208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70195" y="3450431"/>
              <a:ext cx="73805" cy="9477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070195" y="2986088"/>
              <a:ext cx="68723" cy="464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4519" y="4040981"/>
              <a:ext cx="78581" cy="3571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41" y="0"/>
            <a:ext cx="9140518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85467" y="5054600"/>
            <a:ext cx="0" cy="1041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187" y="5390634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2300" y="345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units produce at same level</a:t>
            </a:r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87267" y="18203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7267" y="39539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58085" y="984031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085" y="650964"/>
            <a:ext cx="178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8% production for in-house use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95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Two units: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8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215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Three units:</a:t>
            </a:r>
            <a:endParaRPr lang="zh-TW" alt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2" y="455083"/>
            <a:ext cx="8334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3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4" y="1411006"/>
            <a:ext cx="4572000" cy="3430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408394"/>
            <a:ext cx="4572000" cy="3430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9534" y="4838700"/>
            <a:ext cx="315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Solution quality is not better with finer grid:(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8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07" y="0"/>
            <a:ext cx="4572000" cy="3430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43" y="0"/>
            <a:ext cx="4572000" cy="3430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407" y="3427694"/>
            <a:ext cx="4572000" cy="3430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943" y="3427694"/>
            <a:ext cx="4572000" cy="3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1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66</Words>
  <Application>Microsoft Office PowerPoint</Application>
  <PresentationFormat>Widescreen</PresentationFormat>
  <Paragraphs>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Chiao-Ting Li</cp:lastModifiedBy>
  <cp:revision>126</cp:revision>
  <cp:lastPrinted>2015-11-10T15:42:00Z</cp:lastPrinted>
  <dcterms:created xsi:type="dcterms:W3CDTF">2015-11-09T19:43:32Z</dcterms:created>
  <dcterms:modified xsi:type="dcterms:W3CDTF">2015-12-28T00:09:25Z</dcterms:modified>
</cp:coreProperties>
</file>