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0101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5498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4345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4905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9008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1056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2015/11/9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4973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2015/11/9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8781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2015/11/9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455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335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1190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8DB22-397D-48F1-BDCF-E66CBFA46A5C}" type="datetimeFigureOut">
              <a:rPr lang="zh-TW" altLang="en-US" smtClean="0"/>
              <a:t>2015/11/9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0174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6" y="1163793"/>
            <a:ext cx="6194323" cy="46581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634" y="1163793"/>
            <a:ext cx="6194323" cy="465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87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Theme</vt:lpstr>
      <vt:lpstr>PowerPoint Presentation</vt:lpstr>
    </vt:vector>
  </TitlesOfParts>
  <Company>Massachusetts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Chiao</dc:creator>
  <cp:lastModifiedBy>Chiao</cp:lastModifiedBy>
  <cp:revision>1</cp:revision>
  <dcterms:created xsi:type="dcterms:W3CDTF">2015-11-09T19:43:32Z</dcterms:created>
  <dcterms:modified xsi:type="dcterms:W3CDTF">2015-11-09T19:44:07Z</dcterms:modified>
</cp:coreProperties>
</file>