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9" r:id="rId8"/>
    <p:sldId id="261" r:id="rId9"/>
    <p:sldId id="264" r:id="rId10"/>
    <p:sldId id="266" r:id="rId11"/>
    <p:sldId id="265" r:id="rId12"/>
    <p:sldId id="267" r:id="rId13"/>
    <p:sldId id="268" r:id="rId14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75" d="100"/>
          <a:sy n="75" d="100"/>
        </p:scale>
        <p:origin x="142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544" y="0"/>
            <a:ext cx="40504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405045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57" y="0"/>
            <a:ext cx="405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4" y="0"/>
            <a:ext cx="914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5750"/>
            <a:ext cx="3712917" cy="628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140" y="285750"/>
            <a:ext cx="3712918" cy="628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182" y="0"/>
            <a:ext cx="405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90500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4"/>
            <a:ext cx="6227199" cy="4682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78" y="1179868"/>
            <a:ext cx="6231422" cy="4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511"/>
            <a:ext cx="6172200" cy="4630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52511"/>
            <a:ext cx="6172200" cy="4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15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Three units:</a:t>
            </a:r>
            <a:endParaRPr lang="zh-TW" alt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2" y="455083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11006"/>
            <a:ext cx="4572000" cy="343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408394"/>
            <a:ext cx="4572000" cy="343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9534" y="4838700"/>
            <a:ext cx="31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Solution quality is not better with finer grid:(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7" y="0"/>
            <a:ext cx="4572000" cy="3430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3" y="0"/>
            <a:ext cx="4572000" cy="3430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07" y="3427694"/>
            <a:ext cx="4572000" cy="343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43" y="3427694"/>
            <a:ext cx="4572000" cy="3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40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Chiao-Ting Li</cp:lastModifiedBy>
  <cp:revision>84</cp:revision>
  <cp:lastPrinted>2015-11-10T15:42:00Z</cp:lastPrinted>
  <dcterms:created xsi:type="dcterms:W3CDTF">2015-11-09T19:43:32Z</dcterms:created>
  <dcterms:modified xsi:type="dcterms:W3CDTF">2015-12-22T17:09:54Z</dcterms:modified>
</cp:coreProperties>
</file>