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7315200" cy="96012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10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49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34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90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00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05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97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78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5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35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19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9575" y="365126"/>
            <a:ext cx="1137285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575" y="1171575"/>
            <a:ext cx="11372850" cy="500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8DB22-397D-48F1-BDCF-E66CBFA46A5C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17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6" y="1163793"/>
            <a:ext cx="6194323" cy="46581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634" y="1163793"/>
            <a:ext cx="6194323" cy="465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Supercritical air cooling</a:t>
            </a:r>
            <a:endParaRPr lang="zh-TW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5744"/>
            <a:ext cx="6227199" cy="46828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578" y="1179868"/>
            <a:ext cx="6231422" cy="46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0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1" y="986135"/>
            <a:ext cx="5943600" cy="4460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986134"/>
            <a:ext cx="5943600" cy="4460663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Two power plants; both are committed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315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07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10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Theme</vt:lpstr>
      <vt:lpstr>PowerPoint Presentation</vt:lpstr>
      <vt:lpstr>Supercritical air cooling</vt:lpstr>
      <vt:lpstr>Two power plants; both are committed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Chiao</dc:creator>
  <cp:lastModifiedBy>Chiao</cp:lastModifiedBy>
  <cp:revision>15</cp:revision>
  <cp:lastPrinted>2015-11-10T15:42:00Z</cp:lastPrinted>
  <dcterms:created xsi:type="dcterms:W3CDTF">2015-11-09T19:43:32Z</dcterms:created>
  <dcterms:modified xsi:type="dcterms:W3CDTF">2015-11-10T17:11:06Z</dcterms:modified>
</cp:coreProperties>
</file>