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504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1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4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2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7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5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6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5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41A9-71A9-441F-BBE0-FC82569E7EF7}" type="datetimeFigureOut">
              <a:rPr lang="zh-TW" altLang="en-US" smtClean="0"/>
              <a:t>2014/9/11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D24E-B271-4E01-A7A8-5FDECC202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1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8" y="609600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09600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75538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75538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Michigan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2</cp:revision>
  <dcterms:created xsi:type="dcterms:W3CDTF">2014-09-11T21:13:40Z</dcterms:created>
  <dcterms:modified xsi:type="dcterms:W3CDTF">2014-09-11T21:42:51Z</dcterms:modified>
</cp:coreProperties>
</file>