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5" autoAdjust="0"/>
    <p:restoredTop sz="94971" autoAdjust="0"/>
  </p:normalViewPr>
  <p:slideViewPr>
    <p:cSldViewPr snapToGrid="0" showGuides="1">
      <p:cViewPr>
        <p:scale>
          <a:sx n="75" d="100"/>
          <a:sy n="75" d="100"/>
        </p:scale>
        <p:origin x="-114" y="-162"/>
      </p:cViewPr>
      <p:guideLst>
        <p:guide orient="horz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617C6-EAB8-472F-A35C-A904FD4E8FB1}" type="datetimeFigureOut">
              <a:rPr lang="zh-TW" altLang="en-US" smtClean="0"/>
              <a:t>2014/2/18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9576-63BF-4F52-97A2-1D5CB37EA5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49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9576-63BF-4F52-97A2-1D5CB37EA56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822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9576-63BF-4F52-97A2-1D5CB37EA56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458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651-4C7C-47AD-B7A1-DC790E91D239}" type="datetimeFigureOut">
              <a:rPr lang="zh-TW" altLang="en-US" smtClean="0"/>
              <a:t>2014/2/18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E3A7-3FC7-4BEB-BABF-7954E1C89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7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651-4C7C-47AD-B7A1-DC790E91D239}" type="datetimeFigureOut">
              <a:rPr lang="zh-TW" altLang="en-US" smtClean="0"/>
              <a:t>2014/2/18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E3A7-3FC7-4BEB-BABF-7954E1C89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63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651-4C7C-47AD-B7A1-DC790E91D239}" type="datetimeFigureOut">
              <a:rPr lang="zh-TW" altLang="en-US" smtClean="0"/>
              <a:t>2014/2/18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E3A7-3FC7-4BEB-BABF-7954E1C89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47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651-4C7C-47AD-B7A1-DC790E91D239}" type="datetimeFigureOut">
              <a:rPr lang="zh-TW" altLang="en-US" smtClean="0"/>
              <a:t>2014/2/18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E3A7-3FC7-4BEB-BABF-7954E1C89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13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651-4C7C-47AD-B7A1-DC790E91D239}" type="datetimeFigureOut">
              <a:rPr lang="zh-TW" altLang="en-US" smtClean="0"/>
              <a:t>2014/2/18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E3A7-3FC7-4BEB-BABF-7954E1C89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28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651-4C7C-47AD-B7A1-DC790E91D239}" type="datetimeFigureOut">
              <a:rPr lang="zh-TW" altLang="en-US" smtClean="0"/>
              <a:t>2014/2/18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E3A7-3FC7-4BEB-BABF-7954E1C89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04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651-4C7C-47AD-B7A1-DC790E91D239}" type="datetimeFigureOut">
              <a:rPr lang="zh-TW" altLang="en-US" smtClean="0"/>
              <a:t>2014/2/18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E3A7-3FC7-4BEB-BABF-7954E1C89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10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651-4C7C-47AD-B7A1-DC790E91D239}" type="datetimeFigureOut">
              <a:rPr lang="zh-TW" altLang="en-US" smtClean="0"/>
              <a:t>2014/2/18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E3A7-3FC7-4BEB-BABF-7954E1C89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37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651-4C7C-47AD-B7A1-DC790E91D239}" type="datetimeFigureOut">
              <a:rPr lang="zh-TW" altLang="en-US" smtClean="0"/>
              <a:t>2014/2/18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E3A7-3FC7-4BEB-BABF-7954E1C89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3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651-4C7C-47AD-B7A1-DC790E91D239}" type="datetimeFigureOut">
              <a:rPr lang="zh-TW" altLang="en-US" smtClean="0"/>
              <a:t>2014/2/18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E3A7-3FC7-4BEB-BABF-7954E1C89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81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651-4C7C-47AD-B7A1-DC790E91D239}" type="datetimeFigureOut">
              <a:rPr lang="zh-TW" altLang="en-US" smtClean="0"/>
              <a:t>2014/2/18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E3A7-3FC7-4BEB-BABF-7954E1C89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78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5B651-4C7C-47AD-B7A1-DC790E91D239}" type="datetimeFigureOut">
              <a:rPr lang="zh-TW" altLang="en-US" smtClean="0"/>
              <a:t>2014/2/18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1E3A7-3FC7-4BEB-BABF-7954E1C89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73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image" Target="../media/image102.emf"/><Relationship Id="rId18" Type="http://schemas.openxmlformats.org/officeDocument/2006/relationships/image" Target="../media/image107.emf"/><Relationship Id="rId3" Type="http://schemas.openxmlformats.org/officeDocument/2006/relationships/image" Target="../media/image92.emf"/><Relationship Id="rId7" Type="http://schemas.openxmlformats.org/officeDocument/2006/relationships/image" Target="../media/image96.emf"/><Relationship Id="rId12" Type="http://schemas.openxmlformats.org/officeDocument/2006/relationships/image" Target="../media/image101.emf"/><Relationship Id="rId17" Type="http://schemas.openxmlformats.org/officeDocument/2006/relationships/image" Target="../media/image106.emf"/><Relationship Id="rId2" Type="http://schemas.openxmlformats.org/officeDocument/2006/relationships/image" Target="../media/image69.emf"/><Relationship Id="rId16" Type="http://schemas.openxmlformats.org/officeDocument/2006/relationships/image" Target="../media/image105.emf"/><Relationship Id="rId20" Type="http://schemas.openxmlformats.org/officeDocument/2006/relationships/image" Target="../media/image10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emf"/><Relationship Id="rId11" Type="http://schemas.openxmlformats.org/officeDocument/2006/relationships/image" Target="../media/image100.emf"/><Relationship Id="rId5" Type="http://schemas.openxmlformats.org/officeDocument/2006/relationships/image" Target="../media/image94.emf"/><Relationship Id="rId15" Type="http://schemas.openxmlformats.org/officeDocument/2006/relationships/image" Target="../media/image104.emf"/><Relationship Id="rId10" Type="http://schemas.openxmlformats.org/officeDocument/2006/relationships/image" Target="../media/image99.emf"/><Relationship Id="rId19" Type="http://schemas.openxmlformats.org/officeDocument/2006/relationships/image" Target="../media/image108.emf"/><Relationship Id="rId4" Type="http://schemas.openxmlformats.org/officeDocument/2006/relationships/image" Target="../media/image93.emf"/><Relationship Id="rId9" Type="http://schemas.openxmlformats.org/officeDocument/2006/relationships/image" Target="../media/image98.emf"/><Relationship Id="rId14" Type="http://schemas.openxmlformats.org/officeDocument/2006/relationships/image" Target="../media/image10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13" Type="http://schemas.openxmlformats.org/officeDocument/2006/relationships/image" Target="../media/image113.emf"/><Relationship Id="rId18" Type="http://schemas.openxmlformats.org/officeDocument/2006/relationships/image" Target="../media/image118.emf"/><Relationship Id="rId3" Type="http://schemas.openxmlformats.org/officeDocument/2006/relationships/image" Target="../media/image79.emf"/><Relationship Id="rId7" Type="http://schemas.openxmlformats.org/officeDocument/2006/relationships/image" Target="../media/image81.emf"/><Relationship Id="rId12" Type="http://schemas.openxmlformats.org/officeDocument/2006/relationships/image" Target="../media/image112.emf"/><Relationship Id="rId17" Type="http://schemas.openxmlformats.org/officeDocument/2006/relationships/image" Target="../media/image117.emf"/><Relationship Id="rId2" Type="http://schemas.openxmlformats.org/officeDocument/2006/relationships/image" Target="../media/image69.emf"/><Relationship Id="rId16" Type="http://schemas.openxmlformats.org/officeDocument/2006/relationships/image" Target="../media/image116.emf"/><Relationship Id="rId20" Type="http://schemas.openxmlformats.org/officeDocument/2006/relationships/image" Target="../media/image12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emf"/><Relationship Id="rId11" Type="http://schemas.openxmlformats.org/officeDocument/2006/relationships/image" Target="../media/image111.emf"/><Relationship Id="rId5" Type="http://schemas.openxmlformats.org/officeDocument/2006/relationships/image" Target="../media/image70.emf"/><Relationship Id="rId15" Type="http://schemas.openxmlformats.org/officeDocument/2006/relationships/image" Target="../media/image115.emf"/><Relationship Id="rId10" Type="http://schemas.openxmlformats.org/officeDocument/2006/relationships/image" Target="../media/image110.emf"/><Relationship Id="rId19" Type="http://schemas.openxmlformats.org/officeDocument/2006/relationships/image" Target="../media/image119.emf"/><Relationship Id="rId4" Type="http://schemas.openxmlformats.org/officeDocument/2006/relationships/image" Target="../media/image80.emf"/><Relationship Id="rId9" Type="http://schemas.openxmlformats.org/officeDocument/2006/relationships/image" Target="../media/image83.emf"/><Relationship Id="rId14" Type="http://schemas.openxmlformats.org/officeDocument/2006/relationships/image" Target="../media/image114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emf"/><Relationship Id="rId13" Type="http://schemas.openxmlformats.org/officeDocument/2006/relationships/image" Target="../media/image129.emf"/><Relationship Id="rId18" Type="http://schemas.openxmlformats.org/officeDocument/2006/relationships/image" Target="../media/image134.emf"/><Relationship Id="rId3" Type="http://schemas.openxmlformats.org/officeDocument/2006/relationships/image" Target="../media/image122.emf"/><Relationship Id="rId7" Type="http://schemas.openxmlformats.org/officeDocument/2006/relationships/image" Target="../media/image125.emf"/><Relationship Id="rId12" Type="http://schemas.openxmlformats.org/officeDocument/2006/relationships/image" Target="../media/image128.emf"/><Relationship Id="rId17" Type="http://schemas.openxmlformats.org/officeDocument/2006/relationships/image" Target="../media/image133.emf"/><Relationship Id="rId2" Type="http://schemas.openxmlformats.org/officeDocument/2006/relationships/image" Target="../media/image121.emf"/><Relationship Id="rId16" Type="http://schemas.openxmlformats.org/officeDocument/2006/relationships/image" Target="../media/image132.emf"/><Relationship Id="rId20" Type="http://schemas.openxmlformats.org/officeDocument/2006/relationships/image" Target="../media/image13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emf"/><Relationship Id="rId11" Type="http://schemas.openxmlformats.org/officeDocument/2006/relationships/image" Target="../media/image71.emf"/><Relationship Id="rId5" Type="http://schemas.openxmlformats.org/officeDocument/2006/relationships/image" Target="../media/image124.emf"/><Relationship Id="rId15" Type="http://schemas.openxmlformats.org/officeDocument/2006/relationships/image" Target="../media/image131.emf"/><Relationship Id="rId10" Type="http://schemas.openxmlformats.org/officeDocument/2006/relationships/image" Target="../media/image70.emf"/><Relationship Id="rId19" Type="http://schemas.openxmlformats.org/officeDocument/2006/relationships/image" Target="../media/image135.emf"/><Relationship Id="rId4" Type="http://schemas.openxmlformats.org/officeDocument/2006/relationships/image" Target="../media/image123.emf"/><Relationship Id="rId9" Type="http://schemas.openxmlformats.org/officeDocument/2006/relationships/image" Target="../media/image127.emf"/><Relationship Id="rId14" Type="http://schemas.openxmlformats.org/officeDocument/2006/relationships/image" Target="../media/image13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tiff"/><Relationship Id="rId2" Type="http://schemas.openxmlformats.org/officeDocument/2006/relationships/image" Target="../media/image137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7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12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image" Target="../media/image29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12" Type="http://schemas.openxmlformats.org/officeDocument/2006/relationships/image" Target="../media/image28.emf"/><Relationship Id="rId17" Type="http://schemas.openxmlformats.org/officeDocument/2006/relationships/image" Target="../media/image33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emf"/><Relationship Id="rId11" Type="http://schemas.openxmlformats.org/officeDocument/2006/relationships/image" Target="../media/image27.emf"/><Relationship Id="rId5" Type="http://schemas.openxmlformats.org/officeDocument/2006/relationships/image" Target="../media/image21.emf"/><Relationship Id="rId15" Type="http://schemas.openxmlformats.org/officeDocument/2006/relationships/image" Target="../media/image31.emf"/><Relationship Id="rId10" Type="http://schemas.openxmlformats.org/officeDocument/2006/relationships/image" Target="../media/image26.emf"/><Relationship Id="rId4" Type="http://schemas.openxmlformats.org/officeDocument/2006/relationships/image" Target="../media/image20.emf"/><Relationship Id="rId9" Type="http://schemas.openxmlformats.org/officeDocument/2006/relationships/image" Target="../media/image25.emf"/><Relationship Id="rId14" Type="http://schemas.openxmlformats.org/officeDocument/2006/relationships/image" Target="../media/image3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image" Target="../media/image49.emf"/><Relationship Id="rId18" Type="http://schemas.openxmlformats.org/officeDocument/2006/relationships/image" Target="../media/image54.emf"/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12" Type="http://schemas.openxmlformats.org/officeDocument/2006/relationships/image" Target="../media/image48.emf"/><Relationship Id="rId17" Type="http://schemas.openxmlformats.org/officeDocument/2006/relationships/image" Target="../media/image53.emf"/><Relationship Id="rId2" Type="http://schemas.openxmlformats.org/officeDocument/2006/relationships/image" Target="../media/image38.emf"/><Relationship Id="rId16" Type="http://schemas.openxmlformats.org/officeDocument/2006/relationships/image" Target="../media/image52.emf"/><Relationship Id="rId20" Type="http://schemas.openxmlformats.org/officeDocument/2006/relationships/image" Target="../media/image5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emf"/><Relationship Id="rId11" Type="http://schemas.openxmlformats.org/officeDocument/2006/relationships/image" Target="../media/image47.emf"/><Relationship Id="rId5" Type="http://schemas.openxmlformats.org/officeDocument/2006/relationships/image" Target="../media/image41.emf"/><Relationship Id="rId15" Type="http://schemas.openxmlformats.org/officeDocument/2006/relationships/image" Target="../media/image51.emf"/><Relationship Id="rId10" Type="http://schemas.openxmlformats.org/officeDocument/2006/relationships/image" Target="../media/image46.emf"/><Relationship Id="rId19" Type="http://schemas.openxmlformats.org/officeDocument/2006/relationships/image" Target="../media/image55.emf"/><Relationship Id="rId4" Type="http://schemas.openxmlformats.org/officeDocument/2006/relationships/image" Target="../media/image40.emf"/><Relationship Id="rId9" Type="http://schemas.openxmlformats.org/officeDocument/2006/relationships/image" Target="../media/image45.emf"/><Relationship Id="rId14" Type="http://schemas.openxmlformats.org/officeDocument/2006/relationships/image" Target="../media/image5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image" Target="../media/image68.emf"/><Relationship Id="rId18" Type="http://schemas.openxmlformats.org/officeDocument/2006/relationships/image" Target="../media/image73.emf"/><Relationship Id="rId3" Type="http://schemas.openxmlformats.org/officeDocument/2006/relationships/image" Target="../media/image58.emf"/><Relationship Id="rId7" Type="http://schemas.openxmlformats.org/officeDocument/2006/relationships/image" Target="../media/image62.emf"/><Relationship Id="rId12" Type="http://schemas.openxmlformats.org/officeDocument/2006/relationships/image" Target="../media/image67.emf"/><Relationship Id="rId17" Type="http://schemas.openxmlformats.org/officeDocument/2006/relationships/image" Target="../media/image72.emf"/><Relationship Id="rId2" Type="http://schemas.openxmlformats.org/officeDocument/2006/relationships/image" Target="../media/image57.emf"/><Relationship Id="rId16" Type="http://schemas.openxmlformats.org/officeDocument/2006/relationships/image" Target="../media/image71.emf"/><Relationship Id="rId20" Type="http://schemas.openxmlformats.org/officeDocument/2006/relationships/image" Target="../media/image7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emf"/><Relationship Id="rId11" Type="http://schemas.openxmlformats.org/officeDocument/2006/relationships/image" Target="../media/image66.emf"/><Relationship Id="rId5" Type="http://schemas.openxmlformats.org/officeDocument/2006/relationships/image" Target="../media/image60.emf"/><Relationship Id="rId15" Type="http://schemas.openxmlformats.org/officeDocument/2006/relationships/image" Target="../media/image70.emf"/><Relationship Id="rId10" Type="http://schemas.openxmlformats.org/officeDocument/2006/relationships/image" Target="../media/image65.emf"/><Relationship Id="rId19" Type="http://schemas.openxmlformats.org/officeDocument/2006/relationships/image" Target="../media/image74.emf"/><Relationship Id="rId4" Type="http://schemas.openxmlformats.org/officeDocument/2006/relationships/image" Target="../media/image59.emf"/><Relationship Id="rId9" Type="http://schemas.openxmlformats.org/officeDocument/2006/relationships/image" Target="../media/image64.emf"/><Relationship Id="rId14" Type="http://schemas.openxmlformats.org/officeDocument/2006/relationships/image" Target="../media/image6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image" Target="../media/image84.emf"/><Relationship Id="rId18" Type="http://schemas.openxmlformats.org/officeDocument/2006/relationships/image" Target="../media/image89.emf"/><Relationship Id="rId3" Type="http://schemas.openxmlformats.org/officeDocument/2006/relationships/image" Target="../media/image76.emf"/><Relationship Id="rId7" Type="http://schemas.openxmlformats.org/officeDocument/2006/relationships/image" Target="../media/image80.emf"/><Relationship Id="rId12" Type="http://schemas.openxmlformats.org/officeDocument/2006/relationships/image" Target="../media/image83.emf"/><Relationship Id="rId17" Type="http://schemas.openxmlformats.org/officeDocument/2006/relationships/image" Target="../media/image88.emf"/><Relationship Id="rId2" Type="http://schemas.openxmlformats.org/officeDocument/2006/relationships/image" Target="../media/image69.emf"/><Relationship Id="rId16" Type="http://schemas.openxmlformats.org/officeDocument/2006/relationships/image" Target="../media/image87.emf"/><Relationship Id="rId20" Type="http://schemas.openxmlformats.org/officeDocument/2006/relationships/image" Target="../media/image9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emf"/><Relationship Id="rId11" Type="http://schemas.openxmlformats.org/officeDocument/2006/relationships/image" Target="../media/image82.emf"/><Relationship Id="rId5" Type="http://schemas.openxmlformats.org/officeDocument/2006/relationships/image" Target="../media/image78.emf"/><Relationship Id="rId15" Type="http://schemas.openxmlformats.org/officeDocument/2006/relationships/image" Target="../media/image86.emf"/><Relationship Id="rId10" Type="http://schemas.openxmlformats.org/officeDocument/2006/relationships/image" Target="../media/image81.emf"/><Relationship Id="rId19" Type="http://schemas.openxmlformats.org/officeDocument/2006/relationships/image" Target="../media/image90.emf"/><Relationship Id="rId4" Type="http://schemas.openxmlformats.org/officeDocument/2006/relationships/image" Target="../media/image77.emf"/><Relationship Id="rId9" Type="http://schemas.openxmlformats.org/officeDocument/2006/relationships/image" Target="../media/image71.emf"/><Relationship Id="rId14" Type="http://schemas.openxmlformats.org/officeDocument/2006/relationships/image" Target="../media/image8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628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912" y="3962582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893" y="5259433"/>
            <a:ext cx="3017520" cy="1598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447" y="5259433"/>
            <a:ext cx="3017520" cy="1598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59433"/>
            <a:ext cx="3017520" cy="1598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942" y="3962582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912" y="2641722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942" y="2641722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912" y="1320861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942" y="1320861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912" y="1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942" y="1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971" y="3962582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2582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4" name="Picture 1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971" y="2641722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5" name="Picture 1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41722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971" y="1320861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7" name="Picture 1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0861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8" name="Picture 18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971" y="1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9" name="Picture 19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6672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912" y="3962582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942" y="3962582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942" y="2641722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912" y="2641722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912" y="1320861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942" y="1320861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912" y="0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942" y="0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971" y="3962582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2582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971" y="2641722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41722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971" y="1320861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0861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971" y="0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8" name="Picture 1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5259433"/>
            <a:ext cx="3017520" cy="1598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240" y="5259433"/>
            <a:ext cx="3017520" cy="1598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60" name="Picture 16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59433"/>
            <a:ext cx="3017520" cy="1598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3207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5259433"/>
            <a:ext cx="3017520" cy="1598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240" y="5259433"/>
            <a:ext cx="3017520" cy="1598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59433"/>
            <a:ext cx="3017520" cy="1598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942" y="3962582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912" y="3962582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942" y="2641721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942" y="1320861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912" y="1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912" y="2641722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912" y="1320861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942" y="1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971" y="3962582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2582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971" y="2641721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41721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2" name="Picture 14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971" y="1320861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3" name="Picture 15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0861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4" name="Picture 16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971" y="1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5" name="Picture 17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990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:\GoogleDrive\MATLAB-GoogleDrive\MPC_new\tradeoff_eta100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242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K:\GoogleDrive\MATLAB-GoogleDrive\MPC_new\tradeoff_eta095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2071"/>
            <a:ext cx="4572000" cy="242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74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3810000" cy="2073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86199"/>
            <a:ext cx="3657600" cy="199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0" y="3581400"/>
            <a:ext cx="110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Eta = 0.85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621268"/>
            <a:ext cx="81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Eta =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048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587" y="67582"/>
            <a:ext cx="3970701" cy="2268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997" y="2243680"/>
            <a:ext cx="3967460" cy="2267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5714999" y="164083"/>
            <a:ext cx="333375" cy="4317198"/>
          </a:xfrm>
          <a:prstGeom prst="roundRect">
            <a:avLst>
              <a:gd name="adj" fmla="val 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50" y="317500"/>
            <a:ext cx="3200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75" y="2298700"/>
            <a:ext cx="3200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0" y="4448175"/>
            <a:ext cx="3200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450" y="330200"/>
            <a:ext cx="3200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600" y="2295525"/>
            <a:ext cx="3200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25" y="4352925"/>
            <a:ext cx="3200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1909"/>
            <a:ext cx="3968496" cy="226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298700"/>
            <a:ext cx="3968496" cy="226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4457700"/>
            <a:ext cx="3968496" cy="226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799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781050"/>
            <a:ext cx="7791450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193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57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888" y="0"/>
            <a:ext cx="3657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776" y="0"/>
            <a:ext cx="3657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2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664" y="0"/>
            <a:ext cx="3657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3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1554" y="0"/>
            <a:ext cx="3657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4" name="Picture 2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4150"/>
            <a:ext cx="3657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5" name="Picture 2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888" y="2724150"/>
            <a:ext cx="3657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6" name="Picture 2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776" y="2724150"/>
            <a:ext cx="3657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7" name="Picture 2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664" y="2724150"/>
            <a:ext cx="3657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9" name="Picture 3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1554" y="2724150"/>
            <a:ext cx="3657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81" name="Picture 3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15428"/>
            <a:ext cx="3657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82" name="Picture 3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888" y="5515428"/>
            <a:ext cx="3657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83" name="Picture 3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776" y="5515428"/>
            <a:ext cx="3657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84" name="Picture 3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664" y="5515428"/>
            <a:ext cx="3657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85" name="Picture 3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1554" y="5515428"/>
            <a:ext cx="3657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8229601"/>
            <a:ext cx="13324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Although the time-domain trajectory looks more smooth, the </a:t>
            </a:r>
            <a:r>
              <a:rPr lang="en-US" altLang="zh-TW" dirty="0" err="1" smtClean="0"/>
              <a:t>fft</a:t>
            </a:r>
            <a:r>
              <a:rPr lang="en-US" altLang="zh-TW" dirty="0" smtClean="0"/>
              <a:t> plot does not look significantly different</a:t>
            </a:r>
          </a:p>
          <a:p>
            <a:r>
              <a:rPr lang="en-US" altLang="zh-TW" dirty="0" smtClean="0"/>
              <a:t>So, it’s probably better just show the time-domain trajectory rather than the </a:t>
            </a:r>
            <a:r>
              <a:rPr lang="en-US" altLang="zh-TW" dirty="0" err="1" smtClean="0"/>
              <a:t>fft</a:t>
            </a:r>
            <a:r>
              <a:rPr lang="en-US" altLang="zh-TW" dirty="0" smtClean="0"/>
              <a:t> plot, and add hand-waving statement about the smoothness</a:t>
            </a:r>
          </a:p>
          <a:p>
            <a:r>
              <a:rPr lang="en-US" altLang="zh-TW" dirty="0" smtClean="0"/>
              <a:t>(the situation of imperfect battery (eta=0.95) is the same) </a:t>
            </a:r>
            <a:endParaRPr lang="zh-TW" altLang="en-US" dirty="0"/>
          </a:p>
        </p:txBody>
      </p:sp>
      <p:sp>
        <p:nvSpPr>
          <p:cNvPr id="3" name="Down Arrow 2"/>
          <p:cNvSpPr/>
          <p:nvPr/>
        </p:nvSpPr>
        <p:spPr>
          <a:xfrm rot="11392678">
            <a:off x="1105223" y="7796259"/>
            <a:ext cx="201037" cy="4381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25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708036"/>
            <a:ext cx="3657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5" y="3582988"/>
            <a:ext cx="3657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016" y="695071"/>
            <a:ext cx="3657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632" y="3560191"/>
            <a:ext cx="3657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989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3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5259432"/>
            <a:ext cx="3017520" cy="1598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59432"/>
            <a:ext cx="3017520" cy="1598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9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186" y="5259432"/>
            <a:ext cx="3017520" cy="1598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0135"/>
            <a:ext cx="2655869" cy="140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40270"/>
            <a:ext cx="2655869" cy="140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0405"/>
            <a:ext cx="2655869" cy="140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571" y="0"/>
            <a:ext cx="2655869" cy="140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912" y="0"/>
            <a:ext cx="2655869" cy="140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942" y="1320135"/>
            <a:ext cx="2655869" cy="140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942" y="2640270"/>
            <a:ext cx="2655869" cy="140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942" y="3960405"/>
            <a:ext cx="2655869" cy="140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2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55869" cy="140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4" name="Picture 2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912" y="3960405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5" name="Picture 2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912" y="2640995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6" name="Picture 2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912" y="1321586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8" name="Picture 3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640" y="3960405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9" name="Picture 3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340" y="2640270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80" name="Picture 3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340" y="1320135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81" name="Picture 33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340" y="0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089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8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912" y="0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5259432"/>
            <a:ext cx="3017520" cy="1598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240" y="5259433"/>
            <a:ext cx="3017520" cy="1598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59433"/>
            <a:ext cx="3017520" cy="1598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942" y="3962582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942" y="2641722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942" y="1320861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942" y="0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2582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41722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0861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4" name="Picture 2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5" name="Picture 2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912" y="3962582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912" y="2641722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912" y="1320861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9" name="Picture 2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971" y="3962582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0" name="Picture 28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971" y="2641722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1" name="Picture 29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971" y="1320861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2" name="Picture 30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971" y="0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648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912" y="3962582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893" y="5259433"/>
            <a:ext cx="3017520" cy="1598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447" y="5259433"/>
            <a:ext cx="3017520" cy="1598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59433"/>
            <a:ext cx="3017520" cy="1598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942" y="3962582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942" y="2641722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912" y="2641722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912" y="1320861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942" y="1320861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912" y="0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942" y="0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971" y="3962582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2582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971" y="2641722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41722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971" y="1320861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0861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971" y="0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4" name="Picture 18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51760" cy="14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4495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60</Words>
  <Application>Microsoft Office PowerPoint</Application>
  <PresentationFormat>On-screen Show (4:3)</PresentationFormat>
  <Paragraphs>7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 Mechanical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Chiao</dc:creator>
  <cp:lastModifiedBy>Chiao</cp:lastModifiedBy>
  <cp:revision>92</cp:revision>
  <dcterms:created xsi:type="dcterms:W3CDTF">2014-02-03T22:20:37Z</dcterms:created>
  <dcterms:modified xsi:type="dcterms:W3CDTF">2014-02-19T04:32:56Z</dcterms:modified>
</cp:coreProperties>
</file>