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894" y="-210"/>
      </p:cViewPr>
      <p:guideLst>
        <p:guide orient="horz" pos="4319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C33-FCD1-4642-AA36-26ED28A3F2C0}" type="datetimeFigureOut">
              <a:rPr lang="zh-TW" altLang="en-US" smtClean="0"/>
              <a:t>2014/8/27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B5B7-D576-4E59-80F1-3496E4C444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5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C33-FCD1-4642-AA36-26ED28A3F2C0}" type="datetimeFigureOut">
              <a:rPr lang="zh-TW" altLang="en-US" smtClean="0"/>
              <a:t>2014/8/27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B5B7-D576-4E59-80F1-3496E4C444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09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C33-FCD1-4642-AA36-26ED28A3F2C0}" type="datetimeFigureOut">
              <a:rPr lang="zh-TW" altLang="en-US" smtClean="0"/>
              <a:t>2014/8/27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B5B7-D576-4E59-80F1-3496E4C444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03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C33-FCD1-4642-AA36-26ED28A3F2C0}" type="datetimeFigureOut">
              <a:rPr lang="zh-TW" altLang="en-US" smtClean="0"/>
              <a:t>2014/8/27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B5B7-D576-4E59-80F1-3496E4C444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16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C33-FCD1-4642-AA36-26ED28A3F2C0}" type="datetimeFigureOut">
              <a:rPr lang="zh-TW" altLang="en-US" smtClean="0"/>
              <a:t>2014/8/27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B5B7-D576-4E59-80F1-3496E4C444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1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C33-FCD1-4642-AA36-26ED28A3F2C0}" type="datetimeFigureOut">
              <a:rPr lang="zh-TW" altLang="en-US" smtClean="0"/>
              <a:t>2014/8/27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B5B7-D576-4E59-80F1-3496E4C444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43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C33-FCD1-4642-AA36-26ED28A3F2C0}" type="datetimeFigureOut">
              <a:rPr lang="zh-TW" altLang="en-US" smtClean="0"/>
              <a:t>2014/8/27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B5B7-D576-4E59-80F1-3496E4C444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17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C33-FCD1-4642-AA36-26ED28A3F2C0}" type="datetimeFigureOut">
              <a:rPr lang="zh-TW" altLang="en-US" smtClean="0"/>
              <a:t>2014/8/27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B5B7-D576-4E59-80F1-3496E4C444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9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C33-FCD1-4642-AA36-26ED28A3F2C0}" type="datetimeFigureOut">
              <a:rPr lang="zh-TW" altLang="en-US" smtClean="0"/>
              <a:t>2014/8/27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B5B7-D576-4E59-80F1-3496E4C444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51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C33-FCD1-4642-AA36-26ED28A3F2C0}" type="datetimeFigureOut">
              <a:rPr lang="zh-TW" altLang="en-US" smtClean="0"/>
              <a:t>2014/8/27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B5B7-D576-4E59-80F1-3496E4C444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38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C33-FCD1-4642-AA36-26ED28A3F2C0}" type="datetimeFigureOut">
              <a:rPr lang="zh-TW" altLang="en-US" smtClean="0"/>
              <a:t>2014/8/27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B5B7-D576-4E59-80F1-3496E4C444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17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C5C33-FCD1-4642-AA36-26ED28A3F2C0}" type="datetimeFigureOut">
              <a:rPr lang="zh-TW" altLang="en-US" smtClean="0"/>
              <a:t>2014/8/27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B5B7-D576-4E59-80F1-3496E4C444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41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tratfor.com/sites/default/files/styles/stratfor_full/public/main/images/China_power_grid.jpg?itok=Y481xYy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1438"/>
            <a:ext cx="8953500" cy="67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97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tratfor.com/sites/default/files/styles/stratfor_full/public/main/images/12-chinese_national_grid_52714-2.jpg?itok=S7e46f1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1438"/>
            <a:ext cx="8953500" cy="67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57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Michigan Mechanical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</cp:lastModifiedBy>
  <cp:revision>1</cp:revision>
  <dcterms:created xsi:type="dcterms:W3CDTF">2014-08-27T20:05:31Z</dcterms:created>
  <dcterms:modified xsi:type="dcterms:W3CDTF">2014-08-27T20:06:41Z</dcterms:modified>
</cp:coreProperties>
</file>