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5500" y="7346956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5500" y="1403350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0" y="0"/>
                </a:moveTo>
                <a:lnTo>
                  <a:pt x="14630352" y="0"/>
                </a:lnTo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84938" y="3452583"/>
            <a:ext cx="408612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5029" y="762889"/>
            <a:ext cx="902594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8597" y="2363444"/>
            <a:ext cx="6899275" cy="521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58595B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9.png"/><Relationship Id="rId7" Type="http://schemas.openxmlformats.org/officeDocument/2006/relationships/image" Target="../media/image119.png"/><Relationship Id="rId12" Type="http://schemas.openxmlformats.org/officeDocument/2006/relationships/image" Target="../media/image156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5.png"/><Relationship Id="rId5" Type="http://schemas.openxmlformats.org/officeDocument/2006/relationships/image" Target="../media/image108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50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55" Type="http://schemas.openxmlformats.org/officeDocument/2006/relationships/image" Target="../media/image70.png"/><Relationship Id="rId63" Type="http://schemas.openxmlformats.org/officeDocument/2006/relationships/image" Target="../media/image7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6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image" Target="../media/image73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57" Type="http://schemas.openxmlformats.org/officeDocument/2006/relationships/image" Target="../media/image72.png"/><Relationship Id="rId61" Type="http://schemas.openxmlformats.org/officeDocument/2006/relationships/image" Target="../media/image76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60" Type="http://schemas.openxmlformats.org/officeDocument/2006/relationships/image" Target="../media/image75.png"/><Relationship Id="rId65" Type="http://schemas.openxmlformats.org/officeDocument/2006/relationships/image" Target="../media/image8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56" Type="http://schemas.openxmlformats.org/officeDocument/2006/relationships/image" Target="../media/image71.png"/><Relationship Id="rId64" Type="http://schemas.openxmlformats.org/officeDocument/2006/relationships/image" Target="../media/image79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59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19" y="7780515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5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3387" y="514337"/>
            <a:ext cx="78695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>
                <a:solidFill>
                  <a:srgbClr val="F26722"/>
                </a:solidFill>
              </a:rPr>
              <a:t>Microservices</a:t>
            </a:r>
            <a:r>
              <a:rPr spc="-590" dirty="0">
                <a:solidFill>
                  <a:srgbClr val="F26722"/>
                </a:solidFill>
              </a:rPr>
              <a:t> </a:t>
            </a:r>
            <a:r>
              <a:rPr spc="-480" dirty="0">
                <a:solidFill>
                  <a:srgbClr val="F26722"/>
                </a:solidFill>
              </a:rPr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39887" y="6011855"/>
            <a:ext cx="3601371" cy="1334981"/>
          </a:xfrm>
          <a:prstGeom prst="rect">
            <a:avLst/>
          </a:prstGeom>
        </p:spPr>
        <p:txBody>
          <a:bodyPr vert="horz" wrap="square" lIns="0" tIns="3035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390"/>
              </a:spcBef>
            </a:pPr>
            <a:r>
              <a:rPr lang="en-US" sz="3600" spc="-425" dirty="0">
                <a:solidFill>
                  <a:srgbClr val="535353"/>
                </a:solidFill>
                <a:latin typeface="DejaVu Sans"/>
                <a:cs typeface="DejaVu Sans"/>
              </a:rPr>
              <a:t>Rajesh Meena</a:t>
            </a:r>
            <a:endParaRPr sz="3600" dirty="0">
              <a:latin typeface="DejaVu Sans"/>
              <a:cs typeface="DejaVu Sans"/>
            </a:endParaRPr>
          </a:p>
          <a:p>
            <a:pPr marL="12700" algn="ctr">
              <a:lnSpc>
                <a:spcPct val="100000"/>
              </a:lnSpc>
              <a:spcBef>
                <a:spcPts val="1270"/>
              </a:spcBef>
            </a:pPr>
            <a:r>
              <a:rPr lang="en-US" sz="2000" spc="-200" dirty="0">
                <a:solidFill>
                  <a:srgbClr val="535353"/>
                </a:solidFill>
                <a:latin typeface="DejaVu Sans"/>
                <a:cs typeface="DejaVu Sans"/>
              </a:rPr>
              <a:t>R</a:t>
            </a:r>
            <a:r>
              <a:rPr sz="2000" spc="-200" dirty="0">
                <a:solidFill>
                  <a:srgbClr val="535353"/>
                </a:solidFill>
                <a:latin typeface="DejaVu Sans"/>
                <a:cs typeface="DejaVu Sans"/>
              </a:rPr>
              <a:t>a</a:t>
            </a:r>
            <a:r>
              <a:rPr lang="en-US" sz="2000" spc="-200" dirty="0">
                <a:solidFill>
                  <a:srgbClr val="535353"/>
                </a:solidFill>
                <a:latin typeface="DejaVu Sans"/>
                <a:cs typeface="DejaVu Sans"/>
              </a:rPr>
              <a:t>jesh.meena@centurylink</a:t>
            </a:r>
            <a:r>
              <a:rPr sz="2000" spc="-200" dirty="0">
                <a:solidFill>
                  <a:srgbClr val="535353"/>
                </a:solidFill>
                <a:latin typeface="DejaVu Sans"/>
                <a:cs typeface="DejaVu Sans"/>
              </a:rPr>
              <a:t>.com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6278" y="2495461"/>
            <a:ext cx="31449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5" dirty="0">
                <a:solidFill>
                  <a:srgbClr val="58595B"/>
                </a:solidFill>
                <a:latin typeface="DejaVu Sans"/>
                <a:cs typeface="DejaVu Sans"/>
              </a:rPr>
              <a:t>I</a:t>
            </a:r>
            <a:r>
              <a:rPr sz="4000" spc="-340" dirty="0">
                <a:solidFill>
                  <a:srgbClr val="58595B"/>
                </a:solidFill>
                <a:latin typeface="DejaVu Sans"/>
                <a:cs typeface="DejaVu Sans"/>
              </a:rPr>
              <a:t>n</a:t>
            </a:r>
            <a:r>
              <a:rPr sz="4000" spc="-285" dirty="0">
                <a:solidFill>
                  <a:srgbClr val="58595B"/>
                </a:solidFill>
                <a:latin typeface="DejaVu Sans"/>
                <a:cs typeface="DejaVu Sans"/>
              </a:rPr>
              <a:t>t</a:t>
            </a:r>
            <a:r>
              <a:rPr sz="4000" spc="-340" dirty="0">
                <a:solidFill>
                  <a:srgbClr val="58595B"/>
                </a:solidFill>
                <a:latin typeface="DejaVu Sans"/>
                <a:cs typeface="DejaVu Sans"/>
              </a:rPr>
              <a:t>r</a:t>
            </a:r>
            <a:r>
              <a:rPr sz="4000" spc="-330" dirty="0">
                <a:solidFill>
                  <a:srgbClr val="58595B"/>
                </a:solidFill>
                <a:latin typeface="DejaVu Sans"/>
                <a:cs typeface="DejaVu Sans"/>
              </a:rPr>
              <a:t>odu</a:t>
            </a:r>
            <a:r>
              <a:rPr sz="4000" spc="-240" dirty="0">
                <a:solidFill>
                  <a:srgbClr val="58595B"/>
                </a:solidFill>
                <a:latin typeface="DejaVu Sans"/>
                <a:cs typeface="DejaVu Sans"/>
              </a:rPr>
              <a:t>c</a:t>
            </a:r>
            <a:r>
              <a:rPr sz="4000" spc="-250" dirty="0">
                <a:solidFill>
                  <a:srgbClr val="58595B"/>
                </a:solidFill>
                <a:latin typeface="DejaVu Sans"/>
                <a:cs typeface="DejaVu Sans"/>
              </a:rPr>
              <a:t>tion</a:t>
            </a:r>
            <a:endParaRPr sz="40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109" y="762889"/>
            <a:ext cx="118592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/>
              <a:t>Emergence </a:t>
            </a:r>
            <a:r>
              <a:rPr spc="-345" dirty="0"/>
              <a:t>of </a:t>
            </a:r>
            <a:r>
              <a:rPr spc="-500" dirty="0"/>
              <a:t>Microservices </a:t>
            </a:r>
            <a:r>
              <a:rPr spc="-730" dirty="0"/>
              <a:t>: </a:t>
            </a:r>
            <a:r>
              <a:rPr spc="-675" dirty="0">
                <a:solidFill>
                  <a:srgbClr val="F26722"/>
                </a:solidFill>
              </a:rPr>
              <a:t>Why</a:t>
            </a:r>
            <a:r>
              <a:rPr spc="-1005" dirty="0">
                <a:solidFill>
                  <a:srgbClr val="F26722"/>
                </a:solidFill>
              </a:rPr>
              <a:t> </a:t>
            </a:r>
            <a:r>
              <a:rPr spc="-515" dirty="0">
                <a:solidFill>
                  <a:srgbClr val="F26722"/>
                </a:solidFill>
              </a:rPr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8597" y="1930629"/>
            <a:ext cx="5282565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90"/>
              </a:spcBef>
              <a:buSzPts val="100"/>
              <a:buChar char="•"/>
              <a:tabLst>
                <a:tab pos="14604" algn="l"/>
              </a:tabLst>
            </a:pPr>
            <a:r>
              <a:rPr sz="2850" spc="-285" dirty="0">
                <a:solidFill>
                  <a:srgbClr val="F26723"/>
                </a:solidFill>
                <a:latin typeface="DejaVu Sans"/>
                <a:cs typeface="DejaVu Sans"/>
              </a:rPr>
              <a:t>Need </a:t>
            </a:r>
            <a:r>
              <a:rPr sz="2850" spc="-195" dirty="0">
                <a:solidFill>
                  <a:srgbClr val="F26723"/>
                </a:solidFill>
                <a:latin typeface="DejaVu Sans"/>
                <a:cs typeface="DejaVu Sans"/>
              </a:rPr>
              <a:t>to </a:t>
            </a:r>
            <a:r>
              <a:rPr sz="2850" spc="-254" dirty="0">
                <a:solidFill>
                  <a:srgbClr val="F26722"/>
                </a:solidFill>
                <a:latin typeface="DejaVu Sans"/>
                <a:cs typeface="DejaVu Sans"/>
              </a:rPr>
              <a:t>respond </a:t>
            </a:r>
            <a:r>
              <a:rPr sz="2850" spc="-195" dirty="0">
                <a:solidFill>
                  <a:srgbClr val="F26723"/>
                </a:solidFill>
                <a:latin typeface="DejaVu Sans"/>
                <a:cs typeface="DejaVu Sans"/>
              </a:rPr>
              <a:t>to </a:t>
            </a:r>
            <a:r>
              <a:rPr sz="2850" spc="-285" dirty="0">
                <a:solidFill>
                  <a:srgbClr val="F26723"/>
                </a:solidFill>
                <a:latin typeface="DejaVu Sans"/>
                <a:cs typeface="DejaVu Sans"/>
              </a:rPr>
              <a:t>change</a:t>
            </a:r>
            <a:r>
              <a:rPr sz="2850" spc="-61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850" spc="-235" dirty="0">
                <a:solidFill>
                  <a:srgbClr val="F26723"/>
                </a:solidFill>
                <a:latin typeface="DejaVu Sans"/>
                <a:cs typeface="DejaVu Sans"/>
              </a:rPr>
              <a:t>quickly</a:t>
            </a:r>
            <a:endParaRPr sz="28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2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85" dirty="0"/>
              <a:t>Need </a:t>
            </a:r>
            <a:r>
              <a:rPr sz="2850" spc="-215" dirty="0"/>
              <a:t>for</a:t>
            </a:r>
            <a:r>
              <a:rPr sz="2850" spc="-330" dirty="0"/>
              <a:t> </a:t>
            </a:r>
            <a:r>
              <a:rPr sz="2850" spc="-210" dirty="0"/>
              <a:t>reliability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305" dirty="0">
                <a:solidFill>
                  <a:srgbClr val="F26722"/>
                </a:solidFill>
              </a:rPr>
              <a:t>Business </a:t>
            </a:r>
            <a:r>
              <a:rPr sz="2850" spc="-240" dirty="0">
                <a:solidFill>
                  <a:srgbClr val="F26722"/>
                </a:solidFill>
              </a:rPr>
              <a:t>domain-driven</a:t>
            </a:r>
            <a:r>
              <a:rPr sz="2850" spc="-315" dirty="0">
                <a:solidFill>
                  <a:srgbClr val="F26722"/>
                </a:solidFill>
              </a:rPr>
              <a:t> </a:t>
            </a:r>
            <a:r>
              <a:rPr sz="2850" spc="-250" dirty="0">
                <a:solidFill>
                  <a:srgbClr val="F26722"/>
                </a:solidFill>
              </a:rPr>
              <a:t>design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20"/>
              </a:spcBef>
              <a:buSzPts val="100"/>
              <a:buChar char="•"/>
              <a:tabLst>
                <a:tab pos="14604" algn="l"/>
              </a:tabLst>
            </a:pPr>
            <a:r>
              <a:rPr sz="2850" spc="-270" dirty="0"/>
              <a:t>Automated test</a:t>
            </a:r>
            <a:r>
              <a:rPr sz="2850" spc="-345" dirty="0"/>
              <a:t> </a:t>
            </a:r>
            <a:r>
              <a:rPr sz="2850" spc="-210" dirty="0"/>
              <a:t>tools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330" dirty="0">
                <a:solidFill>
                  <a:srgbClr val="F26722"/>
                </a:solidFill>
              </a:rPr>
              <a:t>Release </a:t>
            </a:r>
            <a:r>
              <a:rPr sz="2850" spc="-275" dirty="0">
                <a:solidFill>
                  <a:srgbClr val="F26722"/>
                </a:solidFill>
              </a:rPr>
              <a:t>and </a:t>
            </a:r>
            <a:r>
              <a:rPr sz="2850" spc="-260" dirty="0">
                <a:solidFill>
                  <a:srgbClr val="F26722"/>
                </a:solidFill>
              </a:rPr>
              <a:t>deployment</a:t>
            </a:r>
            <a:r>
              <a:rPr sz="2850" spc="-315" dirty="0">
                <a:solidFill>
                  <a:srgbClr val="F26722"/>
                </a:solidFill>
              </a:rPr>
              <a:t> </a:t>
            </a:r>
            <a:r>
              <a:rPr sz="2850" spc="-210" dirty="0">
                <a:solidFill>
                  <a:srgbClr val="F26722"/>
                </a:solidFill>
              </a:rPr>
              <a:t>tools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65" dirty="0"/>
              <a:t>On-demand </a:t>
            </a:r>
            <a:r>
              <a:rPr sz="2850" spc="-220" dirty="0"/>
              <a:t>hosting</a:t>
            </a:r>
            <a:r>
              <a:rPr sz="2850" spc="-355" dirty="0"/>
              <a:t> </a:t>
            </a:r>
            <a:r>
              <a:rPr sz="2850" spc="-235" dirty="0"/>
              <a:t>technology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15" dirty="0">
                <a:solidFill>
                  <a:srgbClr val="F26722"/>
                </a:solidFill>
              </a:rPr>
              <a:t>On-line </a:t>
            </a:r>
            <a:r>
              <a:rPr sz="2850" spc="-210" dirty="0">
                <a:solidFill>
                  <a:srgbClr val="F26722"/>
                </a:solidFill>
              </a:rPr>
              <a:t>cloud</a:t>
            </a:r>
            <a:r>
              <a:rPr sz="2850" spc="-400" dirty="0">
                <a:solidFill>
                  <a:srgbClr val="F26722"/>
                </a:solidFill>
              </a:rPr>
              <a:t> </a:t>
            </a:r>
            <a:r>
              <a:rPr sz="2850" spc="-290" dirty="0">
                <a:solidFill>
                  <a:srgbClr val="F26722"/>
                </a:solidFill>
              </a:rPr>
              <a:t>services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85" dirty="0"/>
              <a:t>Need </a:t>
            </a:r>
            <a:r>
              <a:rPr sz="2850" spc="-195" dirty="0"/>
              <a:t>to </a:t>
            </a:r>
            <a:r>
              <a:rPr sz="2850" spc="-320" dirty="0"/>
              <a:t>embrace </a:t>
            </a:r>
            <a:r>
              <a:rPr sz="2850" spc="-270" dirty="0"/>
              <a:t>new</a:t>
            </a:r>
            <a:r>
              <a:rPr sz="2850" spc="-430" dirty="0"/>
              <a:t> </a:t>
            </a:r>
            <a:r>
              <a:rPr sz="2850" spc="-235" dirty="0"/>
              <a:t>technology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20"/>
              </a:spcBef>
              <a:buSzPts val="100"/>
              <a:buChar char="•"/>
              <a:tabLst>
                <a:tab pos="14604" algn="l"/>
              </a:tabLst>
            </a:pPr>
            <a:r>
              <a:rPr sz="2850" spc="-265" dirty="0">
                <a:solidFill>
                  <a:srgbClr val="F26722"/>
                </a:solidFill>
              </a:rPr>
              <a:t>Asynchronous </a:t>
            </a:r>
            <a:r>
              <a:rPr sz="2850" spc="-260" dirty="0">
                <a:solidFill>
                  <a:srgbClr val="F26722"/>
                </a:solidFill>
              </a:rPr>
              <a:t>communication</a:t>
            </a:r>
            <a:r>
              <a:rPr sz="2850" spc="-355" dirty="0">
                <a:solidFill>
                  <a:srgbClr val="F26722"/>
                </a:solidFill>
              </a:rPr>
              <a:t> </a:t>
            </a:r>
            <a:r>
              <a:rPr sz="2850" spc="-235" dirty="0">
                <a:solidFill>
                  <a:srgbClr val="F26722"/>
                </a:solidFill>
              </a:rPr>
              <a:t>technology</a:t>
            </a:r>
            <a:endParaRPr sz="2850"/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65" dirty="0"/>
              <a:t>Simpler </a:t>
            </a:r>
            <a:r>
              <a:rPr sz="2850" spc="-300" dirty="0"/>
              <a:t>server </a:t>
            </a:r>
            <a:r>
              <a:rPr sz="2850" spc="-260" dirty="0"/>
              <a:t>side </a:t>
            </a:r>
            <a:r>
              <a:rPr sz="2850" spc="-275" dirty="0"/>
              <a:t>and </a:t>
            </a:r>
            <a:r>
              <a:rPr sz="2850" spc="-220" dirty="0"/>
              <a:t>client </a:t>
            </a:r>
            <a:r>
              <a:rPr sz="2850" spc="-260" dirty="0"/>
              <a:t>side</a:t>
            </a:r>
            <a:r>
              <a:rPr sz="2850" spc="-509" dirty="0"/>
              <a:t> </a:t>
            </a:r>
            <a:r>
              <a:rPr sz="2850" spc="-235" dirty="0"/>
              <a:t>technology</a:t>
            </a:r>
            <a:endParaRPr sz="2850"/>
          </a:p>
        </p:txBody>
      </p:sp>
      <p:sp>
        <p:nvSpPr>
          <p:cNvPr id="5" name="object 5"/>
          <p:cNvSpPr/>
          <p:nvPr/>
        </p:nvSpPr>
        <p:spPr>
          <a:xfrm>
            <a:off x="6224270" y="3638054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4270" y="6593306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94040" y="5903747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4040" y="4426115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4270" y="5115674"/>
            <a:ext cx="426057" cy="426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6605" y="2992272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1081531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2"/>
                </a:lnTo>
                <a:lnTo>
                  <a:pt x="7726" y="60162"/>
                </a:lnTo>
                <a:lnTo>
                  <a:pt x="0" y="98501"/>
                </a:lnTo>
                <a:lnTo>
                  <a:pt x="0" y="788073"/>
                </a:lnTo>
                <a:lnTo>
                  <a:pt x="7726" y="826411"/>
                </a:lnTo>
                <a:lnTo>
                  <a:pt x="28797" y="857721"/>
                </a:lnTo>
                <a:lnTo>
                  <a:pt x="60050" y="878832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2"/>
                </a:lnTo>
                <a:lnTo>
                  <a:pt x="1151058" y="857721"/>
                </a:lnTo>
                <a:lnTo>
                  <a:pt x="1172129" y="826411"/>
                </a:lnTo>
                <a:lnTo>
                  <a:pt x="1179855" y="788073"/>
                </a:lnTo>
                <a:lnTo>
                  <a:pt x="1179855" y="98501"/>
                </a:lnTo>
                <a:lnTo>
                  <a:pt x="1172129" y="60162"/>
                </a:lnTo>
                <a:lnTo>
                  <a:pt x="1151058" y="28852"/>
                </a:lnTo>
                <a:lnTo>
                  <a:pt x="1119805" y="7741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6608" y="2992264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46309" y="3171108"/>
            <a:ext cx="701040" cy="44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6995" marR="5080" indent="-74930">
              <a:lnSpc>
                <a:spcPct val="101099"/>
              </a:lnSpc>
              <a:spcBef>
                <a:spcPts val="110"/>
              </a:spcBef>
            </a:pPr>
            <a:r>
              <a:rPr sz="13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5275" y="3681831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3" y="2322"/>
                </a:lnTo>
                <a:lnTo>
                  <a:pt x="40479" y="8656"/>
                </a:lnTo>
                <a:lnTo>
                  <a:pt x="10741" y="18050"/>
                </a:lnTo>
                <a:lnTo>
                  <a:pt x="0" y="29552"/>
                </a:lnTo>
                <a:lnTo>
                  <a:pt x="0" y="265976"/>
                </a:lnTo>
                <a:lnTo>
                  <a:pt x="10741" y="277473"/>
                </a:lnTo>
                <a:lnTo>
                  <a:pt x="40479" y="286867"/>
                </a:lnTo>
                <a:lnTo>
                  <a:pt x="85483" y="293204"/>
                </a:lnTo>
                <a:lnTo>
                  <a:pt x="142024" y="295528"/>
                </a:lnTo>
                <a:lnTo>
                  <a:pt x="200263" y="293204"/>
                </a:lnTo>
                <a:lnTo>
                  <a:pt x="249018" y="286867"/>
                </a:lnTo>
                <a:lnTo>
                  <a:pt x="282509" y="277473"/>
                </a:lnTo>
                <a:lnTo>
                  <a:pt x="294957" y="265976"/>
                </a:lnTo>
                <a:lnTo>
                  <a:pt x="294957" y="29552"/>
                </a:lnTo>
                <a:lnTo>
                  <a:pt x="282509" y="18050"/>
                </a:lnTo>
                <a:lnTo>
                  <a:pt x="249018" y="8656"/>
                </a:lnTo>
                <a:lnTo>
                  <a:pt x="200263" y="2322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9817" y="3681824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89817" y="3711376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6605" y="5947524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1081531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4"/>
                </a:lnTo>
                <a:lnTo>
                  <a:pt x="7726" y="60168"/>
                </a:lnTo>
                <a:lnTo>
                  <a:pt x="0" y="98513"/>
                </a:lnTo>
                <a:lnTo>
                  <a:pt x="0" y="788073"/>
                </a:lnTo>
                <a:lnTo>
                  <a:pt x="7726" y="826416"/>
                </a:lnTo>
                <a:lnTo>
                  <a:pt x="28797" y="857726"/>
                </a:lnTo>
                <a:lnTo>
                  <a:pt x="60050" y="878834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4"/>
                </a:lnTo>
                <a:lnTo>
                  <a:pt x="1151058" y="857726"/>
                </a:lnTo>
                <a:lnTo>
                  <a:pt x="1172129" y="826416"/>
                </a:lnTo>
                <a:lnTo>
                  <a:pt x="1179855" y="788073"/>
                </a:lnTo>
                <a:lnTo>
                  <a:pt x="1179855" y="98513"/>
                </a:lnTo>
                <a:lnTo>
                  <a:pt x="1172129" y="60168"/>
                </a:lnTo>
                <a:lnTo>
                  <a:pt x="1151058" y="28854"/>
                </a:lnTo>
                <a:lnTo>
                  <a:pt x="1119805" y="7741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06608" y="5947521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1778" y="6126373"/>
            <a:ext cx="669925" cy="44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120" marR="5080" indent="-59055">
              <a:lnSpc>
                <a:spcPct val="101099"/>
              </a:lnSpc>
              <a:spcBef>
                <a:spcPts val="110"/>
              </a:spcBef>
            </a:pPr>
            <a:r>
              <a:rPr sz="135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135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95275" y="6637083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09">
                <a:moveTo>
                  <a:pt x="142024" y="0"/>
                </a:moveTo>
                <a:lnTo>
                  <a:pt x="85483" y="2324"/>
                </a:lnTo>
                <a:lnTo>
                  <a:pt x="40479" y="8661"/>
                </a:lnTo>
                <a:lnTo>
                  <a:pt x="10741" y="18055"/>
                </a:lnTo>
                <a:lnTo>
                  <a:pt x="0" y="29552"/>
                </a:lnTo>
                <a:lnTo>
                  <a:pt x="0" y="265976"/>
                </a:lnTo>
                <a:lnTo>
                  <a:pt x="10741" y="277478"/>
                </a:lnTo>
                <a:lnTo>
                  <a:pt x="40479" y="286872"/>
                </a:lnTo>
                <a:lnTo>
                  <a:pt x="85483" y="293206"/>
                </a:lnTo>
                <a:lnTo>
                  <a:pt x="142024" y="295528"/>
                </a:lnTo>
                <a:lnTo>
                  <a:pt x="200263" y="293206"/>
                </a:lnTo>
                <a:lnTo>
                  <a:pt x="249018" y="286872"/>
                </a:lnTo>
                <a:lnTo>
                  <a:pt x="282509" y="277478"/>
                </a:lnTo>
                <a:lnTo>
                  <a:pt x="294957" y="265976"/>
                </a:lnTo>
                <a:lnTo>
                  <a:pt x="294957" y="29552"/>
                </a:lnTo>
                <a:lnTo>
                  <a:pt x="282509" y="18055"/>
                </a:lnTo>
                <a:lnTo>
                  <a:pt x="249018" y="8661"/>
                </a:lnTo>
                <a:lnTo>
                  <a:pt x="200263" y="2324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9817" y="6637080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09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89817" y="6666633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6376" y="5257965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1081531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4"/>
                </a:lnTo>
                <a:lnTo>
                  <a:pt x="7726" y="60168"/>
                </a:lnTo>
                <a:lnTo>
                  <a:pt x="0" y="98513"/>
                </a:lnTo>
                <a:lnTo>
                  <a:pt x="0" y="788073"/>
                </a:lnTo>
                <a:lnTo>
                  <a:pt x="7726" y="826416"/>
                </a:lnTo>
                <a:lnTo>
                  <a:pt x="28797" y="857726"/>
                </a:lnTo>
                <a:lnTo>
                  <a:pt x="60050" y="878834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4"/>
                </a:lnTo>
                <a:lnTo>
                  <a:pt x="1151058" y="857726"/>
                </a:lnTo>
                <a:lnTo>
                  <a:pt x="1172129" y="826416"/>
                </a:lnTo>
                <a:lnTo>
                  <a:pt x="1179855" y="788073"/>
                </a:lnTo>
                <a:lnTo>
                  <a:pt x="1179855" y="98513"/>
                </a:lnTo>
                <a:lnTo>
                  <a:pt x="1172129" y="60168"/>
                </a:lnTo>
                <a:lnTo>
                  <a:pt x="1151058" y="28854"/>
                </a:lnTo>
                <a:lnTo>
                  <a:pt x="1119805" y="7741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76384" y="5257961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03057" y="5436814"/>
            <a:ext cx="727075" cy="44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695" marR="5080" indent="-87630">
              <a:lnSpc>
                <a:spcPct val="101099"/>
              </a:lnSpc>
              <a:spcBef>
                <a:spcPts val="110"/>
              </a:spcBef>
            </a:pP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</a:t>
            </a: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ve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</a:t>
            </a:r>
            <a:r>
              <a:rPr sz="1350" spc="-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65046" y="5947524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9" y="2324"/>
                </a:lnTo>
                <a:lnTo>
                  <a:pt x="40484" y="8661"/>
                </a:lnTo>
                <a:lnTo>
                  <a:pt x="10743" y="18055"/>
                </a:lnTo>
                <a:lnTo>
                  <a:pt x="0" y="29552"/>
                </a:lnTo>
                <a:lnTo>
                  <a:pt x="0" y="265976"/>
                </a:lnTo>
                <a:lnTo>
                  <a:pt x="10743" y="277478"/>
                </a:lnTo>
                <a:lnTo>
                  <a:pt x="40484" y="286872"/>
                </a:lnTo>
                <a:lnTo>
                  <a:pt x="85489" y="293206"/>
                </a:lnTo>
                <a:lnTo>
                  <a:pt x="142024" y="295529"/>
                </a:lnTo>
                <a:lnTo>
                  <a:pt x="200265" y="293206"/>
                </a:lnTo>
                <a:lnTo>
                  <a:pt x="249024" y="286872"/>
                </a:lnTo>
                <a:lnTo>
                  <a:pt x="282520" y="277478"/>
                </a:lnTo>
                <a:lnTo>
                  <a:pt x="294970" y="265976"/>
                </a:lnTo>
                <a:lnTo>
                  <a:pt x="294970" y="29552"/>
                </a:lnTo>
                <a:lnTo>
                  <a:pt x="282520" y="18055"/>
                </a:lnTo>
                <a:lnTo>
                  <a:pt x="249024" y="8661"/>
                </a:lnTo>
                <a:lnTo>
                  <a:pt x="200265" y="2324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59592" y="5947521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9592" y="5977073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6376" y="3780345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1081531" y="0"/>
                </a:moveTo>
                <a:lnTo>
                  <a:pt x="98323" y="0"/>
                </a:lnTo>
                <a:lnTo>
                  <a:pt x="60050" y="7739"/>
                </a:lnTo>
                <a:lnTo>
                  <a:pt x="28797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788060"/>
                </a:lnTo>
                <a:lnTo>
                  <a:pt x="7726" y="826406"/>
                </a:lnTo>
                <a:lnTo>
                  <a:pt x="28797" y="857719"/>
                </a:lnTo>
                <a:lnTo>
                  <a:pt x="60050" y="878832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2"/>
                </a:lnTo>
                <a:lnTo>
                  <a:pt x="1151058" y="857719"/>
                </a:lnTo>
                <a:lnTo>
                  <a:pt x="1172129" y="826406"/>
                </a:lnTo>
                <a:lnTo>
                  <a:pt x="1179855" y="788060"/>
                </a:lnTo>
                <a:lnTo>
                  <a:pt x="1179855" y="98501"/>
                </a:lnTo>
                <a:lnTo>
                  <a:pt x="1172129" y="60157"/>
                </a:lnTo>
                <a:lnTo>
                  <a:pt x="1151058" y="28848"/>
                </a:lnTo>
                <a:lnTo>
                  <a:pt x="1119805" y="7739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76384" y="3780333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5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31480" y="3959182"/>
            <a:ext cx="869950" cy="44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0" marR="5080" indent="-159385">
              <a:lnSpc>
                <a:spcPct val="101099"/>
              </a:lnSpc>
              <a:spcBef>
                <a:spcPts val="110"/>
              </a:spcBef>
            </a:pPr>
            <a:r>
              <a:rPr sz="135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omotions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65046" y="4469904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9" y="2322"/>
                </a:lnTo>
                <a:lnTo>
                  <a:pt x="40484" y="8656"/>
                </a:lnTo>
                <a:lnTo>
                  <a:pt x="10743" y="18050"/>
                </a:lnTo>
                <a:lnTo>
                  <a:pt x="0" y="29552"/>
                </a:lnTo>
                <a:lnTo>
                  <a:pt x="0" y="265963"/>
                </a:lnTo>
                <a:lnTo>
                  <a:pt x="10743" y="277465"/>
                </a:lnTo>
                <a:lnTo>
                  <a:pt x="40484" y="286859"/>
                </a:lnTo>
                <a:lnTo>
                  <a:pt x="85489" y="293193"/>
                </a:lnTo>
                <a:lnTo>
                  <a:pt x="142024" y="295516"/>
                </a:lnTo>
                <a:lnTo>
                  <a:pt x="200265" y="293193"/>
                </a:lnTo>
                <a:lnTo>
                  <a:pt x="249024" y="286859"/>
                </a:lnTo>
                <a:lnTo>
                  <a:pt x="282520" y="277465"/>
                </a:lnTo>
                <a:lnTo>
                  <a:pt x="294970" y="265963"/>
                </a:lnTo>
                <a:lnTo>
                  <a:pt x="294970" y="29552"/>
                </a:lnTo>
                <a:lnTo>
                  <a:pt x="282520" y="18050"/>
                </a:lnTo>
                <a:lnTo>
                  <a:pt x="249024" y="8656"/>
                </a:lnTo>
                <a:lnTo>
                  <a:pt x="200265" y="2322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59592" y="4469892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59592" y="4499445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0490" y="4469892"/>
            <a:ext cx="1671955" cy="1477645"/>
          </a:xfrm>
          <a:custGeom>
            <a:avLst/>
            <a:gdLst/>
            <a:ahLst/>
            <a:cxnLst/>
            <a:rect l="l" t="t" r="r" b="b"/>
            <a:pathLst>
              <a:path w="1671955" h="1477645">
                <a:moveTo>
                  <a:pt x="0" y="0"/>
                </a:moveTo>
                <a:lnTo>
                  <a:pt x="1671454" y="0"/>
                </a:lnTo>
                <a:lnTo>
                  <a:pt x="1671454" y="1477628"/>
                </a:lnTo>
                <a:lnTo>
                  <a:pt x="0" y="1477628"/>
                </a:lnTo>
                <a:lnTo>
                  <a:pt x="0" y="0"/>
                </a:lnTo>
                <a:close/>
              </a:path>
            </a:pathLst>
          </a:custGeom>
          <a:ln w="4374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6924" y="6038247"/>
            <a:ext cx="1897051" cy="4072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83421" y="4960682"/>
            <a:ext cx="5556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Account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19247" y="4665136"/>
            <a:ext cx="259715" cy="1905"/>
          </a:xfrm>
          <a:custGeom>
            <a:avLst/>
            <a:gdLst/>
            <a:ahLst/>
            <a:cxnLst/>
            <a:rect l="l" t="t" r="r" b="b"/>
            <a:pathLst>
              <a:path w="259715" h="1904">
                <a:moveTo>
                  <a:pt x="0" y="1805"/>
                </a:moveTo>
                <a:lnTo>
                  <a:pt x="2596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69170" y="4661984"/>
            <a:ext cx="1270" cy="251460"/>
          </a:xfrm>
          <a:custGeom>
            <a:avLst/>
            <a:gdLst/>
            <a:ahLst/>
            <a:cxnLst/>
            <a:rect l="l" t="t" r="r" b="b"/>
            <a:pathLst>
              <a:path w="1269" h="251460">
                <a:moveTo>
                  <a:pt x="1212" y="0"/>
                </a:moveTo>
                <a:lnTo>
                  <a:pt x="0" y="251415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9528" y="4908649"/>
            <a:ext cx="255904" cy="1270"/>
          </a:xfrm>
          <a:custGeom>
            <a:avLst/>
            <a:gdLst/>
            <a:ahLst/>
            <a:cxnLst/>
            <a:rect l="l" t="t" r="r" b="b"/>
            <a:pathLst>
              <a:path w="255905" h="1270">
                <a:moveTo>
                  <a:pt x="255377" y="0"/>
                </a:moveTo>
                <a:lnTo>
                  <a:pt x="0" y="799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4579" y="4657157"/>
            <a:ext cx="1270" cy="258445"/>
          </a:xfrm>
          <a:custGeom>
            <a:avLst/>
            <a:gdLst/>
            <a:ahLst/>
            <a:cxnLst/>
            <a:rect l="l" t="t" r="r" b="b"/>
            <a:pathLst>
              <a:path w="1269" h="258445">
                <a:moveTo>
                  <a:pt x="884" y="258015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0606" y="4663473"/>
            <a:ext cx="251460" cy="1270"/>
          </a:xfrm>
          <a:custGeom>
            <a:avLst/>
            <a:gdLst/>
            <a:ahLst/>
            <a:cxnLst/>
            <a:rect l="l" t="t" r="r" b="b"/>
            <a:pathLst>
              <a:path w="251459" h="1270">
                <a:moveTo>
                  <a:pt x="0" y="1258"/>
                </a:moveTo>
                <a:lnTo>
                  <a:pt x="251120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0623" y="4660616"/>
            <a:ext cx="1905" cy="247015"/>
          </a:xfrm>
          <a:custGeom>
            <a:avLst/>
            <a:gdLst/>
            <a:ahLst/>
            <a:cxnLst/>
            <a:rect l="l" t="t" r="r" b="b"/>
            <a:pathLst>
              <a:path w="1905" h="247014">
                <a:moveTo>
                  <a:pt x="1485" y="0"/>
                </a:moveTo>
                <a:lnTo>
                  <a:pt x="0" y="24668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6810" y="4907402"/>
            <a:ext cx="249554" cy="1270"/>
          </a:xfrm>
          <a:custGeom>
            <a:avLst/>
            <a:gdLst/>
            <a:ahLst/>
            <a:cxnLst/>
            <a:rect l="l" t="t" r="r" b="b"/>
            <a:pathLst>
              <a:path w="249555" h="1270">
                <a:moveTo>
                  <a:pt x="249460" y="0"/>
                </a:moveTo>
                <a:lnTo>
                  <a:pt x="0" y="71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25484" y="4665541"/>
            <a:ext cx="1905" cy="248285"/>
          </a:xfrm>
          <a:custGeom>
            <a:avLst/>
            <a:gdLst/>
            <a:ahLst/>
            <a:cxnLst/>
            <a:rect l="l" t="t" r="r" b="b"/>
            <a:pathLst>
              <a:path w="1905" h="248285">
                <a:moveTo>
                  <a:pt x="1341" y="248263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9008" y="4694152"/>
            <a:ext cx="193171" cy="197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66750" y="4960682"/>
            <a:ext cx="45275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2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20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52199" y="4666888"/>
            <a:ext cx="254000" cy="1270"/>
          </a:xfrm>
          <a:custGeom>
            <a:avLst/>
            <a:gdLst/>
            <a:ahLst/>
            <a:cxnLst/>
            <a:rect l="l" t="t" r="r" b="b"/>
            <a:pathLst>
              <a:path w="254000" h="1270">
                <a:moveTo>
                  <a:pt x="0" y="0"/>
                </a:moveTo>
                <a:lnTo>
                  <a:pt x="253383" y="1083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295980" y="4661787"/>
            <a:ext cx="635" cy="254000"/>
          </a:xfrm>
          <a:custGeom>
            <a:avLst/>
            <a:gdLst/>
            <a:ahLst/>
            <a:cxnLst/>
            <a:rect l="l" t="t" r="r" b="b"/>
            <a:pathLst>
              <a:path w="635" h="254000">
                <a:moveTo>
                  <a:pt x="0" y="0"/>
                </a:moveTo>
                <a:lnTo>
                  <a:pt x="251" y="253736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48211" y="4910423"/>
            <a:ext cx="252729" cy="1270"/>
          </a:xfrm>
          <a:custGeom>
            <a:avLst/>
            <a:gdLst/>
            <a:ahLst/>
            <a:cxnLst/>
            <a:rect l="l" t="t" r="r" b="b"/>
            <a:pathLst>
              <a:path w="252730" h="1270">
                <a:moveTo>
                  <a:pt x="252728" y="0"/>
                </a:moveTo>
                <a:lnTo>
                  <a:pt x="0" y="744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52931" y="4663954"/>
            <a:ext cx="3810" cy="253365"/>
          </a:xfrm>
          <a:custGeom>
            <a:avLst/>
            <a:gdLst/>
            <a:ahLst/>
            <a:cxnLst/>
            <a:rect l="l" t="t" r="r" b="b"/>
            <a:pathLst>
              <a:path w="3810" h="253364">
                <a:moveTo>
                  <a:pt x="0" y="252926"/>
                </a:moveTo>
                <a:lnTo>
                  <a:pt x="367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53564" y="4664841"/>
            <a:ext cx="243840" cy="635"/>
          </a:xfrm>
          <a:custGeom>
            <a:avLst/>
            <a:gdLst/>
            <a:ahLst/>
            <a:cxnLst/>
            <a:rect l="l" t="t" r="r" b="b"/>
            <a:pathLst>
              <a:path w="243839" h="635">
                <a:moveTo>
                  <a:pt x="0" y="0"/>
                </a:moveTo>
                <a:lnTo>
                  <a:pt x="243792" y="503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97935" y="4660419"/>
            <a:ext cx="635" cy="248920"/>
          </a:xfrm>
          <a:custGeom>
            <a:avLst/>
            <a:gdLst/>
            <a:ahLst/>
            <a:cxnLst/>
            <a:rect l="l" t="t" r="r" b="b"/>
            <a:pathLst>
              <a:path w="635" h="248920">
                <a:moveTo>
                  <a:pt x="0" y="0"/>
                </a:moveTo>
                <a:lnTo>
                  <a:pt x="513" y="248646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54383" y="4910346"/>
            <a:ext cx="248285" cy="1270"/>
          </a:xfrm>
          <a:custGeom>
            <a:avLst/>
            <a:gdLst/>
            <a:ahLst/>
            <a:cxnLst/>
            <a:rect l="l" t="t" r="r" b="b"/>
            <a:pathLst>
              <a:path w="248285" h="1270">
                <a:moveTo>
                  <a:pt x="247921" y="0"/>
                </a:moveTo>
                <a:lnTo>
                  <a:pt x="0" y="777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53794" y="4665530"/>
            <a:ext cx="3810" cy="250190"/>
          </a:xfrm>
          <a:custGeom>
            <a:avLst/>
            <a:gdLst/>
            <a:ahLst/>
            <a:cxnLst/>
            <a:rect l="l" t="t" r="r" b="b"/>
            <a:pathLst>
              <a:path w="3810" h="250189">
                <a:moveTo>
                  <a:pt x="0" y="249981"/>
                </a:moveTo>
                <a:lnTo>
                  <a:pt x="3779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54878" y="4727109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00714" y="4703631"/>
            <a:ext cx="16510" cy="23495"/>
          </a:xfrm>
          <a:custGeom>
            <a:avLst/>
            <a:gdLst/>
            <a:ahLst/>
            <a:cxnLst/>
            <a:rect l="l" t="t" r="r" b="b"/>
            <a:pathLst>
              <a:path w="16510" h="23495">
                <a:moveTo>
                  <a:pt x="0" y="0"/>
                </a:moveTo>
                <a:lnTo>
                  <a:pt x="16266" y="22941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03675" y="4715715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4" h="8889">
                <a:moveTo>
                  <a:pt x="0" y="0"/>
                </a:moveTo>
                <a:lnTo>
                  <a:pt x="23269" y="871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01774" y="4720826"/>
            <a:ext cx="22860" cy="8255"/>
          </a:xfrm>
          <a:custGeom>
            <a:avLst/>
            <a:gdLst/>
            <a:ahLst/>
            <a:cxnLst/>
            <a:rect l="l" t="t" r="r" b="b"/>
            <a:pathLst>
              <a:path w="22860" h="8254">
                <a:moveTo>
                  <a:pt x="22526" y="0"/>
                </a:moveTo>
                <a:lnTo>
                  <a:pt x="0" y="8066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09203" y="471747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4">
                <a:moveTo>
                  <a:pt x="0" y="0"/>
                </a:moveTo>
                <a:lnTo>
                  <a:pt x="3222" y="24265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09793" y="4723749"/>
            <a:ext cx="3810" cy="22860"/>
          </a:xfrm>
          <a:custGeom>
            <a:avLst/>
            <a:gdLst/>
            <a:ahLst/>
            <a:cxnLst/>
            <a:rect l="l" t="t" r="r" b="b"/>
            <a:pathLst>
              <a:path w="3810" h="22860">
                <a:moveTo>
                  <a:pt x="3430" y="22864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8621" y="4727875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69" h="13970">
                <a:moveTo>
                  <a:pt x="26382" y="0"/>
                </a:moveTo>
                <a:lnTo>
                  <a:pt x="0" y="13802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91571" y="4723180"/>
            <a:ext cx="7620" cy="23495"/>
          </a:xfrm>
          <a:custGeom>
            <a:avLst/>
            <a:gdLst/>
            <a:ahLst/>
            <a:cxnLst/>
            <a:rect l="l" t="t" r="r" b="b"/>
            <a:pathLst>
              <a:path w="7619" h="23495">
                <a:moveTo>
                  <a:pt x="0" y="22996"/>
                </a:moveTo>
                <a:lnTo>
                  <a:pt x="7144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94007" y="4720060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397" y="17468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90303" y="4724001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0" y="0"/>
                </a:moveTo>
                <a:lnTo>
                  <a:pt x="14911" y="2254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99152" y="4701705"/>
            <a:ext cx="9525" cy="31115"/>
          </a:xfrm>
          <a:custGeom>
            <a:avLst/>
            <a:gdLst/>
            <a:ahLst/>
            <a:cxnLst/>
            <a:rect l="l" t="t" r="r" b="b"/>
            <a:pathLst>
              <a:path w="9525" h="31114">
                <a:moveTo>
                  <a:pt x="0" y="30592"/>
                </a:moveTo>
                <a:lnTo>
                  <a:pt x="9296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02714" y="4701814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4" h="15239">
                <a:moveTo>
                  <a:pt x="0" y="0"/>
                </a:moveTo>
                <a:lnTo>
                  <a:pt x="10465" y="15028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05128" y="4714106"/>
            <a:ext cx="17145" cy="6985"/>
          </a:xfrm>
          <a:custGeom>
            <a:avLst/>
            <a:gdLst/>
            <a:ahLst/>
            <a:cxnLst/>
            <a:rect l="l" t="t" r="r" b="b"/>
            <a:pathLst>
              <a:path w="17144" h="6985">
                <a:moveTo>
                  <a:pt x="0" y="0"/>
                </a:moveTo>
                <a:lnTo>
                  <a:pt x="17064" y="6381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11999" y="4719699"/>
            <a:ext cx="13970" cy="5715"/>
          </a:xfrm>
          <a:custGeom>
            <a:avLst/>
            <a:gdLst/>
            <a:ahLst/>
            <a:cxnLst/>
            <a:rect l="l" t="t" r="r" b="b"/>
            <a:pathLst>
              <a:path w="13969" h="5714">
                <a:moveTo>
                  <a:pt x="13743" y="0"/>
                </a:moveTo>
                <a:lnTo>
                  <a:pt x="0" y="566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10634" y="4716098"/>
            <a:ext cx="3810" cy="20320"/>
          </a:xfrm>
          <a:custGeom>
            <a:avLst/>
            <a:gdLst/>
            <a:ahLst/>
            <a:cxnLst/>
            <a:rect l="l" t="t" r="r" b="b"/>
            <a:pathLst>
              <a:path w="3810" h="20320">
                <a:moveTo>
                  <a:pt x="0" y="0"/>
                </a:moveTo>
                <a:lnTo>
                  <a:pt x="3397" y="2015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11442" y="4728828"/>
            <a:ext cx="2540" cy="17145"/>
          </a:xfrm>
          <a:custGeom>
            <a:avLst/>
            <a:gdLst/>
            <a:ahLst/>
            <a:cxnLst/>
            <a:rect l="l" t="t" r="r" b="b"/>
            <a:pathLst>
              <a:path w="2539" h="17145">
                <a:moveTo>
                  <a:pt x="1966" y="16593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95580" y="4727120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89" h="11429">
                <a:moveTo>
                  <a:pt x="21106" y="0"/>
                </a:moveTo>
                <a:lnTo>
                  <a:pt x="0" y="11251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92237" y="4729801"/>
            <a:ext cx="5080" cy="15240"/>
          </a:xfrm>
          <a:custGeom>
            <a:avLst/>
            <a:gdLst/>
            <a:ahLst/>
            <a:cxnLst/>
            <a:rect l="l" t="t" r="r" b="b"/>
            <a:pathLst>
              <a:path w="5080" h="15239">
                <a:moveTo>
                  <a:pt x="0" y="14787"/>
                </a:moveTo>
                <a:lnTo>
                  <a:pt x="4905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95132" y="4723552"/>
            <a:ext cx="3175" cy="13335"/>
          </a:xfrm>
          <a:custGeom>
            <a:avLst/>
            <a:gdLst/>
            <a:ahLst/>
            <a:cxnLst/>
            <a:rect l="l" t="t" r="r" b="b"/>
            <a:pathLst>
              <a:path w="3175" h="13335">
                <a:moveTo>
                  <a:pt x="2654" y="12806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91713" y="4722282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30" h="1270">
                <a:moveTo>
                  <a:pt x="0" y="0"/>
                </a:moveTo>
                <a:lnTo>
                  <a:pt x="10946" y="1225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00212" y="4709137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0" y="21693"/>
                </a:moveTo>
                <a:lnTo>
                  <a:pt x="6259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54878" y="479278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03315" y="4772270"/>
            <a:ext cx="15875" cy="27305"/>
          </a:xfrm>
          <a:custGeom>
            <a:avLst/>
            <a:gdLst/>
            <a:ahLst/>
            <a:cxnLst/>
            <a:rect l="l" t="t" r="r" b="b"/>
            <a:pathLst>
              <a:path w="15875" h="27304">
                <a:moveTo>
                  <a:pt x="0" y="0"/>
                </a:moveTo>
                <a:lnTo>
                  <a:pt x="15873" y="27067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06319" y="4779855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17392"/>
                </a:moveTo>
                <a:lnTo>
                  <a:pt x="20800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09334" y="4782854"/>
            <a:ext cx="13335" cy="17145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13262" y="0"/>
                </a:moveTo>
                <a:lnTo>
                  <a:pt x="0" y="17009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08132" y="4790516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6521" y="0"/>
                </a:moveTo>
                <a:lnTo>
                  <a:pt x="0" y="15958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98824" y="4796273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8670" y="9883"/>
                </a:moveTo>
                <a:lnTo>
                  <a:pt x="0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96956" y="4788819"/>
            <a:ext cx="9525" cy="26034"/>
          </a:xfrm>
          <a:custGeom>
            <a:avLst/>
            <a:gdLst/>
            <a:ahLst/>
            <a:cxnLst/>
            <a:rect l="l" t="t" r="r" b="b"/>
            <a:pathLst>
              <a:path w="9525" h="26035">
                <a:moveTo>
                  <a:pt x="9351" y="0"/>
                </a:moveTo>
                <a:lnTo>
                  <a:pt x="0" y="25415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95208" y="4785536"/>
            <a:ext cx="14604" cy="32384"/>
          </a:xfrm>
          <a:custGeom>
            <a:avLst/>
            <a:gdLst/>
            <a:ahLst/>
            <a:cxnLst/>
            <a:rect l="l" t="t" r="r" b="b"/>
            <a:pathLst>
              <a:path w="14605" h="32385">
                <a:moveTo>
                  <a:pt x="0" y="31829"/>
                </a:moveTo>
                <a:lnTo>
                  <a:pt x="14016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77227" y="4782460"/>
            <a:ext cx="36195" cy="16510"/>
          </a:xfrm>
          <a:custGeom>
            <a:avLst/>
            <a:gdLst/>
            <a:ahLst/>
            <a:cxnLst/>
            <a:rect l="l" t="t" r="r" b="b"/>
            <a:pathLst>
              <a:path w="36194" h="16510">
                <a:moveTo>
                  <a:pt x="35985" y="15991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80537" y="4784813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69" h="2539">
                <a:moveTo>
                  <a:pt x="0" y="2287"/>
                </a:moveTo>
                <a:lnTo>
                  <a:pt x="2665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93187" y="4769424"/>
            <a:ext cx="18415" cy="23495"/>
          </a:xfrm>
          <a:custGeom>
            <a:avLst/>
            <a:gdLst/>
            <a:ahLst/>
            <a:cxnLst/>
            <a:rect l="l" t="t" r="r" b="b"/>
            <a:pathLst>
              <a:path w="18414" h="23495">
                <a:moveTo>
                  <a:pt x="0" y="23258"/>
                </a:moveTo>
                <a:lnTo>
                  <a:pt x="17861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05434" y="4770464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0"/>
                </a:moveTo>
                <a:lnTo>
                  <a:pt x="10094" y="18869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06854" y="4782953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4">
                <a:moveTo>
                  <a:pt x="0" y="11930"/>
                </a:moveTo>
                <a:lnTo>
                  <a:pt x="14693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14316" y="4781858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5">
                <a:moveTo>
                  <a:pt x="10116" y="0"/>
                </a:moveTo>
                <a:lnTo>
                  <a:pt x="0" y="12926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11530" y="4789585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29">
                <a:moveTo>
                  <a:pt x="5560" y="0"/>
                </a:moveTo>
                <a:lnTo>
                  <a:pt x="0" y="11295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04014" y="479726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4835" y="7541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01151" y="4787801"/>
            <a:ext cx="7620" cy="20955"/>
          </a:xfrm>
          <a:custGeom>
            <a:avLst/>
            <a:gdLst/>
            <a:ahLst/>
            <a:cxnLst/>
            <a:rect l="l" t="t" r="r" b="b"/>
            <a:pathLst>
              <a:path w="7619" h="20954">
                <a:moveTo>
                  <a:pt x="7472" y="0"/>
                </a:moveTo>
                <a:lnTo>
                  <a:pt x="0" y="20358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95886" y="4793449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4" h="22860">
                <a:moveTo>
                  <a:pt x="0" y="22241"/>
                </a:moveTo>
                <a:lnTo>
                  <a:pt x="10520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87463" y="4786181"/>
            <a:ext cx="26670" cy="12065"/>
          </a:xfrm>
          <a:custGeom>
            <a:avLst/>
            <a:gdLst/>
            <a:ahLst/>
            <a:cxnLst/>
            <a:rect l="l" t="t" r="r" b="b"/>
            <a:pathLst>
              <a:path w="26669" h="12064">
                <a:moveTo>
                  <a:pt x="26644" y="11974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81804" y="4784135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0" y="536"/>
                </a:moveTo>
                <a:lnTo>
                  <a:pt x="18222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94040" y="4774875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5" h="16510">
                <a:moveTo>
                  <a:pt x="0" y="16035"/>
                </a:moveTo>
                <a:lnTo>
                  <a:pt x="1289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54878" y="485845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05434" y="4832995"/>
            <a:ext cx="1270" cy="29209"/>
          </a:xfrm>
          <a:custGeom>
            <a:avLst/>
            <a:gdLst/>
            <a:ahLst/>
            <a:cxnLst/>
            <a:rect l="l" t="t" r="r" b="b"/>
            <a:pathLst>
              <a:path w="1269" h="29210">
                <a:moveTo>
                  <a:pt x="0" y="0"/>
                </a:moveTo>
                <a:lnTo>
                  <a:pt x="917" y="2910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02146" y="4845713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20">
                <a:moveTo>
                  <a:pt x="0" y="7180"/>
                </a:moveTo>
                <a:lnTo>
                  <a:pt x="28229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11530" y="4838566"/>
            <a:ext cx="13335" cy="36195"/>
          </a:xfrm>
          <a:custGeom>
            <a:avLst/>
            <a:gdLst/>
            <a:ahLst/>
            <a:cxnLst/>
            <a:rect l="l" t="t" r="r" b="b"/>
            <a:pathLst>
              <a:path w="13335" h="36195">
                <a:moveTo>
                  <a:pt x="12792" y="0"/>
                </a:moveTo>
                <a:lnTo>
                  <a:pt x="0" y="36086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11759" y="4865207"/>
            <a:ext cx="12700" cy="2540"/>
          </a:xfrm>
          <a:custGeom>
            <a:avLst/>
            <a:gdLst/>
            <a:ahLst/>
            <a:cxnLst/>
            <a:rect l="l" t="t" r="r" b="b"/>
            <a:pathLst>
              <a:path w="12700" h="2539">
                <a:moveTo>
                  <a:pt x="0" y="0"/>
                </a:moveTo>
                <a:lnTo>
                  <a:pt x="12301" y="2331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95012" y="4866499"/>
            <a:ext cx="32384" cy="635"/>
          </a:xfrm>
          <a:custGeom>
            <a:avLst/>
            <a:gdLst/>
            <a:ahLst/>
            <a:cxnLst/>
            <a:rect l="l" t="t" r="r" b="b"/>
            <a:pathLst>
              <a:path w="32385" h="635">
                <a:moveTo>
                  <a:pt x="-5472" y="109"/>
                </a:moveTo>
                <a:lnTo>
                  <a:pt x="37503" y="109"/>
                </a:lnTo>
              </a:path>
            </a:pathLst>
          </a:custGeom>
          <a:ln w="1116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088031" y="4865623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4984" y="0"/>
                </a:moveTo>
                <a:lnTo>
                  <a:pt x="0" y="3491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85507" y="485584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0" y="19833"/>
                </a:moveTo>
                <a:lnTo>
                  <a:pt x="20232" y="0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82984" y="4844192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22744" y="16045"/>
                </a:moveTo>
                <a:lnTo>
                  <a:pt x="0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82318" y="4845517"/>
            <a:ext cx="29209" cy="13335"/>
          </a:xfrm>
          <a:custGeom>
            <a:avLst/>
            <a:gdLst/>
            <a:ahLst/>
            <a:cxnLst/>
            <a:rect l="l" t="t" r="r" b="b"/>
            <a:pathLst>
              <a:path w="29210" h="13335">
                <a:moveTo>
                  <a:pt x="0" y="0"/>
                </a:moveTo>
                <a:lnTo>
                  <a:pt x="29201" y="1281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04942" y="4833947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2414" y="25272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07761" y="4831605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0" y="0"/>
                </a:moveTo>
                <a:lnTo>
                  <a:pt x="436" y="18902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03282" y="4846337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5">
                <a:moveTo>
                  <a:pt x="0" y="4246"/>
                </a:moveTo>
                <a:lnTo>
                  <a:pt x="18910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16227" y="4837504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4" h="27304">
                <a:moveTo>
                  <a:pt x="10334" y="0"/>
                </a:moveTo>
                <a:lnTo>
                  <a:pt x="0" y="26947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07138" y="4865339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89" h="1270">
                <a:moveTo>
                  <a:pt x="21270" y="0"/>
                </a:moveTo>
                <a:lnTo>
                  <a:pt x="0" y="1225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94422" y="4865568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20144" y="0"/>
                </a:moveTo>
                <a:lnTo>
                  <a:pt x="0" y="268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86338" y="4856232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23"/>
                </a:moveTo>
                <a:lnTo>
                  <a:pt x="17370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89877" y="4847869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430" y="12116"/>
                </a:moveTo>
                <a:lnTo>
                  <a:pt x="0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83847" y="4843776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0" y="0"/>
                </a:moveTo>
                <a:lnTo>
                  <a:pt x="24886" y="10617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05980" y="4840777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5" h="17779">
                <a:moveTo>
                  <a:pt x="1758" y="17173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961410" y="5628359"/>
            <a:ext cx="44195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042279" y="5334523"/>
            <a:ext cx="258445" cy="4445"/>
          </a:xfrm>
          <a:custGeom>
            <a:avLst/>
            <a:gdLst/>
            <a:ahLst/>
            <a:cxnLst/>
            <a:rect l="l" t="t" r="r" b="b"/>
            <a:pathLst>
              <a:path w="258444" h="4445">
                <a:moveTo>
                  <a:pt x="0" y="0"/>
                </a:moveTo>
                <a:lnTo>
                  <a:pt x="258037" y="3962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289600" y="5329248"/>
            <a:ext cx="1905" cy="256540"/>
          </a:xfrm>
          <a:custGeom>
            <a:avLst/>
            <a:gdLst/>
            <a:ahLst/>
            <a:cxnLst/>
            <a:rect l="l" t="t" r="r" b="b"/>
            <a:pathLst>
              <a:path w="1905" h="256539">
                <a:moveTo>
                  <a:pt x="0" y="0"/>
                </a:moveTo>
                <a:lnTo>
                  <a:pt x="1758" y="25606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44945" y="5579865"/>
            <a:ext cx="250190" cy="1270"/>
          </a:xfrm>
          <a:custGeom>
            <a:avLst/>
            <a:gdLst/>
            <a:ahLst/>
            <a:cxnLst/>
            <a:rect l="l" t="t" r="r" b="b"/>
            <a:pathLst>
              <a:path w="250189" h="1270">
                <a:moveTo>
                  <a:pt x="250084" y="0"/>
                </a:moveTo>
                <a:lnTo>
                  <a:pt x="0" y="678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45578" y="5330222"/>
            <a:ext cx="3175" cy="256540"/>
          </a:xfrm>
          <a:custGeom>
            <a:avLst/>
            <a:gdLst/>
            <a:ahLst/>
            <a:cxnLst/>
            <a:rect l="l" t="t" r="r" b="b"/>
            <a:pathLst>
              <a:path w="3175" h="256539">
                <a:moveTo>
                  <a:pt x="3135" y="256045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43656" y="5332641"/>
            <a:ext cx="247650" cy="3810"/>
          </a:xfrm>
          <a:custGeom>
            <a:avLst/>
            <a:gdLst/>
            <a:ahLst/>
            <a:cxnLst/>
            <a:rect l="l" t="t" r="r" b="b"/>
            <a:pathLst>
              <a:path w="247650" h="3810">
                <a:moveTo>
                  <a:pt x="0" y="0"/>
                </a:moveTo>
                <a:lnTo>
                  <a:pt x="247386" y="3622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291785" y="5327880"/>
            <a:ext cx="1270" cy="250825"/>
          </a:xfrm>
          <a:custGeom>
            <a:avLst/>
            <a:gdLst/>
            <a:ahLst/>
            <a:cxnLst/>
            <a:rect l="l" t="t" r="r" b="b"/>
            <a:pathLst>
              <a:path w="1269" h="250825">
                <a:moveTo>
                  <a:pt x="0" y="0"/>
                </a:moveTo>
                <a:lnTo>
                  <a:pt x="1190" y="250627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50014" y="5579591"/>
            <a:ext cx="246379" cy="1270"/>
          </a:xfrm>
          <a:custGeom>
            <a:avLst/>
            <a:gdLst/>
            <a:ahLst/>
            <a:cxnLst/>
            <a:rect l="l" t="t" r="r" b="b"/>
            <a:pathLst>
              <a:path w="246380" h="1270">
                <a:moveTo>
                  <a:pt x="246381" y="0"/>
                </a:moveTo>
                <a:lnTo>
                  <a:pt x="0" y="853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46802" y="5333210"/>
            <a:ext cx="2540" cy="252095"/>
          </a:xfrm>
          <a:custGeom>
            <a:avLst/>
            <a:gdLst/>
            <a:ahLst/>
            <a:cxnLst/>
            <a:rect l="l" t="t" r="r" b="b"/>
            <a:pathLst>
              <a:path w="2539" h="252095">
                <a:moveTo>
                  <a:pt x="2261" y="251700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43954" y="539477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93308" y="5370720"/>
            <a:ext cx="2540" cy="29209"/>
          </a:xfrm>
          <a:custGeom>
            <a:avLst/>
            <a:gdLst/>
            <a:ahLst/>
            <a:cxnLst/>
            <a:rect l="l" t="t" r="r" b="b"/>
            <a:pathLst>
              <a:path w="2539" h="29210">
                <a:moveTo>
                  <a:pt x="2010" y="0"/>
                </a:moveTo>
                <a:lnTo>
                  <a:pt x="0" y="2910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91188" y="5388638"/>
            <a:ext cx="31750" cy="3810"/>
          </a:xfrm>
          <a:custGeom>
            <a:avLst/>
            <a:gdLst/>
            <a:ahLst/>
            <a:cxnLst/>
            <a:rect l="l" t="t" r="r" b="b"/>
            <a:pathLst>
              <a:path w="31750" h="3810">
                <a:moveTo>
                  <a:pt x="0" y="0"/>
                </a:moveTo>
                <a:lnTo>
                  <a:pt x="31571" y="372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098475" y="5390564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19959" y="0"/>
                </a:moveTo>
                <a:lnTo>
                  <a:pt x="0" y="7431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99819" y="5385934"/>
            <a:ext cx="9525" cy="27305"/>
          </a:xfrm>
          <a:custGeom>
            <a:avLst/>
            <a:gdLst/>
            <a:ahLst/>
            <a:cxnLst/>
            <a:rect l="l" t="t" r="r" b="b"/>
            <a:pathLst>
              <a:path w="9525" h="27304">
                <a:moveTo>
                  <a:pt x="9373" y="0"/>
                </a:moveTo>
                <a:lnTo>
                  <a:pt x="0" y="26728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99425" y="5391626"/>
            <a:ext cx="2540" cy="24765"/>
          </a:xfrm>
          <a:custGeom>
            <a:avLst/>
            <a:gdLst/>
            <a:ahLst/>
            <a:cxnLst/>
            <a:rect l="l" t="t" r="r" b="b"/>
            <a:pathLst>
              <a:path w="2539" h="24764">
                <a:moveTo>
                  <a:pt x="2130" y="24638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86534" y="5391265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4" h="21589">
                <a:moveTo>
                  <a:pt x="16725" y="0"/>
                </a:moveTo>
                <a:lnTo>
                  <a:pt x="0" y="20993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83388" y="5383406"/>
            <a:ext cx="6985" cy="33655"/>
          </a:xfrm>
          <a:custGeom>
            <a:avLst/>
            <a:gdLst/>
            <a:ahLst/>
            <a:cxnLst/>
            <a:rect l="l" t="t" r="r" b="b"/>
            <a:pathLst>
              <a:path w="6985" h="33654">
                <a:moveTo>
                  <a:pt x="6532" y="33208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65985" y="5392239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5" h="2539">
                <a:moveTo>
                  <a:pt x="27114" y="0"/>
                </a:moveTo>
                <a:lnTo>
                  <a:pt x="0" y="1926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72343" y="5386799"/>
            <a:ext cx="28575" cy="8255"/>
          </a:xfrm>
          <a:custGeom>
            <a:avLst/>
            <a:gdLst/>
            <a:ahLst/>
            <a:cxnLst/>
            <a:rect l="l" t="t" r="r" b="b"/>
            <a:pathLst>
              <a:path w="28575" h="8254">
                <a:moveTo>
                  <a:pt x="0" y="7650"/>
                </a:moveTo>
                <a:lnTo>
                  <a:pt x="28425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91057" y="5372570"/>
            <a:ext cx="5080" cy="26670"/>
          </a:xfrm>
          <a:custGeom>
            <a:avLst/>
            <a:gdLst/>
            <a:ahLst/>
            <a:cxnLst/>
            <a:rect l="l" t="t" r="r" b="b"/>
            <a:pathLst>
              <a:path w="5080" h="26670">
                <a:moveTo>
                  <a:pt x="0" y="26236"/>
                </a:moveTo>
                <a:lnTo>
                  <a:pt x="4795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95536" y="5369396"/>
            <a:ext cx="1905" cy="18415"/>
          </a:xfrm>
          <a:custGeom>
            <a:avLst/>
            <a:gdLst/>
            <a:ahLst/>
            <a:cxnLst/>
            <a:rect l="l" t="t" r="r" b="b"/>
            <a:pathLst>
              <a:path w="1905" h="18414">
                <a:moveTo>
                  <a:pt x="1758" y="0"/>
                </a:moveTo>
                <a:lnTo>
                  <a:pt x="0" y="18213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092619" y="5386777"/>
            <a:ext cx="24765" cy="2540"/>
          </a:xfrm>
          <a:custGeom>
            <a:avLst/>
            <a:gdLst/>
            <a:ahLst/>
            <a:cxnLst/>
            <a:rect l="l" t="t" r="r" b="b"/>
            <a:pathLst>
              <a:path w="24764" h="2539">
                <a:moveTo>
                  <a:pt x="0" y="0"/>
                </a:moveTo>
                <a:lnTo>
                  <a:pt x="24689" y="2342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07619" y="5389262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4">
                <a:moveTo>
                  <a:pt x="12202" y="0"/>
                </a:moveTo>
                <a:lnTo>
                  <a:pt x="0" y="5428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03052" y="5384993"/>
            <a:ext cx="8890" cy="23495"/>
          </a:xfrm>
          <a:custGeom>
            <a:avLst/>
            <a:gdLst/>
            <a:ahLst/>
            <a:cxnLst/>
            <a:rect l="l" t="t" r="r" b="b"/>
            <a:pathLst>
              <a:path w="8889" h="23495">
                <a:moveTo>
                  <a:pt x="8717" y="0"/>
                </a:moveTo>
                <a:lnTo>
                  <a:pt x="0" y="23313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00496" y="5394329"/>
            <a:ext cx="2540" cy="20955"/>
          </a:xfrm>
          <a:custGeom>
            <a:avLst/>
            <a:gdLst/>
            <a:ahLst/>
            <a:cxnLst/>
            <a:rect l="l" t="t" r="r" b="b"/>
            <a:pathLst>
              <a:path w="2539" h="20954">
                <a:moveTo>
                  <a:pt x="2228" y="20588"/>
                </a:moveTo>
                <a:lnTo>
                  <a:pt x="0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90216" y="5390564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39" h="18414">
                <a:moveTo>
                  <a:pt x="15239" y="0"/>
                </a:moveTo>
                <a:lnTo>
                  <a:pt x="0" y="17994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85999" y="5391549"/>
            <a:ext cx="5715" cy="24130"/>
          </a:xfrm>
          <a:custGeom>
            <a:avLst/>
            <a:gdLst/>
            <a:ahLst/>
            <a:cxnLst/>
            <a:rect l="l" t="t" r="r" b="b"/>
            <a:pathLst>
              <a:path w="5714" h="24129">
                <a:moveTo>
                  <a:pt x="5123" y="23729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77478" y="5391517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4" h="1270">
                <a:moveTo>
                  <a:pt x="17031" y="0"/>
                </a:moveTo>
                <a:lnTo>
                  <a:pt x="0" y="1094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73654" y="5387390"/>
            <a:ext cx="20955" cy="5715"/>
          </a:xfrm>
          <a:custGeom>
            <a:avLst/>
            <a:gdLst/>
            <a:ahLst/>
            <a:cxnLst/>
            <a:rect l="l" t="t" r="r" b="b"/>
            <a:pathLst>
              <a:path w="20955" h="5714">
                <a:moveTo>
                  <a:pt x="0" y="5527"/>
                </a:moveTo>
                <a:lnTo>
                  <a:pt x="20527" y="0"/>
                </a:lnTo>
              </a:path>
            </a:pathLst>
          </a:custGeom>
          <a:ln w="1094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91636" y="5376948"/>
            <a:ext cx="4445" cy="20955"/>
          </a:xfrm>
          <a:custGeom>
            <a:avLst/>
            <a:gdLst/>
            <a:ahLst/>
            <a:cxnLst/>
            <a:rect l="l" t="t" r="r" b="b"/>
            <a:pathLst>
              <a:path w="4444" h="20954">
                <a:moveTo>
                  <a:pt x="0" y="20336"/>
                </a:moveTo>
                <a:lnTo>
                  <a:pt x="4304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43954" y="546045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093592" y="5440497"/>
            <a:ext cx="4445" cy="12700"/>
          </a:xfrm>
          <a:custGeom>
            <a:avLst/>
            <a:gdLst/>
            <a:ahLst/>
            <a:cxnLst/>
            <a:rect l="l" t="t" r="r" b="b"/>
            <a:pathLst>
              <a:path w="4444" h="12700">
                <a:moveTo>
                  <a:pt x="0" y="0"/>
                </a:moveTo>
                <a:lnTo>
                  <a:pt x="4216" y="12379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92565" y="54478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19" h="10795">
                <a:moveTo>
                  <a:pt x="0" y="0"/>
                </a:moveTo>
                <a:lnTo>
                  <a:pt x="19959" y="1077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94815" y="5446440"/>
            <a:ext cx="16510" cy="22225"/>
          </a:xfrm>
          <a:custGeom>
            <a:avLst/>
            <a:gdLst/>
            <a:ahLst/>
            <a:cxnLst/>
            <a:rect l="l" t="t" r="r" b="b"/>
            <a:pathLst>
              <a:path w="16510" h="22225">
                <a:moveTo>
                  <a:pt x="16135" y="0"/>
                </a:moveTo>
                <a:lnTo>
                  <a:pt x="0" y="2200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95766" y="5458217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0" y="0"/>
                </a:moveTo>
                <a:lnTo>
                  <a:pt x="4031" y="19603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85781" y="5455558"/>
            <a:ext cx="17145" cy="24130"/>
          </a:xfrm>
          <a:custGeom>
            <a:avLst/>
            <a:gdLst/>
            <a:ahLst/>
            <a:cxnLst/>
            <a:rect l="l" t="t" r="r" b="b"/>
            <a:pathLst>
              <a:path w="17144" h="24129">
                <a:moveTo>
                  <a:pt x="16987" y="23532"/>
                </a:moveTo>
                <a:lnTo>
                  <a:pt x="0" y="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80209" y="5462585"/>
            <a:ext cx="14604" cy="8255"/>
          </a:xfrm>
          <a:custGeom>
            <a:avLst/>
            <a:gdLst/>
            <a:ahLst/>
            <a:cxnLst/>
            <a:rect l="l" t="t" r="r" b="b"/>
            <a:pathLst>
              <a:path w="14605" h="8254">
                <a:moveTo>
                  <a:pt x="14027" y="0"/>
                </a:moveTo>
                <a:lnTo>
                  <a:pt x="0" y="7727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74310" y="5466853"/>
            <a:ext cx="22860" cy="3810"/>
          </a:xfrm>
          <a:custGeom>
            <a:avLst/>
            <a:gdLst/>
            <a:ahLst/>
            <a:cxnLst/>
            <a:rect l="l" t="t" r="r" b="b"/>
            <a:pathLst>
              <a:path w="22860" h="3810">
                <a:moveTo>
                  <a:pt x="0" y="3327"/>
                </a:moveTo>
                <a:lnTo>
                  <a:pt x="22865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72769" y="5450840"/>
            <a:ext cx="29845" cy="22860"/>
          </a:xfrm>
          <a:custGeom>
            <a:avLst/>
            <a:gdLst/>
            <a:ahLst/>
            <a:cxnLst/>
            <a:rect l="l" t="t" r="r" b="b"/>
            <a:pathLst>
              <a:path w="29844" h="22860">
                <a:moveTo>
                  <a:pt x="29649" y="22799"/>
                </a:moveTo>
                <a:lnTo>
                  <a:pt x="0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73731" y="5453489"/>
            <a:ext cx="20955" cy="8255"/>
          </a:xfrm>
          <a:custGeom>
            <a:avLst/>
            <a:gdLst/>
            <a:ahLst/>
            <a:cxnLst/>
            <a:rect l="l" t="t" r="r" b="b"/>
            <a:pathLst>
              <a:path w="20955" h="8254">
                <a:moveTo>
                  <a:pt x="0" y="0"/>
                </a:moveTo>
                <a:lnTo>
                  <a:pt x="20800" y="786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089309" y="5438987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5" h="24764">
                <a:moveTo>
                  <a:pt x="0" y="24517"/>
                </a:moveTo>
                <a:lnTo>
                  <a:pt x="6904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95624" y="5438899"/>
            <a:ext cx="3810" cy="10160"/>
          </a:xfrm>
          <a:custGeom>
            <a:avLst/>
            <a:gdLst/>
            <a:ahLst/>
            <a:cxnLst/>
            <a:rect l="l" t="t" r="r" b="b"/>
            <a:pathLst>
              <a:path w="3810" h="10160">
                <a:moveTo>
                  <a:pt x="0" y="0"/>
                </a:moveTo>
                <a:lnTo>
                  <a:pt x="3463" y="961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093996" y="5446331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0"/>
                </a:moveTo>
                <a:lnTo>
                  <a:pt x="12585" y="6446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98977" y="5445302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69" h="19050">
                <a:moveTo>
                  <a:pt x="13655" y="0"/>
                </a:moveTo>
                <a:lnTo>
                  <a:pt x="0" y="18815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098125" y="5456641"/>
            <a:ext cx="2540" cy="15875"/>
          </a:xfrm>
          <a:custGeom>
            <a:avLst/>
            <a:gdLst/>
            <a:ahLst/>
            <a:cxnLst/>
            <a:rect l="l" t="t" r="r" b="b"/>
            <a:pathLst>
              <a:path w="2539" h="15875">
                <a:moveTo>
                  <a:pt x="0" y="0"/>
                </a:moveTo>
                <a:lnTo>
                  <a:pt x="2479" y="15772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92969" y="5462705"/>
            <a:ext cx="11430" cy="15875"/>
          </a:xfrm>
          <a:custGeom>
            <a:avLst/>
            <a:gdLst/>
            <a:ahLst/>
            <a:cxnLst/>
            <a:rect l="l" t="t" r="r" b="b"/>
            <a:pathLst>
              <a:path w="11430" h="15875">
                <a:moveTo>
                  <a:pt x="10858" y="15246"/>
                </a:moveTo>
                <a:lnTo>
                  <a:pt x="0" y="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84262" y="5461227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30" h="6985">
                <a:moveTo>
                  <a:pt x="11339" y="0"/>
                </a:moveTo>
                <a:lnTo>
                  <a:pt x="0" y="6829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75643" y="5465650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0" y="2977"/>
                </a:moveTo>
                <a:lnTo>
                  <a:pt x="19849" y="0"/>
                </a:lnTo>
              </a:path>
            </a:pathLst>
          </a:custGeom>
          <a:ln w="1094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79728" y="5454299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30" h="19050">
                <a:moveTo>
                  <a:pt x="23553" y="18640"/>
                </a:moveTo>
                <a:lnTo>
                  <a:pt x="0" y="0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75413" y="5451289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4" h="6350">
                <a:moveTo>
                  <a:pt x="0" y="0"/>
                </a:moveTo>
                <a:lnTo>
                  <a:pt x="16594" y="6348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089582" y="5442358"/>
            <a:ext cx="5715" cy="19685"/>
          </a:xfrm>
          <a:custGeom>
            <a:avLst/>
            <a:gdLst/>
            <a:ahLst/>
            <a:cxnLst/>
            <a:rect l="l" t="t" r="r" b="b"/>
            <a:pathLst>
              <a:path w="5714" h="19685">
                <a:moveTo>
                  <a:pt x="0" y="19471"/>
                </a:moveTo>
                <a:lnTo>
                  <a:pt x="5473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143954" y="552612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245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091876" y="5502218"/>
            <a:ext cx="9525" cy="23495"/>
          </a:xfrm>
          <a:custGeom>
            <a:avLst/>
            <a:gdLst/>
            <a:ahLst/>
            <a:cxnLst/>
            <a:rect l="l" t="t" r="r" b="b"/>
            <a:pathLst>
              <a:path w="9525" h="23495">
                <a:moveTo>
                  <a:pt x="0" y="0"/>
                </a:moveTo>
                <a:lnTo>
                  <a:pt x="8936" y="2293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094498" y="5510876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4" h="16510">
                <a:moveTo>
                  <a:pt x="0" y="16013"/>
                </a:moveTo>
                <a:lnTo>
                  <a:pt x="18189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093963" y="5510635"/>
            <a:ext cx="17145" cy="20320"/>
          </a:xfrm>
          <a:custGeom>
            <a:avLst/>
            <a:gdLst/>
            <a:ahLst/>
            <a:cxnLst/>
            <a:rect l="l" t="t" r="r" b="b"/>
            <a:pathLst>
              <a:path w="17144" h="20320">
                <a:moveTo>
                  <a:pt x="17096" y="0"/>
                </a:moveTo>
                <a:lnTo>
                  <a:pt x="0" y="19865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097109" y="5520453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5" h="22225">
                <a:moveTo>
                  <a:pt x="0" y="0"/>
                </a:moveTo>
                <a:lnTo>
                  <a:pt x="13251" y="21814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87190" y="5528684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262" y="12116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80143" y="5526495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5" h="20320">
                <a:moveTo>
                  <a:pt x="20439" y="0"/>
                </a:moveTo>
                <a:lnTo>
                  <a:pt x="0" y="20051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82962" y="5526692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0" y="21135"/>
                </a:moveTo>
                <a:lnTo>
                  <a:pt x="11470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078232" y="5513623"/>
            <a:ext cx="17145" cy="20955"/>
          </a:xfrm>
          <a:custGeom>
            <a:avLst/>
            <a:gdLst/>
            <a:ahLst/>
            <a:cxnLst/>
            <a:rect l="l" t="t" r="r" b="b"/>
            <a:pathLst>
              <a:path w="17144" h="20954">
                <a:moveTo>
                  <a:pt x="16922" y="20905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74987" y="5514969"/>
            <a:ext cx="21590" cy="8255"/>
          </a:xfrm>
          <a:custGeom>
            <a:avLst/>
            <a:gdLst/>
            <a:ahLst/>
            <a:cxnLst/>
            <a:rect l="l" t="t" r="r" b="b"/>
            <a:pathLst>
              <a:path w="21589" h="8254">
                <a:moveTo>
                  <a:pt x="0" y="0"/>
                </a:moveTo>
                <a:lnTo>
                  <a:pt x="21259" y="778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084470" y="5505929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5" h="19050">
                <a:moveTo>
                  <a:pt x="0" y="18607"/>
                </a:moveTo>
                <a:lnTo>
                  <a:pt x="12956" y="0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093985" y="5500565"/>
            <a:ext cx="7620" cy="20320"/>
          </a:xfrm>
          <a:custGeom>
            <a:avLst/>
            <a:gdLst/>
            <a:ahLst/>
            <a:cxnLst/>
            <a:rect l="l" t="t" r="r" b="b"/>
            <a:pathLst>
              <a:path w="7619" h="20320">
                <a:moveTo>
                  <a:pt x="0" y="0"/>
                </a:moveTo>
                <a:lnTo>
                  <a:pt x="7363" y="2027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095077" y="5515265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4" h="9525">
                <a:moveTo>
                  <a:pt x="0" y="9358"/>
                </a:moveTo>
                <a:lnTo>
                  <a:pt x="10585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100845" y="5509748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137" y="0"/>
                </a:moveTo>
                <a:lnTo>
                  <a:pt x="0" y="13167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099098" y="5518702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30" h="17779">
                <a:moveTo>
                  <a:pt x="0" y="0"/>
                </a:moveTo>
                <a:lnTo>
                  <a:pt x="11153" y="17578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095624" y="5531957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954" y="8001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089484" y="5525368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694" y="0"/>
                </a:moveTo>
                <a:lnTo>
                  <a:pt x="0" y="12926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84142" y="5528859"/>
            <a:ext cx="8255" cy="17780"/>
          </a:xfrm>
          <a:custGeom>
            <a:avLst/>
            <a:gdLst/>
            <a:ahLst/>
            <a:cxnLst/>
            <a:rect l="l" t="t" r="r" b="b"/>
            <a:pathLst>
              <a:path w="8255" h="17779">
                <a:moveTo>
                  <a:pt x="0" y="17490"/>
                </a:moveTo>
                <a:lnTo>
                  <a:pt x="8248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82285" y="5516042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69" h="17779">
                <a:moveTo>
                  <a:pt x="13437" y="17753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76429" y="5513371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0"/>
                </a:moveTo>
                <a:lnTo>
                  <a:pt x="12825" y="4848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85748" y="5507942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0" y="15170"/>
                </a:moveTo>
                <a:lnTo>
                  <a:pt x="9843" y="0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257370" y="5628359"/>
            <a:ext cx="4076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200" spc="-7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200" spc="-9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20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314077" y="5330047"/>
            <a:ext cx="252095" cy="5080"/>
          </a:xfrm>
          <a:custGeom>
            <a:avLst/>
            <a:gdLst/>
            <a:ahLst/>
            <a:cxnLst/>
            <a:rect l="l" t="t" r="r" b="b"/>
            <a:pathLst>
              <a:path w="252094" h="5079">
                <a:moveTo>
                  <a:pt x="0" y="4728"/>
                </a:moveTo>
                <a:lnTo>
                  <a:pt x="251772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62277" y="5326315"/>
            <a:ext cx="3810" cy="250190"/>
          </a:xfrm>
          <a:custGeom>
            <a:avLst/>
            <a:gdLst/>
            <a:ahLst/>
            <a:cxnLst/>
            <a:rect l="l" t="t" r="r" b="b"/>
            <a:pathLst>
              <a:path w="3809" h="250189">
                <a:moveTo>
                  <a:pt x="0" y="0"/>
                </a:moveTo>
                <a:lnTo>
                  <a:pt x="3189" y="250178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12474" y="5570671"/>
            <a:ext cx="264160" cy="1270"/>
          </a:xfrm>
          <a:custGeom>
            <a:avLst/>
            <a:gdLst/>
            <a:ahLst/>
            <a:cxnLst/>
            <a:rect l="l" t="t" r="r" b="b"/>
            <a:pathLst>
              <a:path w="264159" h="1270">
                <a:moveTo>
                  <a:pt x="263818" y="0"/>
                </a:moveTo>
                <a:lnTo>
                  <a:pt x="0" y="656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23215" y="5328810"/>
            <a:ext cx="1905" cy="248285"/>
          </a:xfrm>
          <a:custGeom>
            <a:avLst/>
            <a:gdLst/>
            <a:ahLst/>
            <a:cxnLst/>
            <a:rect l="l" t="t" r="r" b="b"/>
            <a:pathLst>
              <a:path w="1905" h="248285">
                <a:moveTo>
                  <a:pt x="0" y="248219"/>
                </a:moveTo>
                <a:lnTo>
                  <a:pt x="1431" y="0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15435" y="5328558"/>
            <a:ext cx="248285" cy="5080"/>
          </a:xfrm>
          <a:custGeom>
            <a:avLst/>
            <a:gdLst/>
            <a:ahLst/>
            <a:cxnLst/>
            <a:rect l="l" t="t" r="r" b="b"/>
            <a:pathLst>
              <a:path w="248284" h="5079">
                <a:moveTo>
                  <a:pt x="0" y="4498"/>
                </a:moveTo>
                <a:lnTo>
                  <a:pt x="248251" y="0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64680" y="5324924"/>
            <a:ext cx="3175" cy="244475"/>
          </a:xfrm>
          <a:custGeom>
            <a:avLst/>
            <a:gdLst/>
            <a:ahLst/>
            <a:cxnLst/>
            <a:rect l="l" t="t" r="r" b="b"/>
            <a:pathLst>
              <a:path w="3175" h="244475">
                <a:moveTo>
                  <a:pt x="0" y="0"/>
                </a:moveTo>
                <a:lnTo>
                  <a:pt x="3168" y="244388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24617" y="5570200"/>
            <a:ext cx="253365" cy="1270"/>
          </a:xfrm>
          <a:custGeom>
            <a:avLst/>
            <a:gdLst/>
            <a:ahLst/>
            <a:cxnLst/>
            <a:rect l="l" t="t" r="r" b="b"/>
            <a:pathLst>
              <a:path w="253365" h="1270">
                <a:moveTo>
                  <a:pt x="253041" y="0"/>
                </a:moveTo>
                <a:lnTo>
                  <a:pt x="0" y="941"/>
                </a:lnTo>
              </a:path>
            </a:pathLst>
          </a:custGeom>
          <a:ln w="1094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18972" y="5327748"/>
            <a:ext cx="213207" cy="253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44783" y="3391771"/>
            <a:ext cx="3851275" cy="1167130"/>
          </a:xfrm>
          <a:custGeom>
            <a:avLst/>
            <a:gdLst/>
            <a:ahLst/>
            <a:cxnLst/>
            <a:rect l="l" t="t" r="r" b="b"/>
            <a:pathLst>
              <a:path w="3851275" h="1167129">
                <a:moveTo>
                  <a:pt x="0" y="1166778"/>
                </a:moveTo>
                <a:lnTo>
                  <a:pt x="0" y="591051"/>
                </a:lnTo>
                <a:lnTo>
                  <a:pt x="426057" y="591051"/>
                </a:lnTo>
                <a:lnTo>
                  <a:pt x="426057" y="0"/>
                </a:lnTo>
                <a:lnTo>
                  <a:pt x="3850900" y="0"/>
                </a:lnTo>
              </a:path>
            </a:pathLst>
          </a:custGeom>
          <a:ln w="1094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12010" y="4558550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773" y="87563"/>
                </a:moveTo>
                <a:lnTo>
                  <a:pt x="65547" y="0"/>
                </a:lnTo>
                <a:lnTo>
                  <a:pt x="0" y="0"/>
                </a:lnTo>
                <a:lnTo>
                  <a:pt x="32773" y="87563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176727" y="4278348"/>
            <a:ext cx="3119120" cy="635000"/>
          </a:xfrm>
          <a:custGeom>
            <a:avLst/>
            <a:gdLst/>
            <a:ahLst/>
            <a:cxnLst/>
            <a:rect l="l" t="t" r="r" b="b"/>
            <a:pathLst>
              <a:path w="3119120" h="635000">
                <a:moveTo>
                  <a:pt x="0" y="280202"/>
                </a:moveTo>
                <a:lnTo>
                  <a:pt x="0" y="0"/>
                </a:lnTo>
                <a:lnTo>
                  <a:pt x="2742059" y="0"/>
                </a:lnTo>
                <a:lnTo>
                  <a:pt x="2742059" y="585578"/>
                </a:lnTo>
                <a:lnTo>
                  <a:pt x="2742059" y="634832"/>
                </a:lnTo>
                <a:lnTo>
                  <a:pt x="3118956" y="634832"/>
                </a:lnTo>
              </a:path>
            </a:pathLst>
          </a:custGeom>
          <a:ln w="1094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143954" y="4558550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773" y="87563"/>
                </a:moveTo>
                <a:lnTo>
                  <a:pt x="65547" y="0"/>
                </a:lnTo>
                <a:lnTo>
                  <a:pt x="0" y="0"/>
                </a:lnTo>
                <a:lnTo>
                  <a:pt x="32773" y="87563"/>
                </a:lnTo>
                <a:close/>
              </a:path>
            </a:pathLst>
          </a:custGeom>
          <a:ln w="1093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705354" y="3998146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801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661652" y="3905117"/>
            <a:ext cx="76479" cy="98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901995" y="3889786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284580"/>
                </a:lnTo>
                <a:lnTo>
                  <a:pt x="0" y="460801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58293" y="4345121"/>
            <a:ext cx="76479" cy="9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05354" y="5475774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801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661652" y="5382745"/>
            <a:ext cx="76479" cy="98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901995" y="5367415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62936"/>
                </a:lnTo>
                <a:lnTo>
                  <a:pt x="0" y="471746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58293" y="5833695"/>
            <a:ext cx="76479" cy="9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491921" y="4179839"/>
            <a:ext cx="465455" cy="388620"/>
          </a:xfrm>
          <a:custGeom>
            <a:avLst/>
            <a:gdLst/>
            <a:ahLst/>
            <a:cxnLst/>
            <a:rect l="l" t="t" r="r" b="b"/>
            <a:pathLst>
              <a:path w="465454" h="388620">
                <a:moveTo>
                  <a:pt x="465385" y="0"/>
                </a:moveTo>
                <a:lnTo>
                  <a:pt x="0" y="0"/>
                </a:lnTo>
                <a:lnTo>
                  <a:pt x="0" y="388561"/>
                </a:lnTo>
              </a:path>
            </a:pathLst>
          </a:custGeom>
          <a:ln w="1093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951837" y="4136062"/>
            <a:ext cx="98334" cy="766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594612" y="4278348"/>
            <a:ext cx="481965" cy="394335"/>
          </a:xfrm>
          <a:custGeom>
            <a:avLst/>
            <a:gdLst/>
            <a:ahLst/>
            <a:cxnLst/>
            <a:rect l="l" t="t" r="r" b="b"/>
            <a:pathLst>
              <a:path w="481965" h="394335">
                <a:moveTo>
                  <a:pt x="481772" y="0"/>
                </a:moveTo>
                <a:lnTo>
                  <a:pt x="192271" y="0"/>
                </a:lnTo>
                <a:lnTo>
                  <a:pt x="192271" y="191544"/>
                </a:lnTo>
                <a:lnTo>
                  <a:pt x="192271" y="394034"/>
                </a:lnTo>
                <a:lnTo>
                  <a:pt x="0" y="394034"/>
                </a:lnTo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501746" y="4628604"/>
            <a:ext cx="98334" cy="76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376808" y="4786214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746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333106" y="4693185"/>
            <a:ext cx="76479" cy="98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671771" y="4666910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746"/>
                </a:lnTo>
              </a:path>
            </a:pathLst>
          </a:custGeom>
          <a:ln w="1092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28069" y="5133190"/>
            <a:ext cx="76479" cy="98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497383" y="4913181"/>
            <a:ext cx="460375" cy="788670"/>
          </a:xfrm>
          <a:custGeom>
            <a:avLst/>
            <a:gdLst/>
            <a:ahLst/>
            <a:cxnLst/>
            <a:rect l="l" t="t" r="r" b="b"/>
            <a:pathLst>
              <a:path w="460375" h="788670">
                <a:moveTo>
                  <a:pt x="459923" y="788068"/>
                </a:moveTo>
                <a:lnTo>
                  <a:pt x="387821" y="788068"/>
                </a:lnTo>
                <a:lnTo>
                  <a:pt x="387821" y="344779"/>
                </a:lnTo>
                <a:lnTo>
                  <a:pt x="387821" y="0"/>
                </a:lnTo>
                <a:lnTo>
                  <a:pt x="0" y="0"/>
                </a:lnTo>
              </a:path>
            </a:pathLst>
          </a:custGeom>
          <a:ln w="1092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951837" y="5662944"/>
            <a:ext cx="98334" cy="766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594612" y="5066416"/>
            <a:ext cx="471170" cy="887094"/>
          </a:xfrm>
          <a:custGeom>
            <a:avLst/>
            <a:gdLst/>
            <a:ahLst/>
            <a:cxnLst/>
            <a:rect l="l" t="t" r="r" b="b"/>
            <a:pathLst>
              <a:path w="471170" h="887095">
                <a:moveTo>
                  <a:pt x="0" y="0"/>
                </a:moveTo>
                <a:lnTo>
                  <a:pt x="192271" y="0"/>
                </a:lnTo>
                <a:lnTo>
                  <a:pt x="192271" y="886576"/>
                </a:lnTo>
                <a:lnTo>
                  <a:pt x="470847" y="886576"/>
                </a:lnTo>
              </a:path>
            </a:pathLst>
          </a:custGeom>
          <a:ln w="1092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501746" y="5022638"/>
            <a:ext cx="98334" cy="766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9311" y="2800720"/>
            <a:ext cx="6882765" cy="2660015"/>
          </a:xfrm>
          <a:custGeom>
            <a:avLst/>
            <a:gdLst/>
            <a:ahLst/>
            <a:cxnLst/>
            <a:rect l="l" t="t" r="r" b="b"/>
            <a:pathLst>
              <a:path w="6882765" h="2660015">
                <a:moveTo>
                  <a:pt x="6882460" y="968667"/>
                </a:moveTo>
                <a:lnTo>
                  <a:pt x="6882460" y="0"/>
                </a:lnTo>
                <a:lnTo>
                  <a:pt x="0" y="0"/>
                </a:lnTo>
                <a:lnTo>
                  <a:pt x="0" y="2659730"/>
                </a:lnTo>
                <a:lnTo>
                  <a:pt x="427149" y="2659730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216460" y="5422141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87396" y="32836"/>
                </a:moveTo>
                <a:lnTo>
                  <a:pt x="0" y="0"/>
                </a:lnTo>
                <a:lnTo>
                  <a:pt x="0" y="65672"/>
                </a:lnTo>
                <a:lnTo>
                  <a:pt x="87396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394126" y="3982822"/>
            <a:ext cx="3508375" cy="1953895"/>
          </a:xfrm>
          <a:custGeom>
            <a:avLst/>
            <a:gdLst/>
            <a:ahLst/>
            <a:cxnLst/>
            <a:rect l="l" t="t" r="r" b="b"/>
            <a:pathLst>
              <a:path w="3508375" h="1953895">
                <a:moveTo>
                  <a:pt x="3507869" y="1953752"/>
                </a:moveTo>
                <a:lnTo>
                  <a:pt x="3507869" y="0"/>
                </a:lnTo>
                <a:lnTo>
                  <a:pt x="1923811" y="0"/>
                </a:lnTo>
                <a:lnTo>
                  <a:pt x="580093" y="0"/>
                </a:lnTo>
                <a:lnTo>
                  <a:pt x="580093" y="1477628"/>
                </a:lnTo>
                <a:lnTo>
                  <a:pt x="0" y="1477628"/>
                </a:lnTo>
              </a:path>
            </a:pathLst>
          </a:custGeom>
          <a:ln w="1094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306729" y="5422141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0" y="32836"/>
                </a:moveTo>
                <a:lnTo>
                  <a:pt x="87396" y="65672"/>
                </a:lnTo>
                <a:lnTo>
                  <a:pt x="87396" y="0"/>
                </a:lnTo>
                <a:lnTo>
                  <a:pt x="0" y="32836"/>
                </a:lnTo>
                <a:close/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662055" y="2609176"/>
            <a:ext cx="492125" cy="4334510"/>
          </a:xfrm>
          <a:custGeom>
            <a:avLst/>
            <a:gdLst/>
            <a:ahLst/>
            <a:cxnLst/>
            <a:rect l="l" t="t" r="r" b="b"/>
            <a:pathLst>
              <a:path w="492125" h="4334509">
                <a:moveTo>
                  <a:pt x="393280" y="0"/>
                </a:moveTo>
                <a:lnTo>
                  <a:pt x="98323" y="0"/>
                </a:lnTo>
                <a:lnTo>
                  <a:pt x="60050" y="7741"/>
                </a:lnTo>
                <a:lnTo>
                  <a:pt x="28797" y="28854"/>
                </a:lnTo>
                <a:lnTo>
                  <a:pt x="7726" y="60168"/>
                </a:lnTo>
                <a:lnTo>
                  <a:pt x="0" y="98513"/>
                </a:lnTo>
                <a:lnTo>
                  <a:pt x="0" y="4235869"/>
                </a:lnTo>
                <a:lnTo>
                  <a:pt x="7726" y="4274214"/>
                </a:lnTo>
                <a:lnTo>
                  <a:pt x="28797" y="4305528"/>
                </a:lnTo>
                <a:lnTo>
                  <a:pt x="60050" y="4326641"/>
                </a:lnTo>
                <a:lnTo>
                  <a:pt x="98323" y="4334383"/>
                </a:lnTo>
                <a:lnTo>
                  <a:pt x="393280" y="4334383"/>
                </a:lnTo>
                <a:lnTo>
                  <a:pt x="431553" y="4326641"/>
                </a:lnTo>
                <a:lnTo>
                  <a:pt x="462807" y="4305528"/>
                </a:lnTo>
                <a:lnTo>
                  <a:pt x="483877" y="4274214"/>
                </a:lnTo>
                <a:lnTo>
                  <a:pt x="491604" y="4235869"/>
                </a:lnTo>
                <a:lnTo>
                  <a:pt x="491604" y="98513"/>
                </a:lnTo>
                <a:lnTo>
                  <a:pt x="483877" y="60168"/>
                </a:lnTo>
                <a:lnTo>
                  <a:pt x="462807" y="28854"/>
                </a:lnTo>
                <a:lnTo>
                  <a:pt x="431553" y="7741"/>
                </a:lnTo>
                <a:lnTo>
                  <a:pt x="393280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662060" y="2609176"/>
            <a:ext cx="492125" cy="4334510"/>
          </a:xfrm>
          <a:custGeom>
            <a:avLst/>
            <a:gdLst/>
            <a:ahLst/>
            <a:cxnLst/>
            <a:rect l="l" t="t" r="r" b="b"/>
            <a:pathLst>
              <a:path w="492125" h="4334509">
                <a:moveTo>
                  <a:pt x="98320" y="0"/>
                </a:moveTo>
                <a:lnTo>
                  <a:pt x="393283" y="0"/>
                </a:lnTo>
                <a:lnTo>
                  <a:pt x="431556" y="7740"/>
                </a:lnTo>
                <a:lnTo>
                  <a:pt x="462808" y="28850"/>
                </a:lnTo>
                <a:lnTo>
                  <a:pt x="483878" y="60162"/>
                </a:lnTo>
                <a:lnTo>
                  <a:pt x="491604" y="98508"/>
                </a:lnTo>
                <a:lnTo>
                  <a:pt x="491604" y="4235867"/>
                </a:lnTo>
                <a:lnTo>
                  <a:pt x="483878" y="4274213"/>
                </a:lnTo>
                <a:lnTo>
                  <a:pt x="462808" y="4305524"/>
                </a:lnTo>
                <a:lnTo>
                  <a:pt x="431556" y="4326635"/>
                </a:lnTo>
                <a:lnTo>
                  <a:pt x="393283" y="4334375"/>
                </a:lnTo>
                <a:lnTo>
                  <a:pt x="98320" y="4334375"/>
                </a:lnTo>
                <a:lnTo>
                  <a:pt x="60047" y="4326635"/>
                </a:lnTo>
                <a:lnTo>
                  <a:pt x="28795" y="4305524"/>
                </a:lnTo>
                <a:lnTo>
                  <a:pt x="7725" y="4274213"/>
                </a:lnTo>
                <a:lnTo>
                  <a:pt x="0" y="4235867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4536508" y="7029369"/>
            <a:ext cx="661035" cy="443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API</a:t>
            </a:r>
            <a:endParaRPr sz="135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350" spc="-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G</a:t>
            </a:r>
            <a:r>
              <a:rPr sz="13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35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3143549" y="2598230"/>
            <a:ext cx="0" cy="4432935"/>
          </a:xfrm>
          <a:custGeom>
            <a:avLst/>
            <a:gdLst/>
            <a:ahLst/>
            <a:cxnLst/>
            <a:rect l="l" t="t" r="r" b="b"/>
            <a:pathLst>
              <a:path h="4432934">
                <a:moveTo>
                  <a:pt x="0" y="0"/>
                </a:moveTo>
                <a:lnTo>
                  <a:pt x="0" y="3546307"/>
                </a:lnTo>
                <a:lnTo>
                  <a:pt x="0" y="4235867"/>
                </a:lnTo>
                <a:lnTo>
                  <a:pt x="0" y="4432884"/>
                </a:lnTo>
              </a:path>
            </a:pathLst>
          </a:custGeom>
          <a:ln w="21849">
            <a:solidFill>
              <a:srgbClr val="00549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2827666" y="7127876"/>
            <a:ext cx="61023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Internet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589478" y="6482100"/>
            <a:ext cx="47561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3536835" y="2598242"/>
            <a:ext cx="983615" cy="1970405"/>
          </a:xfrm>
          <a:custGeom>
            <a:avLst/>
            <a:gdLst/>
            <a:ahLst/>
            <a:cxnLst/>
            <a:rect l="l" t="t" r="r" b="b"/>
            <a:pathLst>
              <a:path w="983614" h="1970404">
                <a:moveTo>
                  <a:pt x="884885" y="0"/>
                </a:moveTo>
                <a:lnTo>
                  <a:pt x="98310" y="0"/>
                </a:lnTo>
                <a:lnTo>
                  <a:pt x="60045" y="7739"/>
                </a:lnTo>
                <a:lnTo>
                  <a:pt x="28795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1871662"/>
                </a:lnTo>
                <a:lnTo>
                  <a:pt x="7726" y="1910000"/>
                </a:lnTo>
                <a:lnTo>
                  <a:pt x="28795" y="1941310"/>
                </a:lnTo>
                <a:lnTo>
                  <a:pt x="60045" y="1962422"/>
                </a:lnTo>
                <a:lnTo>
                  <a:pt x="98310" y="1970163"/>
                </a:lnTo>
                <a:lnTo>
                  <a:pt x="884885" y="1970163"/>
                </a:lnTo>
                <a:lnTo>
                  <a:pt x="923158" y="1962422"/>
                </a:lnTo>
                <a:lnTo>
                  <a:pt x="954411" y="1941310"/>
                </a:lnTo>
                <a:lnTo>
                  <a:pt x="975482" y="1910000"/>
                </a:lnTo>
                <a:lnTo>
                  <a:pt x="983208" y="1871662"/>
                </a:lnTo>
                <a:lnTo>
                  <a:pt x="983208" y="98501"/>
                </a:lnTo>
                <a:lnTo>
                  <a:pt x="975482" y="60157"/>
                </a:lnTo>
                <a:lnTo>
                  <a:pt x="954411" y="28848"/>
                </a:lnTo>
                <a:lnTo>
                  <a:pt x="923158" y="7739"/>
                </a:lnTo>
                <a:lnTo>
                  <a:pt x="884885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536832" y="2598230"/>
            <a:ext cx="983615" cy="1970405"/>
          </a:xfrm>
          <a:custGeom>
            <a:avLst/>
            <a:gdLst/>
            <a:ahLst/>
            <a:cxnLst/>
            <a:rect l="l" t="t" r="r" b="b"/>
            <a:pathLst>
              <a:path w="983614" h="1970404">
                <a:moveTo>
                  <a:pt x="98320" y="0"/>
                </a:moveTo>
                <a:lnTo>
                  <a:pt x="884887" y="0"/>
                </a:lnTo>
                <a:lnTo>
                  <a:pt x="923160" y="7740"/>
                </a:lnTo>
                <a:lnTo>
                  <a:pt x="954412" y="28850"/>
                </a:lnTo>
                <a:lnTo>
                  <a:pt x="975482" y="60162"/>
                </a:lnTo>
                <a:lnTo>
                  <a:pt x="983208" y="98508"/>
                </a:lnTo>
                <a:lnTo>
                  <a:pt x="983208" y="1871662"/>
                </a:lnTo>
                <a:lnTo>
                  <a:pt x="975482" y="1910008"/>
                </a:lnTo>
                <a:lnTo>
                  <a:pt x="954412" y="1941320"/>
                </a:lnTo>
                <a:lnTo>
                  <a:pt x="923160" y="1962430"/>
                </a:lnTo>
                <a:lnTo>
                  <a:pt x="884887" y="1970170"/>
                </a:lnTo>
                <a:lnTo>
                  <a:pt x="98320" y="1970170"/>
                </a:lnTo>
                <a:lnTo>
                  <a:pt x="60047" y="1962430"/>
                </a:lnTo>
                <a:lnTo>
                  <a:pt x="28795" y="1941320"/>
                </a:lnTo>
                <a:lnTo>
                  <a:pt x="7725" y="1910008"/>
                </a:lnTo>
                <a:lnTo>
                  <a:pt x="0" y="1871662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3658900" y="3318873"/>
            <a:ext cx="7391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731527" y="3526836"/>
            <a:ext cx="59436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ebsi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306605" y="4469904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1081531" y="0"/>
                </a:moveTo>
                <a:lnTo>
                  <a:pt x="98323" y="0"/>
                </a:lnTo>
                <a:lnTo>
                  <a:pt x="60050" y="7739"/>
                </a:lnTo>
                <a:lnTo>
                  <a:pt x="28797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788060"/>
                </a:lnTo>
                <a:lnTo>
                  <a:pt x="7726" y="826406"/>
                </a:lnTo>
                <a:lnTo>
                  <a:pt x="28797" y="857719"/>
                </a:lnTo>
                <a:lnTo>
                  <a:pt x="60050" y="878832"/>
                </a:lnTo>
                <a:lnTo>
                  <a:pt x="98323" y="886574"/>
                </a:lnTo>
                <a:lnTo>
                  <a:pt x="1081531" y="886574"/>
                </a:lnTo>
                <a:lnTo>
                  <a:pt x="1119805" y="878832"/>
                </a:lnTo>
                <a:lnTo>
                  <a:pt x="1151058" y="857719"/>
                </a:lnTo>
                <a:lnTo>
                  <a:pt x="1172129" y="826406"/>
                </a:lnTo>
                <a:lnTo>
                  <a:pt x="1179855" y="788060"/>
                </a:lnTo>
                <a:lnTo>
                  <a:pt x="1179855" y="98501"/>
                </a:lnTo>
                <a:lnTo>
                  <a:pt x="1172129" y="60157"/>
                </a:lnTo>
                <a:lnTo>
                  <a:pt x="1151058" y="28848"/>
                </a:lnTo>
                <a:lnTo>
                  <a:pt x="1119805" y="7739"/>
                </a:lnTo>
                <a:lnTo>
                  <a:pt x="1081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306608" y="4469892"/>
            <a:ext cx="1180465" cy="887094"/>
          </a:xfrm>
          <a:custGeom>
            <a:avLst/>
            <a:gdLst/>
            <a:ahLst/>
            <a:cxnLst/>
            <a:rect l="l" t="t" r="r" b="b"/>
            <a:pathLst>
              <a:path w="1180464" h="887095">
                <a:moveTo>
                  <a:pt x="98320" y="0"/>
                </a:moveTo>
                <a:lnTo>
                  <a:pt x="1081529" y="0"/>
                </a:lnTo>
                <a:lnTo>
                  <a:pt x="1119802" y="7740"/>
                </a:lnTo>
                <a:lnTo>
                  <a:pt x="1151054" y="28850"/>
                </a:lnTo>
                <a:lnTo>
                  <a:pt x="1172124" y="60162"/>
                </a:lnTo>
                <a:lnTo>
                  <a:pt x="1179850" y="98508"/>
                </a:lnTo>
                <a:lnTo>
                  <a:pt x="1179850" y="788068"/>
                </a:lnTo>
                <a:lnTo>
                  <a:pt x="1172124" y="826414"/>
                </a:lnTo>
                <a:lnTo>
                  <a:pt x="1151054" y="857726"/>
                </a:lnTo>
                <a:lnTo>
                  <a:pt x="1119802" y="878836"/>
                </a:lnTo>
                <a:lnTo>
                  <a:pt x="1081529" y="886576"/>
                </a:lnTo>
                <a:lnTo>
                  <a:pt x="98320" y="886576"/>
                </a:lnTo>
                <a:lnTo>
                  <a:pt x="60047" y="878836"/>
                </a:lnTo>
                <a:lnTo>
                  <a:pt x="28795" y="857726"/>
                </a:lnTo>
                <a:lnTo>
                  <a:pt x="7725" y="826414"/>
                </a:lnTo>
                <a:lnTo>
                  <a:pt x="0" y="788068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5620770" y="4648741"/>
            <a:ext cx="551815" cy="44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8415">
              <a:lnSpc>
                <a:spcPct val="101099"/>
              </a:lnSpc>
              <a:spcBef>
                <a:spcPts val="110"/>
              </a:spcBef>
            </a:pP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13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350" spc="-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6295275" y="5159463"/>
            <a:ext cx="295275" cy="295910"/>
          </a:xfrm>
          <a:custGeom>
            <a:avLst/>
            <a:gdLst/>
            <a:ahLst/>
            <a:cxnLst/>
            <a:rect l="l" t="t" r="r" b="b"/>
            <a:pathLst>
              <a:path w="295275" h="295910">
                <a:moveTo>
                  <a:pt x="142024" y="0"/>
                </a:moveTo>
                <a:lnTo>
                  <a:pt x="85483" y="2322"/>
                </a:lnTo>
                <a:lnTo>
                  <a:pt x="40479" y="8656"/>
                </a:lnTo>
                <a:lnTo>
                  <a:pt x="10741" y="18050"/>
                </a:lnTo>
                <a:lnTo>
                  <a:pt x="0" y="29552"/>
                </a:lnTo>
                <a:lnTo>
                  <a:pt x="0" y="265963"/>
                </a:lnTo>
                <a:lnTo>
                  <a:pt x="10741" y="277465"/>
                </a:lnTo>
                <a:lnTo>
                  <a:pt x="40479" y="286859"/>
                </a:lnTo>
                <a:lnTo>
                  <a:pt x="85483" y="293193"/>
                </a:lnTo>
                <a:lnTo>
                  <a:pt x="142024" y="295516"/>
                </a:lnTo>
                <a:lnTo>
                  <a:pt x="200263" y="293193"/>
                </a:lnTo>
                <a:lnTo>
                  <a:pt x="249018" y="286859"/>
                </a:lnTo>
                <a:lnTo>
                  <a:pt x="282509" y="277465"/>
                </a:lnTo>
                <a:lnTo>
                  <a:pt x="294957" y="265963"/>
                </a:lnTo>
                <a:lnTo>
                  <a:pt x="294957" y="29552"/>
                </a:lnTo>
                <a:lnTo>
                  <a:pt x="282509" y="18050"/>
                </a:lnTo>
                <a:lnTo>
                  <a:pt x="249018" y="8656"/>
                </a:lnTo>
                <a:lnTo>
                  <a:pt x="200263" y="2322"/>
                </a:lnTo>
                <a:lnTo>
                  <a:pt x="142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289817" y="5159452"/>
            <a:ext cx="300990" cy="295910"/>
          </a:xfrm>
          <a:custGeom>
            <a:avLst/>
            <a:gdLst/>
            <a:ahLst/>
            <a:cxnLst/>
            <a:rect l="l" t="t" r="r" b="b"/>
            <a:pathLst>
              <a:path w="300990" h="295910">
                <a:moveTo>
                  <a:pt x="5462" y="265973"/>
                </a:moveTo>
                <a:lnTo>
                  <a:pt x="5462" y="29552"/>
                </a:lnTo>
                <a:lnTo>
                  <a:pt x="16204" y="18054"/>
                </a:lnTo>
                <a:lnTo>
                  <a:pt x="45943" y="8660"/>
                </a:lnTo>
                <a:lnTo>
                  <a:pt x="90946" y="2324"/>
                </a:lnTo>
                <a:lnTo>
                  <a:pt x="147481" y="0"/>
                </a:lnTo>
                <a:lnTo>
                  <a:pt x="205723" y="2324"/>
                </a:lnTo>
                <a:lnTo>
                  <a:pt x="254481" y="8660"/>
                </a:lnTo>
                <a:lnTo>
                  <a:pt x="287975" y="18054"/>
                </a:lnTo>
                <a:lnTo>
                  <a:pt x="300424" y="29552"/>
                </a:lnTo>
                <a:lnTo>
                  <a:pt x="300424" y="265973"/>
                </a:lnTo>
                <a:lnTo>
                  <a:pt x="287975" y="277470"/>
                </a:lnTo>
                <a:lnTo>
                  <a:pt x="254481" y="286865"/>
                </a:lnTo>
                <a:lnTo>
                  <a:pt x="205723" y="293201"/>
                </a:lnTo>
                <a:lnTo>
                  <a:pt x="147481" y="295525"/>
                </a:lnTo>
                <a:lnTo>
                  <a:pt x="90092" y="293201"/>
                </a:lnTo>
                <a:lnTo>
                  <a:pt x="43212" y="286865"/>
                </a:lnTo>
                <a:lnTo>
                  <a:pt x="11595" y="277470"/>
                </a:lnTo>
                <a:lnTo>
                  <a:pt x="0" y="265973"/>
                </a:lnTo>
              </a:path>
            </a:pathLst>
          </a:custGeom>
          <a:ln w="10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289817" y="5189005"/>
            <a:ext cx="295275" cy="29845"/>
          </a:xfrm>
          <a:custGeom>
            <a:avLst/>
            <a:gdLst/>
            <a:ahLst/>
            <a:cxnLst/>
            <a:rect l="l" t="t" r="r" b="b"/>
            <a:pathLst>
              <a:path w="295275" h="29845">
                <a:moveTo>
                  <a:pt x="0" y="0"/>
                </a:moveTo>
                <a:lnTo>
                  <a:pt x="11595" y="11497"/>
                </a:lnTo>
                <a:lnTo>
                  <a:pt x="43212" y="20892"/>
                </a:lnTo>
                <a:lnTo>
                  <a:pt x="90092" y="27228"/>
                </a:lnTo>
                <a:lnTo>
                  <a:pt x="147481" y="29552"/>
                </a:lnTo>
                <a:lnTo>
                  <a:pt x="204869" y="27228"/>
                </a:lnTo>
                <a:lnTo>
                  <a:pt x="251750" y="20892"/>
                </a:lnTo>
                <a:lnTo>
                  <a:pt x="283366" y="11497"/>
                </a:lnTo>
                <a:lnTo>
                  <a:pt x="294962" y="0"/>
                </a:lnTo>
              </a:path>
            </a:pathLst>
          </a:custGeom>
          <a:ln w="10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536835" y="4666919"/>
            <a:ext cx="983615" cy="1871980"/>
          </a:xfrm>
          <a:custGeom>
            <a:avLst/>
            <a:gdLst/>
            <a:ahLst/>
            <a:cxnLst/>
            <a:rect l="l" t="t" r="r" b="b"/>
            <a:pathLst>
              <a:path w="983614" h="1871979">
                <a:moveTo>
                  <a:pt x="884885" y="0"/>
                </a:moveTo>
                <a:lnTo>
                  <a:pt x="98310" y="0"/>
                </a:lnTo>
                <a:lnTo>
                  <a:pt x="60045" y="7739"/>
                </a:lnTo>
                <a:lnTo>
                  <a:pt x="28795" y="28848"/>
                </a:lnTo>
                <a:lnTo>
                  <a:pt x="7726" y="60157"/>
                </a:lnTo>
                <a:lnTo>
                  <a:pt x="0" y="98501"/>
                </a:lnTo>
                <a:lnTo>
                  <a:pt x="0" y="1773148"/>
                </a:lnTo>
                <a:lnTo>
                  <a:pt x="7726" y="1811494"/>
                </a:lnTo>
                <a:lnTo>
                  <a:pt x="28795" y="1842808"/>
                </a:lnTo>
                <a:lnTo>
                  <a:pt x="60045" y="1863920"/>
                </a:lnTo>
                <a:lnTo>
                  <a:pt x="98310" y="1871662"/>
                </a:lnTo>
                <a:lnTo>
                  <a:pt x="884885" y="1871662"/>
                </a:lnTo>
                <a:lnTo>
                  <a:pt x="923158" y="1863920"/>
                </a:lnTo>
                <a:lnTo>
                  <a:pt x="954411" y="1842808"/>
                </a:lnTo>
                <a:lnTo>
                  <a:pt x="975482" y="1811494"/>
                </a:lnTo>
                <a:lnTo>
                  <a:pt x="983208" y="1773148"/>
                </a:lnTo>
                <a:lnTo>
                  <a:pt x="983208" y="98501"/>
                </a:lnTo>
                <a:lnTo>
                  <a:pt x="975482" y="60157"/>
                </a:lnTo>
                <a:lnTo>
                  <a:pt x="954411" y="28848"/>
                </a:lnTo>
                <a:lnTo>
                  <a:pt x="923158" y="7739"/>
                </a:lnTo>
                <a:lnTo>
                  <a:pt x="884885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536832" y="4666910"/>
            <a:ext cx="983615" cy="1871980"/>
          </a:xfrm>
          <a:custGeom>
            <a:avLst/>
            <a:gdLst/>
            <a:ahLst/>
            <a:cxnLst/>
            <a:rect l="l" t="t" r="r" b="b"/>
            <a:pathLst>
              <a:path w="983614" h="1871979">
                <a:moveTo>
                  <a:pt x="98320" y="0"/>
                </a:moveTo>
                <a:lnTo>
                  <a:pt x="884887" y="0"/>
                </a:lnTo>
                <a:lnTo>
                  <a:pt x="923160" y="7740"/>
                </a:lnTo>
                <a:lnTo>
                  <a:pt x="954412" y="28850"/>
                </a:lnTo>
                <a:lnTo>
                  <a:pt x="975482" y="60162"/>
                </a:lnTo>
                <a:lnTo>
                  <a:pt x="983208" y="98508"/>
                </a:lnTo>
                <a:lnTo>
                  <a:pt x="983208" y="1773153"/>
                </a:lnTo>
                <a:lnTo>
                  <a:pt x="975482" y="1811499"/>
                </a:lnTo>
                <a:lnTo>
                  <a:pt x="954412" y="1842811"/>
                </a:lnTo>
                <a:lnTo>
                  <a:pt x="923160" y="1863921"/>
                </a:lnTo>
                <a:lnTo>
                  <a:pt x="884887" y="1871662"/>
                </a:lnTo>
                <a:lnTo>
                  <a:pt x="98320" y="1871662"/>
                </a:lnTo>
                <a:lnTo>
                  <a:pt x="60047" y="1863921"/>
                </a:lnTo>
                <a:lnTo>
                  <a:pt x="28795" y="1842811"/>
                </a:lnTo>
                <a:lnTo>
                  <a:pt x="7725" y="1811499"/>
                </a:lnTo>
                <a:lnTo>
                  <a:pt x="0" y="1773153"/>
                </a:lnTo>
                <a:lnTo>
                  <a:pt x="0" y="98508"/>
                </a:lnTo>
                <a:lnTo>
                  <a:pt x="7725" y="60162"/>
                </a:lnTo>
                <a:lnTo>
                  <a:pt x="28795" y="28850"/>
                </a:lnTo>
                <a:lnTo>
                  <a:pt x="60047" y="7740"/>
                </a:lnTo>
                <a:lnTo>
                  <a:pt x="98320" y="0"/>
                </a:lnTo>
                <a:close/>
              </a:path>
            </a:pathLst>
          </a:custGeom>
          <a:ln w="218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3717456" y="5234319"/>
            <a:ext cx="622300" cy="6515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5875" algn="just">
              <a:lnSpc>
                <a:spcPct val="101099"/>
              </a:lnSpc>
              <a:spcBef>
                <a:spcPts val="110"/>
              </a:spcBef>
            </a:pP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Internal  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Suppo</a:t>
            </a:r>
            <a:r>
              <a:rPr sz="1350" spc="-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3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4398" y="762889"/>
            <a:ext cx="111366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10" dirty="0"/>
              <a:t>Emergence </a:t>
            </a:r>
            <a:r>
              <a:rPr spc="-345" dirty="0"/>
              <a:t>of </a:t>
            </a:r>
            <a:r>
              <a:rPr spc="-500" dirty="0"/>
              <a:t>Microservices </a:t>
            </a:r>
            <a:r>
              <a:rPr spc="-730" dirty="0"/>
              <a:t>:</a:t>
            </a:r>
            <a:r>
              <a:rPr spc="-919" dirty="0"/>
              <a:t> </a:t>
            </a:r>
            <a:r>
              <a:rPr spc="-520" dirty="0">
                <a:solidFill>
                  <a:srgbClr val="F26722"/>
                </a:solidFill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8597" y="1930629"/>
            <a:ext cx="4149090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90"/>
              </a:spcBef>
              <a:buSzPts val="100"/>
              <a:buChar char="•"/>
              <a:tabLst>
                <a:tab pos="14604" algn="l"/>
              </a:tabLst>
            </a:pPr>
            <a:r>
              <a:rPr sz="2850" spc="-254" dirty="0">
                <a:solidFill>
                  <a:srgbClr val="58595B"/>
                </a:solidFill>
                <a:latin typeface="DejaVu Sans"/>
                <a:cs typeface="DejaVu Sans"/>
              </a:rPr>
              <a:t>Shorter </a:t>
            </a:r>
            <a:r>
              <a:rPr sz="2850" spc="-265" dirty="0">
                <a:solidFill>
                  <a:srgbClr val="58595B"/>
                </a:solidFill>
                <a:latin typeface="DejaVu Sans"/>
                <a:cs typeface="DejaVu Sans"/>
              </a:rPr>
              <a:t>development</a:t>
            </a:r>
            <a:r>
              <a:rPr sz="2850" spc="-38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85" dirty="0">
                <a:solidFill>
                  <a:srgbClr val="58595B"/>
                </a:solidFill>
                <a:latin typeface="DejaVu Sans"/>
                <a:cs typeface="DejaVu Sans"/>
              </a:rPr>
              <a:t>times</a:t>
            </a:r>
            <a:endParaRPr sz="28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8597" y="2363444"/>
            <a:ext cx="5967095" cy="578612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2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60" dirty="0">
                <a:solidFill>
                  <a:srgbClr val="F26723"/>
                </a:solidFill>
                <a:latin typeface="DejaVu Sans"/>
                <a:cs typeface="DejaVu Sans"/>
              </a:rPr>
              <a:t>Reliable </a:t>
            </a:r>
            <a:r>
              <a:rPr sz="2850" spc="-275" dirty="0">
                <a:solidFill>
                  <a:srgbClr val="F26723"/>
                </a:solidFill>
                <a:latin typeface="DejaVu Sans"/>
                <a:cs typeface="DejaVu Sans"/>
              </a:rPr>
              <a:t>and </a:t>
            </a:r>
            <a:r>
              <a:rPr sz="2850" spc="-285" dirty="0">
                <a:solidFill>
                  <a:srgbClr val="F26723"/>
                </a:solidFill>
                <a:latin typeface="DejaVu Sans"/>
                <a:cs typeface="DejaVu Sans"/>
              </a:rPr>
              <a:t>faster</a:t>
            </a:r>
            <a:r>
              <a:rPr sz="2850" spc="-380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850" spc="-260" dirty="0">
                <a:solidFill>
                  <a:srgbClr val="F26723"/>
                </a:solidFill>
                <a:latin typeface="DejaVu Sans"/>
                <a:cs typeface="DejaVu Sans"/>
              </a:rPr>
              <a:t>deployment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90" dirty="0">
                <a:solidFill>
                  <a:srgbClr val="58595B"/>
                </a:solidFill>
                <a:latin typeface="DejaVu Sans"/>
                <a:cs typeface="DejaVu Sans"/>
              </a:rPr>
              <a:t>Enables </a:t>
            </a:r>
            <a:r>
              <a:rPr sz="2850" spc="-250" dirty="0">
                <a:solidFill>
                  <a:srgbClr val="58595B"/>
                </a:solidFill>
                <a:latin typeface="DejaVu Sans"/>
                <a:cs typeface="DejaVu Sans"/>
              </a:rPr>
              <a:t>frequent</a:t>
            </a:r>
            <a:r>
              <a:rPr sz="2850" spc="-32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75" dirty="0">
                <a:solidFill>
                  <a:srgbClr val="58595B"/>
                </a:solidFill>
                <a:latin typeface="DejaVu Sans"/>
                <a:cs typeface="DejaVu Sans"/>
              </a:rPr>
              <a:t>updates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20"/>
              </a:spcBef>
              <a:buSzPts val="100"/>
              <a:buChar char="•"/>
              <a:tabLst>
                <a:tab pos="14604" algn="l"/>
              </a:tabLst>
            </a:pPr>
            <a:r>
              <a:rPr sz="2850" spc="-254" dirty="0">
                <a:solidFill>
                  <a:srgbClr val="F26723"/>
                </a:solidFill>
                <a:latin typeface="DejaVu Sans"/>
                <a:cs typeface="DejaVu Sans"/>
              </a:rPr>
              <a:t>Decouple </a:t>
            </a:r>
            <a:r>
              <a:rPr sz="2850" spc="-250" dirty="0">
                <a:solidFill>
                  <a:srgbClr val="F26723"/>
                </a:solidFill>
                <a:latin typeface="DejaVu Sans"/>
                <a:cs typeface="DejaVu Sans"/>
              </a:rPr>
              <a:t>the </a:t>
            </a:r>
            <a:r>
              <a:rPr sz="2850" spc="-275" dirty="0">
                <a:solidFill>
                  <a:srgbClr val="F26723"/>
                </a:solidFill>
                <a:latin typeface="DejaVu Sans"/>
                <a:cs typeface="DejaVu Sans"/>
              </a:rPr>
              <a:t>changeable</a:t>
            </a:r>
            <a:r>
              <a:rPr sz="2850" spc="-41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850" spc="-260" dirty="0">
                <a:solidFill>
                  <a:srgbClr val="F26723"/>
                </a:solidFill>
                <a:latin typeface="DejaVu Sans"/>
                <a:cs typeface="DejaVu Sans"/>
              </a:rPr>
              <a:t>parts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70" dirty="0">
                <a:solidFill>
                  <a:srgbClr val="58595B"/>
                </a:solidFill>
                <a:latin typeface="DejaVu Sans"/>
                <a:cs typeface="DejaVu Sans"/>
              </a:rPr>
              <a:t>Security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85" dirty="0">
                <a:solidFill>
                  <a:srgbClr val="F26723"/>
                </a:solidFill>
                <a:latin typeface="DejaVu Sans"/>
                <a:cs typeface="DejaVu Sans"/>
              </a:rPr>
              <a:t>Increased</a:t>
            </a:r>
            <a:r>
              <a:rPr sz="2850" spc="-310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850" spc="-250" dirty="0">
                <a:solidFill>
                  <a:srgbClr val="F26723"/>
                </a:solidFill>
                <a:latin typeface="DejaVu Sans"/>
                <a:cs typeface="DejaVu Sans"/>
              </a:rPr>
              <a:t>uptime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330" dirty="0">
                <a:solidFill>
                  <a:srgbClr val="58595B"/>
                </a:solidFill>
                <a:latin typeface="DejaVu Sans"/>
                <a:cs typeface="DejaVu Sans"/>
              </a:rPr>
              <a:t>Fast </a:t>
            </a:r>
            <a:r>
              <a:rPr sz="2850" spc="-285" dirty="0">
                <a:solidFill>
                  <a:srgbClr val="58595B"/>
                </a:solidFill>
                <a:latin typeface="DejaVu Sans"/>
                <a:cs typeface="DejaVu Sans"/>
              </a:rPr>
              <a:t>issue </a:t>
            </a:r>
            <a:r>
              <a:rPr sz="2850" spc="-225" dirty="0">
                <a:solidFill>
                  <a:srgbClr val="58595B"/>
                </a:solidFill>
                <a:latin typeface="DejaVu Sans"/>
                <a:cs typeface="DejaVu Sans"/>
              </a:rPr>
              <a:t>resolution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20" dirty="0">
                <a:solidFill>
                  <a:srgbClr val="F26F32"/>
                </a:solidFill>
                <a:latin typeface="DejaVu Sans"/>
                <a:cs typeface="DejaVu Sans"/>
              </a:rPr>
              <a:t>Highly </a:t>
            </a:r>
            <a:r>
              <a:rPr sz="2850" spc="-275" dirty="0">
                <a:solidFill>
                  <a:srgbClr val="F26F32"/>
                </a:solidFill>
                <a:latin typeface="DejaVu Sans"/>
                <a:cs typeface="DejaVu Sans"/>
              </a:rPr>
              <a:t>scalable and </a:t>
            </a:r>
            <a:r>
              <a:rPr sz="2850" spc="-250" dirty="0">
                <a:solidFill>
                  <a:srgbClr val="F26F32"/>
                </a:solidFill>
                <a:latin typeface="DejaVu Sans"/>
                <a:cs typeface="DejaVu Sans"/>
              </a:rPr>
              <a:t>better</a:t>
            </a:r>
            <a:r>
              <a:rPr sz="2850" spc="-434" dirty="0">
                <a:solidFill>
                  <a:srgbClr val="F26F32"/>
                </a:solidFill>
                <a:latin typeface="DejaVu Sans"/>
                <a:cs typeface="DejaVu Sans"/>
              </a:rPr>
              <a:t> </a:t>
            </a:r>
            <a:r>
              <a:rPr sz="2850" spc="-275" dirty="0">
                <a:solidFill>
                  <a:srgbClr val="F26F32"/>
                </a:solidFill>
                <a:latin typeface="DejaVu Sans"/>
                <a:cs typeface="DejaVu Sans"/>
              </a:rPr>
              <a:t>performance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20"/>
              </a:spcBef>
              <a:buSzPts val="100"/>
              <a:buChar char="•"/>
              <a:tabLst>
                <a:tab pos="14604" algn="l"/>
              </a:tabLst>
            </a:pPr>
            <a:r>
              <a:rPr sz="2850" spc="-285" dirty="0">
                <a:solidFill>
                  <a:srgbClr val="58595B"/>
                </a:solidFill>
                <a:latin typeface="DejaVu Sans"/>
                <a:cs typeface="DejaVu Sans"/>
              </a:rPr>
              <a:t>Better </a:t>
            </a:r>
            <a:r>
              <a:rPr sz="2850" spc="-240" dirty="0">
                <a:solidFill>
                  <a:srgbClr val="58595B"/>
                </a:solidFill>
                <a:latin typeface="DejaVu Sans"/>
                <a:cs typeface="DejaVu Sans"/>
              </a:rPr>
              <a:t>ownership </a:t>
            </a:r>
            <a:r>
              <a:rPr sz="2850" spc="-275" dirty="0">
                <a:solidFill>
                  <a:srgbClr val="58595B"/>
                </a:solidFill>
                <a:latin typeface="DejaVu Sans"/>
                <a:cs typeface="DejaVu Sans"/>
              </a:rPr>
              <a:t>and</a:t>
            </a:r>
            <a:r>
              <a:rPr sz="2850" spc="-4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40" dirty="0">
                <a:solidFill>
                  <a:srgbClr val="58595B"/>
                </a:solidFill>
                <a:latin typeface="DejaVu Sans"/>
                <a:cs typeface="DejaVu Sans"/>
              </a:rPr>
              <a:t>knowledge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40" dirty="0">
                <a:solidFill>
                  <a:srgbClr val="F26723"/>
                </a:solidFill>
                <a:latin typeface="DejaVu Sans"/>
                <a:cs typeface="DejaVu Sans"/>
              </a:rPr>
              <a:t>Right</a:t>
            </a:r>
            <a:r>
              <a:rPr sz="2850" spc="-310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850" spc="-235" dirty="0">
                <a:solidFill>
                  <a:srgbClr val="F26723"/>
                </a:solidFill>
                <a:latin typeface="DejaVu Sans"/>
                <a:cs typeface="DejaVu Sans"/>
              </a:rPr>
              <a:t>technology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15"/>
              </a:spcBef>
              <a:buSzPts val="100"/>
              <a:buChar char="•"/>
              <a:tabLst>
                <a:tab pos="14604" algn="l"/>
              </a:tabLst>
            </a:pPr>
            <a:r>
              <a:rPr sz="2850" spc="-290" dirty="0">
                <a:solidFill>
                  <a:srgbClr val="58595B"/>
                </a:solidFill>
                <a:latin typeface="DejaVu Sans"/>
                <a:cs typeface="DejaVu Sans"/>
              </a:rPr>
              <a:t>Enables </a:t>
            </a:r>
            <a:r>
              <a:rPr sz="2850" spc="-220" dirty="0">
                <a:solidFill>
                  <a:srgbClr val="58595B"/>
                </a:solidFill>
                <a:latin typeface="DejaVu Sans"/>
                <a:cs typeface="DejaVu Sans"/>
              </a:rPr>
              <a:t>distributed</a:t>
            </a:r>
            <a:r>
              <a:rPr sz="2850" spc="-32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335" dirty="0">
                <a:solidFill>
                  <a:srgbClr val="58595B"/>
                </a:solidFill>
                <a:latin typeface="DejaVu Sans"/>
                <a:cs typeface="DejaVu Sans"/>
              </a:rPr>
              <a:t>teams</a:t>
            </a:r>
            <a:endParaRPr sz="28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6024" y="3902024"/>
            <a:ext cx="426763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6024" y="6849757"/>
            <a:ext cx="426763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8741" y="6161951"/>
            <a:ext cx="426758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18741" y="4688078"/>
            <a:ext cx="426758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6024" y="5375884"/>
            <a:ext cx="426763" cy="425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6837" y="3257880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66"/>
                </a:lnTo>
                <a:lnTo>
                  <a:pt x="7739" y="824313"/>
                </a:lnTo>
                <a:lnTo>
                  <a:pt x="28846" y="855546"/>
                </a:lnTo>
                <a:lnTo>
                  <a:pt x="60152" y="876604"/>
                </a:lnTo>
                <a:lnTo>
                  <a:pt x="98488" y="884326"/>
                </a:lnTo>
                <a:lnTo>
                  <a:pt x="1083322" y="884326"/>
                </a:lnTo>
                <a:lnTo>
                  <a:pt x="1121659" y="876604"/>
                </a:lnTo>
                <a:lnTo>
                  <a:pt x="1152964" y="855546"/>
                </a:lnTo>
                <a:lnTo>
                  <a:pt x="1174071" y="824313"/>
                </a:lnTo>
                <a:lnTo>
                  <a:pt x="1181811" y="786066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6843" y="3257882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66958" y="3436239"/>
            <a:ext cx="701675" cy="442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6995" marR="5080" indent="-74930">
              <a:lnSpc>
                <a:spcPct val="100800"/>
              </a:lnSpc>
              <a:spcBef>
                <a:spcPts val="110"/>
              </a:spcBef>
            </a:pPr>
            <a:r>
              <a:rPr sz="13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7157" y="3945686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7"/>
                </a:lnTo>
                <a:lnTo>
                  <a:pt x="40546" y="8637"/>
                </a:lnTo>
                <a:lnTo>
                  <a:pt x="10759" y="18007"/>
                </a:lnTo>
                <a:lnTo>
                  <a:pt x="0" y="29476"/>
                </a:lnTo>
                <a:lnTo>
                  <a:pt x="0" y="265302"/>
                </a:lnTo>
                <a:lnTo>
                  <a:pt x="10759" y="276772"/>
                </a:lnTo>
                <a:lnTo>
                  <a:pt x="40546" y="286142"/>
                </a:lnTo>
                <a:lnTo>
                  <a:pt x="85623" y="292461"/>
                </a:lnTo>
                <a:lnTo>
                  <a:pt x="142252" y="294779"/>
                </a:lnTo>
                <a:lnTo>
                  <a:pt x="200592" y="292461"/>
                </a:lnTo>
                <a:lnTo>
                  <a:pt x="249432" y="286142"/>
                </a:lnTo>
                <a:lnTo>
                  <a:pt x="282982" y="276772"/>
                </a:lnTo>
                <a:lnTo>
                  <a:pt x="295452" y="265302"/>
                </a:lnTo>
                <a:lnTo>
                  <a:pt x="295452" y="29476"/>
                </a:lnTo>
                <a:lnTo>
                  <a:pt x="282982" y="18007"/>
                </a:lnTo>
                <a:lnTo>
                  <a:pt x="249432" y="8637"/>
                </a:lnTo>
                <a:lnTo>
                  <a:pt x="200592" y="2317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1681" y="3945687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1681" y="3975164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26837" y="6205626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19"/>
                </a:lnTo>
                <a:lnTo>
                  <a:pt x="28846" y="28773"/>
                </a:lnTo>
                <a:lnTo>
                  <a:pt x="7739" y="60002"/>
                </a:lnTo>
                <a:lnTo>
                  <a:pt x="0" y="98247"/>
                </a:lnTo>
                <a:lnTo>
                  <a:pt x="0" y="786053"/>
                </a:lnTo>
                <a:lnTo>
                  <a:pt x="7739" y="824300"/>
                </a:lnTo>
                <a:lnTo>
                  <a:pt x="28846" y="855533"/>
                </a:lnTo>
                <a:lnTo>
                  <a:pt x="60152" y="876591"/>
                </a:lnTo>
                <a:lnTo>
                  <a:pt x="98488" y="884313"/>
                </a:lnTo>
                <a:lnTo>
                  <a:pt x="1083322" y="884313"/>
                </a:lnTo>
                <a:lnTo>
                  <a:pt x="1121659" y="876591"/>
                </a:lnTo>
                <a:lnTo>
                  <a:pt x="1152964" y="855533"/>
                </a:lnTo>
                <a:lnTo>
                  <a:pt x="1174071" y="824300"/>
                </a:lnTo>
                <a:lnTo>
                  <a:pt x="1181811" y="786053"/>
                </a:lnTo>
                <a:lnTo>
                  <a:pt x="1181811" y="98247"/>
                </a:lnTo>
                <a:lnTo>
                  <a:pt x="1174071" y="60002"/>
                </a:lnTo>
                <a:lnTo>
                  <a:pt x="1152964" y="28773"/>
                </a:lnTo>
                <a:lnTo>
                  <a:pt x="1121659" y="7719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26843" y="6205618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82453" y="6383973"/>
            <a:ext cx="671195" cy="442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755" marR="5080" indent="-59690">
              <a:lnSpc>
                <a:spcPct val="100800"/>
              </a:lnSpc>
              <a:spcBef>
                <a:spcPts val="110"/>
              </a:spcBef>
            </a:pPr>
            <a:r>
              <a:rPr sz="1350" spc="-1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135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17157" y="6893432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5"/>
                </a:lnTo>
                <a:lnTo>
                  <a:pt x="40546" y="8631"/>
                </a:lnTo>
                <a:lnTo>
                  <a:pt x="10759" y="17996"/>
                </a:lnTo>
                <a:lnTo>
                  <a:pt x="0" y="29464"/>
                </a:lnTo>
                <a:lnTo>
                  <a:pt x="0" y="265290"/>
                </a:lnTo>
                <a:lnTo>
                  <a:pt x="10759" y="276759"/>
                </a:lnTo>
                <a:lnTo>
                  <a:pt x="40546" y="286129"/>
                </a:lnTo>
                <a:lnTo>
                  <a:pt x="85623" y="292449"/>
                </a:lnTo>
                <a:lnTo>
                  <a:pt x="142252" y="294767"/>
                </a:lnTo>
                <a:lnTo>
                  <a:pt x="200592" y="292449"/>
                </a:lnTo>
                <a:lnTo>
                  <a:pt x="249432" y="286129"/>
                </a:lnTo>
                <a:lnTo>
                  <a:pt x="282982" y="276759"/>
                </a:lnTo>
                <a:lnTo>
                  <a:pt x="295452" y="265290"/>
                </a:lnTo>
                <a:lnTo>
                  <a:pt x="295452" y="29464"/>
                </a:lnTo>
                <a:lnTo>
                  <a:pt x="282982" y="17996"/>
                </a:lnTo>
                <a:lnTo>
                  <a:pt x="249432" y="8631"/>
                </a:lnTo>
                <a:lnTo>
                  <a:pt x="200592" y="2315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1681" y="6893423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11681" y="6922900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99554" y="5517819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53"/>
                </a:lnTo>
                <a:lnTo>
                  <a:pt x="7739" y="824300"/>
                </a:lnTo>
                <a:lnTo>
                  <a:pt x="28846" y="855533"/>
                </a:lnTo>
                <a:lnTo>
                  <a:pt x="60152" y="876591"/>
                </a:lnTo>
                <a:lnTo>
                  <a:pt x="98488" y="884313"/>
                </a:lnTo>
                <a:lnTo>
                  <a:pt x="1083322" y="884313"/>
                </a:lnTo>
                <a:lnTo>
                  <a:pt x="1121659" y="876591"/>
                </a:lnTo>
                <a:lnTo>
                  <a:pt x="1152964" y="855533"/>
                </a:lnTo>
                <a:lnTo>
                  <a:pt x="1174071" y="824300"/>
                </a:lnTo>
                <a:lnTo>
                  <a:pt x="1181811" y="786053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99551" y="5517813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26631" y="5696179"/>
            <a:ext cx="727710" cy="442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9695" marR="5080" indent="-87630">
              <a:lnSpc>
                <a:spcPct val="100800"/>
              </a:lnSpc>
              <a:spcBef>
                <a:spcPts val="110"/>
              </a:spcBef>
            </a:pP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ve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</a:t>
            </a:r>
            <a:r>
              <a:rPr sz="1350" spc="-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89862" y="6205626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6"/>
                </a:lnTo>
                <a:lnTo>
                  <a:pt x="40546" y="8632"/>
                </a:lnTo>
                <a:lnTo>
                  <a:pt x="10759" y="18002"/>
                </a:lnTo>
                <a:lnTo>
                  <a:pt x="0" y="29476"/>
                </a:lnTo>
                <a:lnTo>
                  <a:pt x="0" y="265290"/>
                </a:lnTo>
                <a:lnTo>
                  <a:pt x="10759" y="276759"/>
                </a:lnTo>
                <a:lnTo>
                  <a:pt x="40546" y="286129"/>
                </a:lnTo>
                <a:lnTo>
                  <a:pt x="85623" y="292449"/>
                </a:lnTo>
                <a:lnTo>
                  <a:pt x="142252" y="294767"/>
                </a:lnTo>
                <a:lnTo>
                  <a:pt x="200592" y="292449"/>
                </a:lnTo>
                <a:lnTo>
                  <a:pt x="249432" y="286129"/>
                </a:lnTo>
                <a:lnTo>
                  <a:pt x="282982" y="276759"/>
                </a:lnTo>
                <a:lnTo>
                  <a:pt x="295452" y="265290"/>
                </a:lnTo>
                <a:lnTo>
                  <a:pt x="295452" y="29476"/>
                </a:lnTo>
                <a:lnTo>
                  <a:pt x="282982" y="18002"/>
                </a:lnTo>
                <a:lnTo>
                  <a:pt x="249432" y="8632"/>
                </a:lnTo>
                <a:lnTo>
                  <a:pt x="200592" y="2316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84391" y="6205618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84391" y="6235095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9554" y="4043946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66"/>
                </a:lnTo>
                <a:lnTo>
                  <a:pt x="7739" y="824313"/>
                </a:lnTo>
                <a:lnTo>
                  <a:pt x="28846" y="855546"/>
                </a:lnTo>
                <a:lnTo>
                  <a:pt x="60152" y="876604"/>
                </a:lnTo>
                <a:lnTo>
                  <a:pt x="98488" y="884326"/>
                </a:lnTo>
                <a:lnTo>
                  <a:pt x="1083322" y="884326"/>
                </a:lnTo>
                <a:lnTo>
                  <a:pt x="1121659" y="876604"/>
                </a:lnTo>
                <a:lnTo>
                  <a:pt x="1152964" y="855546"/>
                </a:lnTo>
                <a:lnTo>
                  <a:pt x="1174071" y="824313"/>
                </a:lnTo>
                <a:lnTo>
                  <a:pt x="1181811" y="786066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99551" y="4043945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54935" y="4222306"/>
            <a:ext cx="871219" cy="442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0" marR="5080" indent="-159385">
              <a:lnSpc>
                <a:spcPct val="100800"/>
              </a:lnSpc>
              <a:spcBef>
                <a:spcPts val="110"/>
              </a:spcBef>
            </a:pPr>
            <a:r>
              <a:rPr sz="1350" spc="-1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3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omotions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89862" y="4731753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7"/>
                </a:lnTo>
                <a:lnTo>
                  <a:pt x="40546" y="8637"/>
                </a:lnTo>
                <a:lnTo>
                  <a:pt x="10759" y="18007"/>
                </a:lnTo>
                <a:lnTo>
                  <a:pt x="0" y="29476"/>
                </a:lnTo>
                <a:lnTo>
                  <a:pt x="0" y="265290"/>
                </a:lnTo>
                <a:lnTo>
                  <a:pt x="10759" y="276766"/>
                </a:lnTo>
                <a:lnTo>
                  <a:pt x="40546" y="286140"/>
                </a:lnTo>
                <a:lnTo>
                  <a:pt x="85623" y="292461"/>
                </a:lnTo>
                <a:lnTo>
                  <a:pt x="142252" y="294779"/>
                </a:lnTo>
                <a:lnTo>
                  <a:pt x="200592" y="292461"/>
                </a:lnTo>
                <a:lnTo>
                  <a:pt x="249432" y="286140"/>
                </a:lnTo>
                <a:lnTo>
                  <a:pt x="282982" y="276766"/>
                </a:lnTo>
                <a:lnTo>
                  <a:pt x="295452" y="265290"/>
                </a:lnTo>
                <a:lnTo>
                  <a:pt x="295452" y="29476"/>
                </a:lnTo>
                <a:lnTo>
                  <a:pt x="282982" y="18007"/>
                </a:lnTo>
                <a:lnTo>
                  <a:pt x="249432" y="8637"/>
                </a:lnTo>
                <a:lnTo>
                  <a:pt x="200592" y="2317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84391" y="4731750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84391" y="4761227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93553" y="4731750"/>
            <a:ext cx="1674495" cy="1474470"/>
          </a:xfrm>
          <a:custGeom>
            <a:avLst/>
            <a:gdLst/>
            <a:ahLst/>
            <a:cxnLst/>
            <a:rect l="l" t="t" r="r" b="b"/>
            <a:pathLst>
              <a:path w="1674495" h="1474470">
                <a:moveTo>
                  <a:pt x="0" y="0"/>
                </a:moveTo>
                <a:lnTo>
                  <a:pt x="1674225" y="0"/>
                </a:lnTo>
                <a:lnTo>
                  <a:pt x="1674225" y="1473868"/>
                </a:lnTo>
                <a:lnTo>
                  <a:pt x="0" y="1473868"/>
                </a:lnTo>
                <a:lnTo>
                  <a:pt x="0" y="0"/>
                </a:lnTo>
                <a:close/>
              </a:path>
            </a:pathLst>
          </a:custGeom>
          <a:ln w="4371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9821" y="6296113"/>
            <a:ext cx="1900150" cy="406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96838" y="5221264"/>
            <a:ext cx="5568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200" spc="-8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2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2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2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32871" y="4926497"/>
            <a:ext cx="260350" cy="1905"/>
          </a:xfrm>
          <a:custGeom>
            <a:avLst/>
            <a:gdLst/>
            <a:ahLst/>
            <a:cxnLst/>
            <a:rect l="l" t="t" r="r" b="b"/>
            <a:pathLst>
              <a:path w="260350" h="1904">
                <a:moveTo>
                  <a:pt x="0" y="1801"/>
                </a:moveTo>
                <a:lnTo>
                  <a:pt x="26007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83208" y="4923352"/>
            <a:ext cx="1270" cy="250825"/>
          </a:xfrm>
          <a:custGeom>
            <a:avLst/>
            <a:gdLst/>
            <a:ahLst/>
            <a:cxnLst/>
            <a:rect l="l" t="t" r="r" b="b"/>
            <a:pathLst>
              <a:path w="1269" h="250825">
                <a:moveTo>
                  <a:pt x="1214" y="0"/>
                </a:moveTo>
                <a:lnTo>
                  <a:pt x="0" y="25077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33152" y="5169390"/>
            <a:ext cx="255904" cy="1270"/>
          </a:xfrm>
          <a:custGeom>
            <a:avLst/>
            <a:gdLst/>
            <a:ahLst/>
            <a:cxnLst/>
            <a:rect l="l" t="t" r="r" b="b"/>
            <a:pathLst>
              <a:path w="255905" h="1270">
                <a:moveTo>
                  <a:pt x="255800" y="0"/>
                </a:moveTo>
                <a:lnTo>
                  <a:pt x="0" y="796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38212" y="4918538"/>
            <a:ext cx="1270" cy="257810"/>
          </a:xfrm>
          <a:custGeom>
            <a:avLst/>
            <a:gdLst/>
            <a:ahLst/>
            <a:cxnLst/>
            <a:rect l="l" t="t" r="r" b="b"/>
            <a:pathLst>
              <a:path w="1269" h="257810">
                <a:moveTo>
                  <a:pt x="886" y="25735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34232" y="4924837"/>
            <a:ext cx="252095" cy="1270"/>
          </a:xfrm>
          <a:custGeom>
            <a:avLst/>
            <a:gdLst/>
            <a:ahLst/>
            <a:cxnLst/>
            <a:rect l="l" t="t" r="r" b="b"/>
            <a:pathLst>
              <a:path w="252094" h="1270">
                <a:moveTo>
                  <a:pt x="0" y="1255"/>
                </a:moveTo>
                <a:lnTo>
                  <a:pt x="25153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4664" y="4921988"/>
            <a:ext cx="1905" cy="246379"/>
          </a:xfrm>
          <a:custGeom>
            <a:avLst/>
            <a:gdLst/>
            <a:ahLst/>
            <a:cxnLst/>
            <a:rect l="l" t="t" r="r" b="b"/>
            <a:pathLst>
              <a:path w="1905" h="246379">
                <a:moveTo>
                  <a:pt x="1488" y="0"/>
                </a:moveTo>
                <a:lnTo>
                  <a:pt x="0" y="24605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0447" y="5168146"/>
            <a:ext cx="250190" cy="1270"/>
          </a:xfrm>
          <a:custGeom>
            <a:avLst/>
            <a:gdLst/>
            <a:ahLst/>
            <a:cxnLst/>
            <a:rect l="l" t="t" r="r" b="b"/>
            <a:pathLst>
              <a:path w="250190" h="1270">
                <a:moveTo>
                  <a:pt x="249874" y="0"/>
                </a:moveTo>
                <a:lnTo>
                  <a:pt x="0" y="709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39118" y="4926901"/>
            <a:ext cx="1905" cy="247650"/>
          </a:xfrm>
          <a:custGeom>
            <a:avLst/>
            <a:gdLst/>
            <a:ahLst/>
            <a:cxnLst/>
            <a:rect l="l" t="t" r="r" b="b"/>
            <a:pathLst>
              <a:path w="1905" h="247650">
                <a:moveTo>
                  <a:pt x="1343" y="247631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2685" y="4955416"/>
            <a:ext cx="193471" cy="197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981470" y="5221264"/>
            <a:ext cx="454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200" spc="-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2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67038" y="4928244"/>
            <a:ext cx="254000" cy="1270"/>
          </a:xfrm>
          <a:custGeom>
            <a:avLst/>
            <a:gdLst/>
            <a:ahLst/>
            <a:cxnLst/>
            <a:rect l="l" t="t" r="r" b="b"/>
            <a:pathLst>
              <a:path w="254000" h="1270">
                <a:moveTo>
                  <a:pt x="0" y="0"/>
                </a:moveTo>
                <a:lnTo>
                  <a:pt x="253803" y="108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11223" y="4923156"/>
            <a:ext cx="635" cy="253365"/>
          </a:xfrm>
          <a:custGeom>
            <a:avLst/>
            <a:gdLst/>
            <a:ahLst/>
            <a:cxnLst/>
            <a:rect l="l" t="t" r="r" b="b"/>
            <a:pathLst>
              <a:path w="635" h="253364">
                <a:moveTo>
                  <a:pt x="0" y="0"/>
                </a:moveTo>
                <a:lnTo>
                  <a:pt x="251" y="25309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63044" y="5171159"/>
            <a:ext cx="253365" cy="1270"/>
          </a:xfrm>
          <a:custGeom>
            <a:avLst/>
            <a:gdLst/>
            <a:ahLst/>
            <a:cxnLst/>
            <a:rect l="l" t="t" r="r" b="b"/>
            <a:pathLst>
              <a:path w="253364" h="1270">
                <a:moveTo>
                  <a:pt x="253147" y="0"/>
                </a:moveTo>
                <a:lnTo>
                  <a:pt x="0" y="74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067771" y="4925318"/>
            <a:ext cx="3810" cy="252729"/>
          </a:xfrm>
          <a:custGeom>
            <a:avLst/>
            <a:gdLst/>
            <a:ahLst/>
            <a:cxnLst/>
            <a:rect l="l" t="t" r="r" b="b"/>
            <a:pathLst>
              <a:path w="3810" h="252729">
                <a:moveTo>
                  <a:pt x="0" y="252282"/>
                </a:moveTo>
                <a:lnTo>
                  <a:pt x="3676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68406" y="4926202"/>
            <a:ext cx="244475" cy="635"/>
          </a:xfrm>
          <a:custGeom>
            <a:avLst/>
            <a:gdLst/>
            <a:ahLst/>
            <a:cxnLst/>
            <a:rect l="l" t="t" r="r" b="b"/>
            <a:pathLst>
              <a:path w="244475" h="635">
                <a:moveTo>
                  <a:pt x="0" y="0"/>
                </a:moveTo>
                <a:lnTo>
                  <a:pt x="244196" y="50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13182" y="4921791"/>
            <a:ext cx="635" cy="248285"/>
          </a:xfrm>
          <a:custGeom>
            <a:avLst/>
            <a:gdLst/>
            <a:ahLst/>
            <a:cxnLst/>
            <a:rect l="l" t="t" r="r" b="b"/>
            <a:pathLst>
              <a:path w="635" h="248285">
                <a:moveTo>
                  <a:pt x="0" y="0"/>
                </a:moveTo>
                <a:lnTo>
                  <a:pt x="514" y="248013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69226" y="5171082"/>
            <a:ext cx="248920" cy="1270"/>
          </a:xfrm>
          <a:custGeom>
            <a:avLst/>
            <a:gdLst/>
            <a:ahLst/>
            <a:cxnLst/>
            <a:rect l="l" t="t" r="r" b="b"/>
            <a:pathLst>
              <a:path w="248919" h="1270">
                <a:moveTo>
                  <a:pt x="248332" y="0"/>
                </a:moveTo>
                <a:lnTo>
                  <a:pt x="0" y="775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68635" y="4926890"/>
            <a:ext cx="3810" cy="249554"/>
          </a:xfrm>
          <a:custGeom>
            <a:avLst/>
            <a:gdLst/>
            <a:ahLst/>
            <a:cxnLst/>
            <a:rect l="l" t="t" r="r" b="b"/>
            <a:pathLst>
              <a:path w="3810" h="249554">
                <a:moveTo>
                  <a:pt x="0" y="249345"/>
                </a:moveTo>
                <a:lnTo>
                  <a:pt x="3786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69888" y="498831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15634" y="4964894"/>
            <a:ext cx="16510" cy="23495"/>
          </a:xfrm>
          <a:custGeom>
            <a:avLst/>
            <a:gdLst/>
            <a:ahLst/>
            <a:cxnLst/>
            <a:rect l="l" t="t" r="r" b="b"/>
            <a:pathLst>
              <a:path w="16510" h="23495">
                <a:moveTo>
                  <a:pt x="0" y="0"/>
                </a:moveTo>
                <a:lnTo>
                  <a:pt x="16293" y="22883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18599" y="4976947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4" h="8889">
                <a:moveTo>
                  <a:pt x="0" y="0"/>
                </a:moveTo>
                <a:lnTo>
                  <a:pt x="23307" y="8690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16695" y="4982045"/>
            <a:ext cx="22860" cy="8255"/>
          </a:xfrm>
          <a:custGeom>
            <a:avLst/>
            <a:gdLst/>
            <a:ahLst/>
            <a:cxnLst/>
            <a:rect l="l" t="t" r="r" b="b"/>
            <a:pathLst>
              <a:path w="22860" h="8254">
                <a:moveTo>
                  <a:pt x="22563" y="0"/>
                </a:moveTo>
                <a:lnTo>
                  <a:pt x="0" y="8046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124137" y="4978705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4">
                <a:moveTo>
                  <a:pt x="0" y="0"/>
                </a:moveTo>
                <a:lnTo>
                  <a:pt x="3228" y="24204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24727" y="4984960"/>
            <a:ext cx="3810" cy="22860"/>
          </a:xfrm>
          <a:custGeom>
            <a:avLst/>
            <a:gdLst/>
            <a:ahLst/>
            <a:cxnLst/>
            <a:rect l="l" t="t" r="r" b="b"/>
            <a:pathLst>
              <a:path w="3810" h="22860">
                <a:moveTo>
                  <a:pt x="3435" y="22806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03521" y="4989076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69" h="13970">
                <a:moveTo>
                  <a:pt x="26426" y="0"/>
                </a:moveTo>
                <a:lnTo>
                  <a:pt x="0" y="13767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06475" y="4984393"/>
            <a:ext cx="7620" cy="23495"/>
          </a:xfrm>
          <a:custGeom>
            <a:avLst/>
            <a:gdLst/>
            <a:ahLst/>
            <a:cxnLst/>
            <a:rect l="l" t="t" r="r" b="b"/>
            <a:pathLst>
              <a:path w="7619" h="23495">
                <a:moveTo>
                  <a:pt x="0" y="22937"/>
                </a:moveTo>
                <a:lnTo>
                  <a:pt x="7156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08915" y="4981281"/>
            <a:ext cx="3810" cy="17780"/>
          </a:xfrm>
          <a:custGeom>
            <a:avLst/>
            <a:gdLst/>
            <a:ahLst/>
            <a:cxnLst/>
            <a:rect l="l" t="t" r="r" b="b"/>
            <a:pathLst>
              <a:path w="3810" h="17779">
                <a:moveTo>
                  <a:pt x="3403" y="17424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05206" y="4985211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0" y="0"/>
                </a:moveTo>
                <a:lnTo>
                  <a:pt x="14936" y="2249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14069" y="4962972"/>
            <a:ext cx="9525" cy="31115"/>
          </a:xfrm>
          <a:custGeom>
            <a:avLst/>
            <a:gdLst/>
            <a:ahLst/>
            <a:cxnLst/>
            <a:rect l="l" t="t" r="r" b="b"/>
            <a:pathLst>
              <a:path w="9525" h="31114">
                <a:moveTo>
                  <a:pt x="0" y="30514"/>
                </a:moveTo>
                <a:lnTo>
                  <a:pt x="9312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17637" y="4963081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4" h="15239">
                <a:moveTo>
                  <a:pt x="0" y="0"/>
                </a:moveTo>
                <a:lnTo>
                  <a:pt x="10483" y="14989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20055" y="4975342"/>
            <a:ext cx="17145" cy="6985"/>
          </a:xfrm>
          <a:custGeom>
            <a:avLst/>
            <a:gdLst/>
            <a:ahLst/>
            <a:cxnLst/>
            <a:rect l="l" t="t" r="r" b="b"/>
            <a:pathLst>
              <a:path w="17144" h="6985">
                <a:moveTo>
                  <a:pt x="0" y="0"/>
                </a:moveTo>
                <a:lnTo>
                  <a:pt x="17092" y="6364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26938" y="4980921"/>
            <a:ext cx="13970" cy="5715"/>
          </a:xfrm>
          <a:custGeom>
            <a:avLst/>
            <a:gdLst/>
            <a:ahLst/>
            <a:cxnLst/>
            <a:rect l="l" t="t" r="r" b="b"/>
            <a:pathLst>
              <a:path w="13969" h="5714">
                <a:moveTo>
                  <a:pt x="13765" y="0"/>
                </a:moveTo>
                <a:lnTo>
                  <a:pt x="0" y="5655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125570" y="4977329"/>
            <a:ext cx="3810" cy="20320"/>
          </a:xfrm>
          <a:custGeom>
            <a:avLst/>
            <a:gdLst/>
            <a:ahLst/>
            <a:cxnLst/>
            <a:rect l="l" t="t" r="r" b="b"/>
            <a:pathLst>
              <a:path w="3810" h="20320">
                <a:moveTo>
                  <a:pt x="0" y="0"/>
                </a:moveTo>
                <a:lnTo>
                  <a:pt x="3403" y="20099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126380" y="4990026"/>
            <a:ext cx="2540" cy="17145"/>
          </a:xfrm>
          <a:custGeom>
            <a:avLst/>
            <a:gdLst/>
            <a:ahLst/>
            <a:cxnLst/>
            <a:rect l="l" t="t" r="r" b="b"/>
            <a:pathLst>
              <a:path w="2539" h="17145">
                <a:moveTo>
                  <a:pt x="1969" y="16550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10491" y="4988323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89" h="11429">
                <a:moveTo>
                  <a:pt x="21141" y="0"/>
                </a:moveTo>
                <a:lnTo>
                  <a:pt x="0" y="11223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07143" y="4990998"/>
            <a:ext cx="5080" cy="15240"/>
          </a:xfrm>
          <a:custGeom>
            <a:avLst/>
            <a:gdLst/>
            <a:ahLst/>
            <a:cxnLst/>
            <a:rect l="l" t="t" r="r" b="b"/>
            <a:pathLst>
              <a:path w="5080" h="15239">
                <a:moveTo>
                  <a:pt x="0" y="14749"/>
                </a:moveTo>
                <a:lnTo>
                  <a:pt x="4913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10042" y="4984764"/>
            <a:ext cx="3175" cy="13335"/>
          </a:xfrm>
          <a:custGeom>
            <a:avLst/>
            <a:gdLst/>
            <a:ahLst/>
            <a:cxnLst/>
            <a:rect l="l" t="t" r="r" b="b"/>
            <a:pathLst>
              <a:path w="3175" h="13335">
                <a:moveTo>
                  <a:pt x="2659" y="12773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06617" y="4983497"/>
            <a:ext cx="11430" cy="1270"/>
          </a:xfrm>
          <a:custGeom>
            <a:avLst/>
            <a:gdLst/>
            <a:ahLst/>
            <a:cxnLst/>
            <a:rect l="l" t="t" r="r" b="b"/>
            <a:pathLst>
              <a:path w="11430" h="1270">
                <a:moveTo>
                  <a:pt x="0" y="0"/>
                </a:moveTo>
                <a:lnTo>
                  <a:pt x="10964" y="122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15131" y="4970385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0" y="21638"/>
                </a:moveTo>
                <a:lnTo>
                  <a:pt x="6270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69888" y="505381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18238" y="5033358"/>
            <a:ext cx="16510" cy="27305"/>
          </a:xfrm>
          <a:custGeom>
            <a:avLst/>
            <a:gdLst/>
            <a:ahLst/>
            <a:cxnLst/>
            <a:rect l="l" t="t" r="r" b="b"/>
            <a:pathLst>
              <a:path w="16510" h="27304">
                <a:moveTo>
                  <a:pt x="0" y="0"/>
                </a:moveTo>
                <a:lnTo>
                  <a:pt x="15899" y="26999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21248" y="5040924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17347"/>
                </a:moveTo>
                <a:lnTo>
                  <a:pt x="20834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24268" y="5043915"/>
            <a:ext cx="13335" cy="17145"/>
          </a:xfrm>
          <a:custGeom>
            <a:avLst/>
            <a:gdLst/>
            <a:ahLst/>
            <a:cxnLst/>
            <a:rect l="l" t="t" r="r" b="b"/>
            <a:pathLst>
              <a:path w="13335" h="17145">
                <a:moveTo>
                  <a:pt x="13284" y="0"/>
                </a:moveTo>
                <a:lnTo>
                  <a:pt x="0" y="16965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23064" y="5051557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6532" y="0"/>
                </a:moveTo>
                <a:lnTo>
                  <a:pt x="0" y="15917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13741" y="5057300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8700" y="9858"/>
                </a:moveTo>
                <a:lnTo>
                  <a:pt x="0" y="0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111870" y="5049865"/>
            <a:ext cx="9525" cy="25400"/>
          </a:xfrm>
          <a:custGeom>
            <a:avLst/>
            <a:gdLst/>
            <a:ahLst/>
            <a:cxnLst/>
            <a:rect l="l" t="t" r="r" b="b"/>
            <a:pathLst>
              <a:path w="9525" h="25400">
                <a:moveTo>
                  <a:pt x="9366" y="0"/>
                </a:moveTo>
                <a:lnTo>
                  <a:pt x="0" y="25350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10119" y="504659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5" h="31750">
                <a:moveTo>
                  <a:pt x="0" y="31748"/>
                </a:moveTo>
                <a:lnTo>
                  <a:pt x="14039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92107" y="5043522"/>
            <a:ext cx="36195" cy="16510"/>
          </a:xfrm>
          <a:custGeom>
            <a:avLst/>
            <a:gdLst/>
            <a:ahLst/>
            <a:cxnLst/>
            <a:rect l="l" t="t" r="r" b="b"/>
            <a:pathLst>
              <a:path w="36194" h="16510">
                <a:moveTo>
                  <a:pt x="36045" y="15950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95423" y="5045869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5" h="2539">
                <a:moveTo>
                  <a:pt x="0" y="2281"/>
                </a:moveTo>
                <a:lnTo>
                  <a:pt x="26700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08094" y="5030519"/>
            <a:ext cx="18415" cy="23495"/>
          </a:xfrm>
          <a:custGeom>
            <a:avLst/>
            <a:gdLst/>
            <a:ahLst/>
            <a:cxnLst/>
            <a:rect l="l" t="t" r="r" b="b"/>
            <a:pathLst>
              <a:path w="18414" h="23495">
                <a:moveTo>
                  <a:pt x="0" y="23199"/>
                </a:moveTo>
                <a:lnTo>
                  <a:pt x="17891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120361" y="5031556"/>
            <a:ext cx="10160" cy="19050"/>
          </a:xfrm>
          <a:custGeom>
            <a:avLst/>
            <a:gdLst/>
            <a:ahLst/>
            <a:cxnLst/>
            <a:rect l="l" t="t" r="r" b="b"/>
            <a:pathLst>
              <a:path w="10160" h="19050">
                <a:moveTo>
                  <a:pt x="0" y="0"/>
                </a:moveTo>
                <a:lnTo>
                  <a:pt x="10111" y="18821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121784" y="5044013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4">
                <a:moveTo>
                  <a:pt x="0" y="11900"/>
                </a:moveTo>
                <a:lnTo>
                  <a:pt x="14717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29258" y="5042922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5">
                <a:moveTo>
                  <a:pt x="10132" y="0"/>
                </a:moveTo>
                <a:lnTo>
                  <a:pt x="0" y="12893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26467" y="5050629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29">
                <a:moveTo>
                  <a:pt x="5569" y="0"/>
                </a:moveTo>
                <a:lnTo>
                  <a:pt x="0" y="11266"/>
                </a:lnTo>
              </a:path>
            </a:pathLst>
          </a:custGeom>
          <a:ln w="1093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18939" y="5058293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4860" y="7522"/>
                </a:moveTo>
                <a:lnTo>
                  <a:pt x="0" y="0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16072" y="5048850"/>
            <a:ext cx="7620" cy="20320"/>
          </a:xfrm>
          <a:custGeom>
            <a:avLst/>
            <a:gdLst/>
            <a:ahLst/>
            <a:cxnLst/>
            <a:rect l="l" t="t" r="r" b="b"/>
            <a:pathLst>
              <a:path w="7619" h="20320">
                <a:moveTo>
                  <a:pt x="7484" y="0"/>
                </a:moveTo>
                <a:lnTo>
                  <a:pt x="0" y="20306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10797" y="5054483"/>
            <a:ext cx="10795" cy="22225"/>
          </a:xfrm>
          <a:custGeom>
            <a:avLst/>
            <a:gdLst/>
            <a:ahLst/>
            <a:cxnLst/>
            <a:rect l="l" t="t" r="r" b="b"/>
            <a:pathLst>
              <a:path w="10794" h="22225">
                <a:moveTo>
                  <a:pt x="0" y="22184"/>
                </a:moveTo>
                <a:lnTo>
                  <a:pt x="10537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02361" y="5047234"/>
            <a:ext cx="27305" cy="12065"/>
          </a:xfrm>
          <a:custGeom>
            <a:avLst/>
            <a:gdLst/>
            <a:ahLst/>
            <a:cxnLst/>
            <a:rect l="l" t="t" r="r" b="b"/>
            <a:pathLst>
              <a:path w="27305" h="12064">
                <a:moveTo>
                  <a:pt x="26689" y="11943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96692" y="5045192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0" y="534"/>
                </a:moveTo>
                <a:lnTo>
                  <a:pt x="18252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08948" y="5035956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5" h="16510">
                <a:moveTo>
                  <a:pt x="0" y="15994"/>
                </a:moveTo>
                <a:lnTo>
                  <a:pt x="12912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69888" y="511932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20361" y="5093928"/>
            <a:ext cx="1270" cy="29209"/>
          </a:xfrm>
          <a:custGeom>
            <a:avLst/>
            <a:gdLst/>
            <a:ahLst/>
            <a:cxnLst/>
            <a:rect l="l" t="t" r="r" b="b"/>
            <a:pathLst>
              <a:path w="1269" h="29210">
                <a:moveTo>
                  <a:pt x="0" y="0"/>
                </a:moveTo>
                <a:lnTo>
                  <a:pt x="919" y="2902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17068" y="5106615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20">
                <a:moveTo>
                  <a:pt x="0" y="7161"/>
                </a:moveTo>
                <a:lnTo>
                  <a:pt x="28275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26467" y="5099485"/>
            <a:ext cx="13335" cy="36195"/>
          </a:xfrm>
          <a:custGeom>
            <a:avLst/>
            <a:gdLst/>
            <a:ahLst/>
            <a:cxnLst/>
            <a:rect l="l" t="t" r="r" b="b"/>
            <a:pathLst>
              <a:path w="13335" h="36195">
                <a:moveTo>
                  <a:pt x="12813" y="0"/>
                </a:moveTo>
                <a:lnTo>
                  <a:pt x="0" y="35995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26697" y="5126059"/>
            <a:ext cx="12700" cy="2540"/>
          </a:xfrm>
          <a:custGeom>
            <a:avLst/>
            <a:gdLst/>
            <a:ahLst/>
            <a:cxnLst/>
            <a:rect l="l" t="t" r="r" b="b"/>
            <a:pathLst>
              <a:path w="12700" h="2539">
                <a:moveTo>
                  <a:pt x="0" y="0"/>
                </a:moveTo>
                <a:lnTo>
                  <a:pt x="12321" y="2325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09922" y="5127347"/>
            <a:ext cx="32384" cy="635"/>
          </a:xfrm>
          <a:custGeom>
            <a:avLst/>
            <a:gdLst/>
            <a:ahLst/>
            <a:cxnLst/>
            <a:rect l="l" t="t" r="r" b="b"/>
            <a:pathLst>
              <a:path w="32385" h="635">
                <a:moveTo>
                  <a:pt x="-5458" y="109"/>
                </a:moveTo>
                <a:lnTo>
                  <a:pt x="37542" y="109"/>
                </a:lnTo>
              </a:path>
            </a:pathLst>
          </a:custGeom>
          <a:ln w="111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02930" y="5126473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025" y="0"/>
                </a:moveTo>
                <a:lnTo>
                  <a:pt x="0" y="3482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00402" y="511672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0" y="19782"/>
                </a:moveTo>
                <a:lnTo>
                  <a:pt x="20265" y="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97874" y="5105097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60" h="16510">
                <a:moveTo>
                  <a:pt x="22782" y="16005"/>
                </a:moveTo>
                <a:lnTo>
                  <a:pt x="0" y="0"/>
                </a:lnTo>
              </a:path>
            </a:pathLst>
          </a:custGeom>
          <a:ln w="1092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97207" y="5106418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4" h="13335">
                <a:moveTo>
                  <a:pt x="0" y="0"/>
                </a:moveTo>
                <a:lnTo>
                  <a:pt x="29249" y="12784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19869" y="5094878"/>
            <a:ext cx="2540" cy="25400"/>
          </a:xfrm>
          <a:custGeom>
            <a:avLst/>
            <a:gdLst/>
            <a:ahLst/>
            <a:cxnLst/>
            <a:rect l="l" t="t" r="r" b="b"/>
            <a:pathLst>
              <a:path w="2539" h="25400">
                <a:moveTo>
                  <a:pt x="2418" y="25208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22692" y="5092542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0" y="0"/>
                </a:moveTo>
                <a:lnTo>
                  <a:pt x="437" y="18854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18205" y="5107237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5">
                <a:moveTo>
                  <a:pt x="0" y="4236"/>
                </a:moveTo>
                <a:lnTo>
                  <a:pt x="18941" y="0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31173" y="5098426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4" h="27304">
                <a:moveTo>
                  <a:pt x="10351" y="0"/>
                </a:moveTo>
                <a:lnTo>
                  <a:pt x="0" y="26878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22068" y="5126190"/>
            <a:ext cx="21590" cy="1270"/>
          </a:xfrm>
          <a:custGeom>
            <a:avLst/>
            <a:gdLst/>
            <a:ahLst/>
            <a:cxnLst/>
            <a:rect l="l" t="t" r="r" b="b"/>
            <a:pathLst>
              <a:path w="21589" h="1270">
                <a:moveTo>
                  <a:pt x="21305" y="0"/>
                </a:moveTo>
                <a:lnTo>
                  <a:pt x="0" y="122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109331" y="5126419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20178" y="0"/>
                </a:moveTo>
                <a:lnTo>
                  <a:pt x="0" y="2674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101233" y="5117106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478"/>
                </a:moveTo>
                <a:lnTo>
                  <a:pt x="17398" y="0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04779" y="5108765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457" y="12085"/>
                </a:moveTo>
                <a:lnTo>
                  <a:pt x="0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98739" y="5104682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0" y="0"/>
                </a:moveTo>
                <a:lnTo>
                  <a:pt x="24927" y="1059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120908" y="5101690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5" h="17145">
                <a:moveTo>
                  <a:pt x="1761" y="1712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976115" y="5887227"/>
            <a:ext cx="4425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057102" y="5594181"/>
            <a:ext cx="259079" cy="4445"/>
          </a:xfrm>
          <a:custGeom>
            <a:avLst/>
            <a:gdLst/>
            <a:ahLst/>
            <a:cxnLst/>
            <a:rect l="l" t="t" r="r" b="b"/>
            <a:pathLst>
              <a:path w="259080" h="4445">
                <a:moveTo>
                  <a:pt x="0" y="0"/>
                </a:moveTo>
                <a:lnTo>
                  <a:pt x="258465" y="3952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04832" y="5588919"/>
            <a:ext cx="1905" cy="255904"/>
          </a:xfrm>
          <a:custGeom>
            <a:avLst/>
            <a:gdLst/>
            <a:ahLst/>
            <a:cxnLst/>
            <a:rect l="l" t="t" r="r" b="b"/>
            <a:pathLst>
              <a:path w="1905" h="255904">
                <a:moveTo>
                  <a:pt x="0" y="0"/>
                </a:moveTo>
                <a:lnTo>
                  <a:pt x="1761" y="255415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59772" y="5838898"/>
            <a:ext cx="250825" cy="1270"/>
          </a:xfrm>
          <a:custGeom>
            <a:avLst/>
            <a:gdLst/>
            <a:ahLst/>
            <a:cxnLst/>
            <a:rect l="l" t="t" r="r" b="b"/>
            <a:pathLst>
              <a:path w="250825" h="1270">
                <a:moveTo>
                  <a:pt x="250499" y="0"/>
                </a:moveTo>
                <a:lnTo>
                  <a:pt x="0" y="676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60406" y="5589890"/>
            <a:ext cx="3175" cy="255904"/>
          </a:xfrm>
          <a:custGeom>
            <a:avLst/>
            <a:gdLst/>
            <a:ahLst/>
            <a:cxnLst/>
            <a:rect l="l" t="t" r="r" b="b"/>
            <a:pathLst>
              <a:path w="3175" h="255904">
                <a:moveTo>
                  <a:pt x="3140" y="255394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58481" y="5592303"/>
            <a:ext cx="248285" cy="3810"/>
          </a:xfrm>
          <a:custGeom>
            <a:avLst/>
            <a:gdLst/>
            <a:ahLst/>
            <a:cxnLst/>
            <a:rect l="l" t="t" r="r" b="b"/>
            <a:pathLst>
              <a:path w="248285" h="3810">
                <a:moveTo>
                  <a:pt x="0" y="0"/>
                </a:moveTo>
                <a:lnTo>
                  <a:pt x="247796" y="3613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307021" y="5587554"/>
            <a:ext cx="1270" cy="250190"/>
          </a:xfrm>
          <a:custGeom>
            <a:avLst/>
            <a:gdLst/>
            <a:ahLst/>
            <a:cxnLst/>
            <a:rect l="l" t="t" r="r" b="b"/>
            <a:pathLst>
              <a:path w="1269" h="250189">
                <a:moveTo>
                  <a:pt x="0" y="0"/>
                </a:moveTo>
                <a:lnTo>
                  <a:pt x="1192" y="24998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064849" y="5838625"/>
            <a:ext cx="247015" cy="1270"/>
          </a:xfrm>
          <a:custGeom>
            <a:avLst/>
            <a:gdLst/>
            <a:ahLst/>
            <a:cxnLst/>
            <a:rect l="l" t="t" r="r" b="b"/>
            <a:pathLst>
              <a:path w="247014" h="1270">
                <a:moveTo>
                  <a:pt x="246789" y="0"/>
                </a:moveTo>
                <a:lnTo>
                  <a:pt x="0" y="85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061632" y="5592871"/>
            <a:ext cx="2540" cy="251460"/>
          </a:xfrm>
          <a:custGeom>
            <a:avLst/>
            <a:gdLst/>
            <a:ahLst/>
            <a:cxnLst/>
            <a:rect l="l" t="t" r="r" b="b"/>
            <a:pathLst>
              <a:path w="2539" h="251460">
                <a:moveTo>
                  <a:pt x="2265" y="251059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158945" y="565428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08215" y="5630285"/>
            <a:ext cx="2540" cy="29209"/>
          </a:xfrm>
          <a:custGeom>
            <a:avLst/>
            <a:gdLst/>
            <a:ahLst/>
            <a:cxnLst/>
            <a:rect l="l" t="t" r="r" b="b"/>
            <a:pathLst>
              <a:path w="2539" h="29210">
                <a:moveTo>
                  <a:pt x="2013" y="0"/>
                </a:moveTo>
                <a:lnTo>
                  <a:pt x="0" y="29029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106092" y="5648157"/>
            <a:ext cx="31750" cy="3810"/>
          </a:xfrm>
          <a:custGeom>
            <a:avLst/>
            <a:gdLst/>
            <a:ahLst/>
            <a:cxnLst/>
            <a:rect l="l" t="t" r="r" b="b"/>
            <a:pathLst>
              <a:path w="31750" h="3810">
                <a:moveTo>
                  <a:pt x="0" y="0"/>
                </a:moveTo>
                <a:lnTo>
                  <a:pt x="31624" y="371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13391" y="5650079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19992" y="0"/>
                </a:moveTo>
                <a:lnTo>
                  <a:pt x="0" y="7413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14737" y="5645461"/>
            <a:ext cx="9525" cy="26670"/>
          </a:xfrm>
          <a:custGeom>
            <a:avLst/>
            <a:gdLst/>
            <a:ahLst/>
            <a:cxnLst/>
            <a:rect l="l" t="t" r="r" b="b"/>
            <a:pathLst>
              <a:path w="9525" h="26670">
                <a:moveTo>
                  <a:pt x="9388" y="0"/>
                </a:moveTo>
                <a:lnTo>
                  <a:pt x="0" y="26660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114343" y="5651138"/>
            <a:ext cx="2540" cy="24765"/>
          </a:xfrm>
          <a:custGeom>
            <a:avLst/>
            <a:gdLst/>
            <a:ahLst/>
            <a:cxnLst/>
            <a:rect l="l" t="t" r="r" b="b"/>
            <a:pathLst>
              <a:path w="2539" h="24764">
                <a:moveTo>
                  <a:pt x="2133" y="24575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01431" y="5650777"/>
            <a:ext cx="17145" cy="20955"/>
          </a:xfrm>
          <a:custGeom>
            <a:avLst/>
            <a:gdLst/>
            <a:ahLst/>
            <a:cxnLst/>
            <a:rect l="l" t="t" r="r" b="b"/>
            <a:pathLst>
              <a:path w="17144" h="20954">
                <a:moveTo>
                  <a:pt x="16753" y="0"/>
                </a:moveTo>
                <a:lnTo>
                  <a:pt x="0" y="20939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98279" y="5642939"/>
            <a:ext cx="6985" cy="33655"/>
          </a:xfrm>
          <a:custGeom>
            <a:avLst/>
            <a:gdLst/>
            <a:ahLst/>
            <a:cxnLst/>
            <a:rect l="l" t="t" r="r" b="b"/>
            <a:pathLst>
              <a:path w="6985" h="33654">
                <a:moveTo>
                  <a:pt x="6543" y="33123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80847" y="5651749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5" h="2539">
                <a:moveTo>
                  <a:pt x="27159" y="0"/>
                </a:moveTo>
                <a:lnTo>
                  <a:pt x="0" y="192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087216" y="5646323"/>
            <a:ext cx="28575" cy="8255"/>
          </a:xfrm>
          <a:custGeom>
            <a:avLst/>
            <a:gdLst/>
            <a:ahLst/>
            <a:cxnLst/>
            <a:rect l="l" t="t" r="r" b="b"/>
            <a:pathLst>
              <a:path w="28575" h="8254">
                <a:moveTo>
                  <a:pt x="0" y="7631"/>
                </a:moveTo>
                <a:lnTo>
                  <a:pt x="28472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105961" y="5632130"/>
            <a:ext cx="5080" cy="26670"/>
          </a:xfrm>
          <a:custGeom>
            <a:avLst/>
            <a:gdLst/>
            <a:ahLst/>
            <a:cxnLst/>
            <a:rect l="l" t="t" r="r" b="b"/>
            <a:pathLst>
              <a:path w="5080" h="26670">
                <a:moveTo>
                  <a:pt x="0" y="26169"/>
                </a:moveTo>
                <a:lnTo>
                  <a:pt x="4803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110447" y="5628964"/>
            <a:ext cx="1905" cy="18415"/>
          </a:xfrm>
          <a:custGeom>
            <a:avLst/>
            <a:gdLst/>
            <a:ahLst/>
            <a:cxnLst/>
            <a:rect l="l" t="t" r="r" b="b"/>
            <a:pathLst>
              <a:path w="1905" h="18414">
                <a:moveTo>
                  <a:pt x="1761" y="0"/>
                </a:moveTo>
                <a:lnTo>
                  <a:pt x="0" y="18166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107526" y="5646301"/>
            <a:ext cx="24765" cy="2540"/>
          </a:xfrm>
          <a:custGeom>
            <a:avLst/>
            <a:gdLst/>
            <a:ahLst/>
            <a:cxnLst/>
            <a:rect l="l" t="t" r="r" b="b"/>
            <a:pathLst>
              <a:path w="24764" h="2539">
                <a:moveTo>
                  <a:pt x="0" y="0"/>
                </a:moveTo>
                <a:lnTo>
                  <a:pt x="24730" y="2336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22550" y="5648780"/>
            <a:ext cx="12700" cy="5715"/>
          </a:xfrm>
          <a:custGeom>
            <a:avLst/>
            <a:gdLst/>
            <a:ahLst/>
            <a:cxnLst/>
            <a:rect l="l" t="t" r="r" b="b"/>
            <a:pathLst>
              <a:path w="12700" h="5714">
                <a:moveTo>
                  <a:pt x="12222" y="0"/>
                </a:moveTo>
                <a:lnTo>
                  <a:pt x="0" y="5415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17976" y="5644522"/>
            <a:ext cx="8890" cy="23495"/>
          </a:xfrm>
          <a:custGeom>
            <a:avLst/>
            <a:gdLst/>
            <a:ahLst/>
            <a:cxnLst/>
            <a:rect l="l" t="t" r="r" b="b"/>
            <a:pathLst>
              <a:path w="8889" h="23495">
                <a:moveTo>
                  <a:pt x="8732" y="0"/>
                </a:moveTo>
                <a:lnTo>
                  <a:pt x="0" y="23254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115415" y="5653834"/>
            <a:ext cx="2540" cy="20955"/>
          </a:xfrm>
          <a:custGeom>
            <a:avLst/>
            <a:gdLst/>
            <a:ahLst/>
            <a:cxnLst/>
            <a:rect l="l" t="t" r="r" b="b"/>
            <a:pathLst>
              <a:path w="2539" h="20954">
                <a:moveTo>
                  <a:pt x="2232" y="20535"/>
                </a:moveTo>
                <a:lnTo>
                  <a:pt x="0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05118" y="5650079"/>
            <a:ext cx="15875" cy="18415"/>
          </a:xfrm>
          <a:custGeom>
            <a:avLst/>
            <a:gdLst/>
            <a:ahLst/>
            <a:cxnLst/>
            <a:rect l="l" t="t" r="r" b="b"/>
            <a:pathLst>
              <a:path w="15875" h="18414">
                <a:moveTo>
                  <a:pt x="15264" y="0"/>
                </a:moveTo>
                <a:lnTo>
                  <a:pt x="0" y="17948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100894" y="5651061"/>
            <a:ext cx="5715" cy="24130"/>
          </a:xfrm>
          <a:custGeom>
            <a:avLst/>
            <a:gdLst/>
            <a:ahLst/>
            <a:cxnLst/>
            <a:rect l="l" t="t" r="r" b="b"/>
            <a:pathLst>
              <a:path w="5714" h="24129">
                <a:moveTo>
                  <a:pt x="5132" y="23669"/>
                </a:moveTo>
                <a:lnTo>
                  <a:pt x="0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92359" y="5651029"/>
            <a:ext cx="17145" cy="1270"/>
          </a:xfrm>
          <a:custGeom>
            <a:avLst/>
            <a:gdLst/>
            <a:ahLst/>
            <a:cxnLst/>
            <a:rect l="l" t="t" r="r" b="b"/>
            <a:pathLst>
              <a:path w="17144" h="1270">
                <a:moveTo>
                  <a:pt x="17059" y="0"/>
                </a:moveTo>
                <a:lnTo>
                  <a:pt x="0" y="1091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88529" y="5646913"/>
            <a:ext cx="20955" cy="5715"/>
          </a:xfrm>
          <a:custGeom>
            <a:avLst/>
            <a:gdLst/>
            <a:ahLst/>
            <a:cxnLst/>
            <a:rect l="l" t="t" r="r" b="b"/>
            <a:pathLst>
              <a:path w="20955" h="5714">
                <a:moveTo>
                  <a:pt x="0" y="5513"/>
                </a:moveTo>
                <a:lnTo>
                  <a:pt x="20561" y="0"/>
                </a:lnTo>
              </a:path>
            </a:pathLst>
          </a:custGeom>
          <a:ln w="1091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106541" y="5636497"/>
            <a:ext cx="4445" cy="20320"/>
          </a:xfrm>
          <a:custGeom>
            <a:avLst/>
            <a:gdLst/>
            <a:ahLst/>
            <a:cxnLst/>
            <a:rect l="l" t="t" r="r" b="b"/>
            <a:pathLst>
              <a:path w="4444" h="20320">
                <a:moveTo>
                  <a:pt x="0" y="20284"/>
                </a:moveTo>
                <a:lnTo>
                  <a:pt x="4311" y="0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58945" y="5719787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108499" y="5699885"/>
            <a:ext cx="4445" cy="12700"/>
          </a:xfrm>
          <a:custGeom>
            <a:avLst/>
            <a:gdLst/>
            <a:ahLst/>
            <a:cxnLst/>
            <a:rect l="l" t="t" r="r" b="b"/>
            <a:pathLst>
              <a:path w="4444" h="12700">
                <a:moveTo>
                  <a:pt x="0" y="0"/>
                </a:moveTo>
                <a:lnTo>
                  <a:pt x="4223" y="12347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07471" y="57071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19" h="10795">
                <a:moveTo>
                  <a:pt x="0" y="0"/>
                </a:moveTo>
                <a:lnTo>
                  <a:pt x="19992" y="10742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09725" y="5705813"/>
            <a:ext cx="16510" cy="22225"/>
          </a:xfrm>
          <a:custGeom>
            <a:avLst/>
            <a:gdLst/>
            <a:ahLst/>
            <a:cxnLst/>
            <a:rect l="l" t="t" r="r" b="b"/>
            <a:pathLst>
              <a:path w="16510" h="22225">
                <a:moveTo>
                  <a:pt x="16162" y="0"/>
                </a:moveTo>
                <a:lnTo>
                  <a:pt x="0" y="21944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110677" y="5717560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0" y="0"/>
                </a:moveTo>
                <a:lnTo>
                  <a:pt x="4037" y="19553"/>
                </a:lnTo>
              </a:path>
            </a:pathLst>
          </a:custGeom>
          <a:ln w="1094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100675" y="5714907"/>
            <a:ext cx="17145" cy="23495"/>
          </a:xfrm>
          <a:custGeom>
            <a:avLst/>
            <a:gdLst/>
            <a:ahLst/>
            <a:cxnLst/>
            <a:rect l="l" t="t" r="r" b="b"/>
            <a:pathLst>
              <a:path w="17144" h="23495">
                <a:moveTo>
                  <a:pt x="17015" y="23472"/>
                </a:moveTo>
                <a:lnTo>
                  <a:pt x="0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95095" y="5721916"/>
            <a:ext cx="14604" cy="8255"/>
          </a:xfrm>
          <a:custGeom>
            <a:avLst/>
            <a:gdLst/>
            <a:ahLst/>
            <a:cxnLst/>
            <a:rect l="l" t="t" r="r" b="b"/>
            <a:pathLst>
              <a:path w="14605" h="8254">
                <a:moveTo>
                  <a:pt x="14050" y="0"/>
                </a:moveTo>
                <a:lnTo>
                  <a:pt x="0" y="7707"/>
                </a:lnTo>
              </a:path>
            </a:pathLst>
          </a:custGeom>
          <a:ln w="109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89186" y="5726174"/>
            <a:ext cx="23495" cy="3810"/>
          </a:xfrm>
          <a:custGeom>
            <a:avLst/>
            <a:gdLst/>
            <a:ahLst/>
            <a:cxnLst/>
            <a:rect l="l" t="t" r="r" b="b"/>
            <a:pathLst>
              <a:path w="23494" h="3810">
                <a:moveTo>
                  <a:pt x="0" y="3318"/>
                </a:moveTo>
                <a:lnTo>
                  <a:pt x="22902" y="0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087643" y="5710202"/>
            <a:ext cx="29845" cy="22860"/>
          </a:xfrm>
          <a:custGeom>
            <a:avLst/>
            <a:gdLst/>
            <a:ahLst/>
            <a:cxnLst/>
            <a:rect l="l" t="t" r="r" b="b"/>
            <a:pathLst>
              <a:path w="29844" h="22860">
                <a:moveTo>
                  <a:pt x="29698" y="22741"/>
                </a:moveTo>
                <a:lnTo>
                  <a:pt x="0" y="0"/>
                </a:lnTo>
              </a:path>
            </a:pathLst>
          </a:custGeom>
          <a:ln w="1092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088606" y="5712844"/>
            <a:ext cx="20955" cy="8255"/>
          </a:xfrm>
          <a:custGeom>
            <a:avLst/>
            <a:gdLst/>
            <a:ahLst/>
            <a:cxnLst/>
            <a:rect l="l" t="t" r="r" b="b"/>
            <a:pathLst>
              <a:path w="20955" h="8254">
                <a:moveTo>
                  <a:pt x="0" y="0"/>
                </a:moveTo>
                <a:lnTo>
                  <a:pt x="20834" y="7849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104210" y="5698378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5" h="24764">
                <a:moveTo>
                  <a:pt x="0" y="24455"/>
                </a:moveTo>
                <a:lnTo>
                  <a:pt x="6915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110535" y="5698290"/>
            <a:ext cx="3810" cy="10160"/>
          </a:xfrm>
          <a:custGeom>
            <a:avLst/>
            <a:gdLst/>
            <a:ahLst/>
            <a:cxnLst/>
            <a:rect l="l" t="t" r="r" b="b"/>
            <a:pathLst>
              <a:path w="3810" h="10160">
                <a:moveTo>
                  <a:pt x="0" y="0"/>
                </a:moveTo>
                <a:lnTo>
                  <a:pt x="3468" y="9585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08904" y="5705704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0" y="0"/>
                </a:moveTo>
                <a:lnTo>
                  <a:pt x="12605" y="6430"/>
                </a:lnTo>
              </a:path>
            </a:pathLst>
          </a:custGeom>
          <a:ln w="1092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113894" y="5704677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69" h="19050">
                <a:moveTo>
                  <a:pt x="13678" y="0"/>
                </a:moveTo>
                <a:lnTo>
                  <a:pt x="0" y="18767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113041" y="5715988"/>
            <a:ext cx="2540" cy="15875"/>
          </a:xfrm>
          <a:custGeom>
            <a:avLst/>
            <a:gdLst/>
            <a:ahLst/>
            <a:cxnLst/>
            <a:rect l="l" t="t" r="r" b="b"/>
            <a:pathLst>
              <a:path w="2539" h="15875">
                <a:moveTo>
                  <a:pt x="0" y="0"/>
                </a:moveTo>
                <a:lnTo>
                  <a:pt x="2483" y="1573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07876" y="5722036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30" h="15239">
                <a:moveTo>
                  <a:pt x="10876" y="15208"/>
                </a:moveTo>
                <a:lnTo>
                  <a:pt x="0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099154" y="5720562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30" h="6985">
                <a:moveTo>
                  <a:pt x="11358" y="0"/>
                </a:moveTo>
                <a:lnTo>
                  <a:pt x="0" y="6812"/>
                </a:lnTo>
              </a:path>
            </a:pathLst>
          </a:custGeom>
          <a:ln w="1092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090521" y="5724973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19" h="3175">
                <a:moveTo>
                  <a:pt x="0" y="2969"/>
                </a:moveTo>
                <a:lnTo>
                  <a:pt x="19882" y="0"/>
                </a:lnTo>
              </a:path>
            </a:pathLst>
          </a:custGeom>
          <a:ln w="1091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94613" y="5713652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30" h="19050">
                <a:moveTo>
                  <a:pt x="23592" y="18592"/>
                </a:moveTo>
                <a:lnTo>
                  <a:pt x="0" y="0"/>
                </a:lnTo>
              </a:path>
            </a:pathLst>
          </a:custGeom>
          <a:ln w="1092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090291" y="5710649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4" h="6350">
                <a:moveTo>
                  <a:pt x="0" y="0"/>
                </a:moveTo>
                <a:lnTo>
                  <a:pt x="16621" y="6332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104483" y="5701741"/>
            <a:ext cx="5715" cy="19685"/>
          </a:xfrm>
          <a:custGeom>
            <a:avLst/>
            <a:gdLst/>
            <a:ahLst/>
            <a:cxnLst/>
            <a:rect l="l" t="t" r="r" b="b"/>
            <a:pathLst>
              <a:path w="5714" h="19685">
                <a:moveTo>
                  <a:pt x="0" y="19422"/>
                </a:moveTo>
                <a:lnTo>
                  <a:pt x="5482" y="0"/>
                </a:lnTo>
              </a:path>
            </a:pathLst>
          </a:custGeom>
          <a:ln w="1094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158945" y="578529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426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106781" y="5761449"/>
            <a:ext cx="9525" cy="23495"/>
          </a:xfrm>
          <a:custGeom>
            <a:avLst/>
            <a:gdLst/>
            <a:ahLst/>
            <a:cxnLst/>
            <a:rect l="l" t="t" r="r" b="b"/>
            <a:pathLst>
              <a:path w="9525" h="23495">
                <a:moveTo>
                  <a:pt x="0" y="0"/>
                </a:moveTo>
                <a:lnTo>
                  <a:pt x="8951" y="22872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09408" y="5770085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4" h="16510">
                <a:moveTo>
                  <a:pt x="0" y="15972"/>
                </a:moveTo>
                <a:lnTo>
                  <a:pt x="18219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108872" y="5769844"/>
            <a:ext cx="17145" cy="20320"/>
          </a:xfrm>
          <a:custGeom>
            <a:avLst/>
            <a:gdLst/>
            <a:ahLst/>
            <a:cxnLst/>
            <a:rect l="l" t="t" r="r" b="b"/>
            <a:pathLst>
              <a:path w="17144" h="20320">
                <a:moveTo>
                  <a:pt x="17125" y="0"/>
                </a:moveTo>
                <a:lnTo>
                  <a:pt x="0" y="19815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12023" y="5779637"/>
            <a:ext cx="13335" cy="22225"/>
          </a:xfrm>
          <a:custGeom>
            <a:avLst/>
            <a:gdLst/>
            <a:ahLst/>
            <a:cxnLst/>
            <a:rect l="l" t="t" r="r" b="b"/>
            <a:pathLst>
              <a:path w="13335" h="22225">
                <a:moveTo>
                  <a:pt x="0" y="0"/>
                </a:moveTo>
                <a:lnTo>
                  <a:pt x="13273" y="21758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102087" y="5787847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69" h="12700">
                <a:moveTo>
                  <a:pt x="26306" y="12085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095029" y="5785664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5" h="20320">
                <a:moveTo>
                  <a:pt x="20473" y="0"/>
                </a:moveTo>
                <a:lnTo>
                  <a:pt x="0" y="20000"/>
                </a:lnTo>
              </a:path>
            </a:pathLst>
          </a:custGeom>
          <a:ln w="1092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097852" y="5785860"/>
            <a:ext cx="12065" cy="21590"/>
          </a:xfrm>
          <a:custGeom>
            <a:avLst/>
            <a:gdLst/>
            <a:ahLst/>
            <a:cxnLst/>
            <a:rect l="l" t="t" r="r" b="b"/>
            <a:pathLst>
              <a:path w="12064" h="21589">
                <a:moveTo>
                  <a:pt x="0" y="21081"/>
                </a:moveTo>
                <a:lnTo>
                  <a:pt x="11489" y="0"/>
                </a:lnTo>
              </a:path>
            </a:pathLst>
          </a:custGeom>
          <a:ln w="10936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093114" y="5772825"/>
            <a:ext cx="17145" cy="20955"/>
          </a:xfrm>
          <a:custGeom>
            <a:avLst/>
            <a:gdLst/>
            <a:ahLst/>
            <a:cxnLst/>
            <a:rect l="l" t="t" r="r" b="b"/>
            <a:pathLst>
              <a:path w="17144" h="20954">
                <a:moveTo>
                  <a:pt x="16950" y="20852"/>
                </a:moveTo>
                <a:lnTo>
                  <a:pt x="0" y="0"/>
                </a:lnTo>
              </a:path>
            </a:pathLst>
          </a:custGeom>
          <a:ln w="1093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89864" y="5774168"/>
            <a:ext cx="21590" cy="8255"/>
          </a:xfrm>
          <a:custGeom>
            <a:avLst/>
            <a:gdLst/>
            <a:ahLst/>
            <a:cxnLst/>
            <a:rect l="l" t="t" r="r" b="b"/>
            <a:pathLst>
              <a:path w="21589" h="8254">
                <a:moveTo>
                  <a:pt x="0" y="0"/>
                </a:moveTo>
                <a:lnTo>
                  <a:pt x="21294" y="7762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099362" y="5765150"/>
            <a:ext cx="13335" cy="19050"/>
          </a:xfrm>
          <a:custGeom>
            <a:avLst/>
            <a:gdLst/>
            <a:ahLst/>
            <a:cxnLst/>
            <a:rect l="l" t="t" r="r" b="b"/>
            <a:pathLst>
              <a:path w="13335" h="19050">
                <a:moveTo>
                  <a:pt x="0" y="18559"/>
                </a:moveTo>
                <a:lnTo>
                  <a:pt x="12977" y="0"/>
                </a:lnTo>
              </a:path>
            </a:pathLst>
          </a:custGeom>
          <a:ln w="10934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108893" y="5759800"/>
            <a:ext cx="7620" cy="20320"/>
          </a:xfrm>
          <a:custGeom>
            <a:avLst/>
            <a:gdLst/>
            <a:ahLst/>
            <a:cxnLst/>
            <a:rect l="l" t="t" r="r" b="b"/>
            <a:pathLst>
              <a:path w="7619" h="20320">
                <a:moveTo>
                  <a:pt x="0" y="0"/>
                </a:moveTo>
                <a:lnTo>
                  <a:pt x="7375" y="20219"/>
                </a:lnTo>
              </a:path>
            </a:pathLst>
          </a:custGeom>
          <a:ln w="1093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109988" y="5774462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4" h="9525">
                <a:moveTo>
                  <a:pt x="0" y="9334"/>
                </a:moveTo>
                <a:lnTo>
                  <a:pt x="10603" y="0"/>
                </a:lnTo>
              </a:path>
            </a:pathLst>
          </a:custGeom>
          <a:ln w="1092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115765" y="5768960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12157" y="0"/>
                </a:moveTo>
                <a:lnTo>
                  <a:pt x="0" y="13133"/>
                </a:lnTo>
              </a:path>
            </a:pathLst>
          </a:custGeom>
          <a:ln w="1093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14014" y="5777890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30" h="17779">
                <a:moveTo>
                  <a:pt x="0" y="0"/>
                </a:moveTo>
                <a:lnTo>
                  <a:pt x="11172" y="17533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110535" y="5791112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985" y="7980"/>
                </a:moveTo>
                <a:lnTo>
                  <a:pt x="0" y="0"/>
                </a:lnTo>
              </a:path>
            </a:pathLst>
          </a:custGeom>
          <a:ln w="10921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04385" y="5784539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2715" y="0"/>
                </a:moveTo>
                <a:lnTo>
                  <a:pt x="0" y="12893"/>
                </a:lnTo>
              </a:path>
            </a:pathLst>
          </a:custGeom>
          <a:ln w="1093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099034" y="5788022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79">
                <a:moveTo>
                  <a:pt x="0" y="17446"/>
                </a:moveTo>
                <a:lnTo>
                  <a:pt x="8261" y="0"/>
                </a:lnTo>
              </a:path>
            </a:pathLst>
          </a:custGeom>
          <a:ln w="10938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097174" y="5775237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69" h="17779">
                <a:moveTo>
                  <a:pt x="13459" y="17708"/>
                </a:moveTo>
                <a:lnTo>
                  <a:pt x="0" y="0"/>
                </a:lnTo>
              </a:path>
            </a:pathLst>
          </a:custGeom>
          <a:ln w="1093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091308" y="5772574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0"/>
                </a:moveTo>
                <a:lnTo>
                  <a:pt x="12846" y="4836"/>
                </a:lnTo>
              </a:path>
            </a:pathLst>
          </a:custGeom>
          <a:ln w="1092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100643" y="5767158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0" y="15131"/>
                </a:moveTo>
                <a:lnTo>
                  <a:pt x="9859" y="0"/>
                </a:lnTo>
              </a:path>
            </a:pathLst>
          </a:custGeom>
          <a:ln w="10935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270909" y="5887227"/>
            <a:ext cx="408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200" spc="-75" dirty="0">
                <a:solidFill>
                  <a:srgbClr val="0096FF"/>
                </a:solidFill>
                <a:latin typeface="DejaVu Sans"/>
                <a:cs typeface="DejaVu Sans"/>
              </a:rPr>
              <a:t>ff</a:t>
            </a:r>
            <a:r>
              <a:rPr sz="120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327692" y="5589716"/>
            <a:ext cx="252729" cy="5080"/>
          </a:xfrm>
          <a:custGeom>
            <a:avLst/>
            <a:gdLst/>
            <a:ahLst/>
            <a:cxnLst/>
            <a:rect l="l" t="t" r="r" b="b"/>
            <a:pathLst>
              <a:path w="252730" h="5079">
                <a:moveTo>
                  <a:pt x="0" y="4716"/>
                </a:moveTo>
                <a:lnTo>
                  <a:pt x="252189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576304" y="5585993"/>
            <a:ext cx="3810" cy="249554"/>
          </a:xfrm>
          <a:custGeom>
            <a:avLst/>
            <a:gdLst/>
            <a:ahLst/>
            <a:cxnLst/>
            <a:rect l="l" t="t" r="r" b="b"/>
            <a:pathLst>
              <a:path w="3809" h="249554">
                <a:moveTo>
                  <a:pt x="0" y="0"/>
                </a:moveTo>
                <a:lnTo>
                  <a:pt x="3195" y="249542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26087" y="5829727"/>
            <a:ext cx="264795" cy="1270"/>
          </a:xfrm>
          <a:custGeom>
            <a:avLst/>
            <a:gdLst/>
            <a:ahLst/>
            <a:cxnLst/>
            <a:rect l="l" t="t" r="r" b="b"/>
            <a:pathLst>
              <a:path w="264794" h="1270">
                <a:moveTo>
                  <a:pt x="264256" y="0"/>
                </a:moveTo>
                <a:lnTo>
                  <a:pt x="0" y="655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336846" y="5588482"/>
            <a:ext cx="1905" cy="247650"/>
          </a:xfrm>
          <a:custGeom>
            <a:avLst/>
            <a:gdLst/>
            <a:ahLst/>
            <a:cxnLst/>
            <a:rect l="l" t="t" r="r" b="b"/>
            <a:pathLst>
              <a:path w="1905" h="247650">
                <a:moveTo>
                  <a:pt x="0" y="247588"/>
                </a:moveTo>
                <a:lnTo>
                  <a:pt x="1433" y="0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329052" y="5588231"/>
            <a:ext cx="248920" cy="5080"/>
          </a:xfrm>
          <a:custGeom>
            <a:avLst/>
            <a:gdLst/>
            <a:ahLst/>
            <a:cxnLst/>
            <a:rect l="l" t="t" r="r" b="b"/>
            <a:pathLst>
              <a:path w="248919" h="5079">
                <a:moveTo>
                  <a:pt x="0" y="4487"/>
                </a:moveTo>
                <a:lnTo>
                  <a:pt x="248662" y="0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578711" y="5584606"/>
            <a:ext cx="3175" cy="243840"/>
          </a:xfrm>
          <a:custGeom>
            <a:avLst/>
            <a:gdLst/>
            <a:ahLst/>
            <a:cxnLst/>
            <a:rect l="l" t="t" r="r" b="b"/>
            <a:pathLst>
              <a:path w="3175" h="243839">
                <a:moveTo>
                  <a:pt x="0" y="0"/>
                </a:moveTo>
                <a:lnTo>
                  <a:pt x="3173" y="243766"/>
                </a:lnTo>
              </a:path>
            </a:pathLst>
          </a:custGeom>
          <a:ln w="10942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338250" y="5829258"/>
            <a:ext cx="254000" cy="1270"/>
          </a:xfrm>
          <a:custGeom>
            <a:avLst/>
            <a:gdLst/>
            <a:ahLst/>
            <a:cxnLst/>
            <a:rect l="l" t="t" r="r" b="b"/>
            <a:pathLst>
              <a:path w="254000" h="1270">
                <a:moveTo>
                  <a:pt x="253461" y="0"/>
                </a:moveTo>
                <a:lnTo>
                  <a:pt x="0" y="938"/>
                </a:lnTo>
              </a:path>
            </a:pathLst>
          </a:custGeom>
          <a:ln w="10917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332595" y="5587400"/>
            <a:ext cx="213561" cy="2527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8615" y="3656372"/>
            <a:ext cx="3857625" cy="1163955"/>
          </a:xfrm>
          <a:custGeom>
            <a:avLst/>
            <a:gdLst/>
            <a:ahLst/>
            <a:cxnLst/>
            <a:rect l="l" t="t" r="r" b="b"/>
            <a:pathLst>
              <a:path w="3857625" h="1163954">
                <a:moveTo>
                  <a:pt x="0" y="1163810"/>
                </a:moveTo>
                <a:lnTo>
                  <a:pt x="0" y="589547"/>
                </a:lnTo>
                <a:lnTo>
                  <a:pt x="426763" y="589547"/>
                </a:lnTo>
                <a:lnTo>
                  <a:pt x="426763" y="0"/>
                </a:lnTo>
                <a:lnTo>
                  <a:pt x="3857284" y="0"/>
                </a:lnTo>
              </a:path>
            </a:pathLst>
          </a:custGeom>
          <a:ln w="1091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25787" y="4820182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40" h="87629">
                <a:moveTo>
                  <a:pt x="32827" y="87340"/>
                </a:moveTo>
                <a:lnTo>
                  <a:pt x="65655" y="0"/>
                </a:lnTo>
                <a:lnTo>
                  <a:pt x="0" y="0"/>
                </a:lnTo>
                <a:lnTo>
                  <a:pt x="32827" y="8734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191773" y="4540692"/>
            <a:ext cx="3124200" cy="633730"/>
          </a:xfrm>
          <a:custGeom>
            <a:avLst/>
            <a:gdLst/>
            <a:ahLst/>
            <a:cxnLst/>
            <a:rect l="l" t="t" r="r" b="b"/>
            <a:pathLst>
              <a:path w="3124200" h="633729">
                <a:moveTo>
                  <a:pt x="0" y="279489"/>
                </a:moveTo>
                <a:lnTo>
                  <a:pt x="0" y="0"/>
                </a:lnTo>
                <a:lnTo>
                  <a:pt x="2746605" y="0"/>
                </a:lnTo>
                <a:lnTo>
                  <a:pt x="2746605" y="584088"/>
                </a:lnTo>
                <a:lnTo>
                  <a:pt x="2746605" y="633217"/>
                </a:lnTo>
                <a:lnTo>
                  <a:pt x="3124126" y="633217"/>
                </a:lnTo>
              </a:path>
            </a:pathLst>
          </a:custGeom>
          <a:ln w="109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158945" y="4820182"/>
            <a:ext cx="66040" cy="87630"/>
          </a:xfrm>
          <a:custGeom>
            <a:avLst/>
            <a:gdLst/>
            <a:ahLst/>
            <a:cxnLst/>
            <a:rect l="l" t="t" r="r" b="b"/>
            <a:pathLst>
              <a:path w="66039" h="87629">
                <a:moveTo>
                  <a:pt x="32827" y="87340"/>
                </a:moveTo>
                <a:lnTo>
                  <a:pt x="65655" y="0"/>
                </a:lnTo>
                <a:lnTo>
                  <a:pt x="0" y="0"/>
                </a:lnTo>
                <a:lnTo>
                  <a:pt x="32827" y="87340"/>
                </a:lnTo>
                <a:close/>
              </a:path>
            </a:pathLst>
          </a:custGeom>
          <a:ln w="1093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726249" y="4261204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628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682483" y="4168397"/>
            <a:ext cx="76589" cy="98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923217" y="4153120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283856"/>
                </a:lnTo>
                <a:lnTo>
                  <a:pt x="0" y="459628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879451" y="4607282"/>
            <a:ext cx="76589" cy="98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26249" y="5735072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628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682483" y="5642265"/>
            <a:ext cx="76589" cy="982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923217" y="5626988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62775"/>
                </a:lnTo>
                <a:lnTo>
                  <a:pt x="0" y="470546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79451" y="6092068"/>
            <a:ext cx="76589" cy="98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14120" y="4442435"/>
            <a:ext cx="466725" cy="387985"/>
          </a:xfrm>
          <a:custGeom>
            <a:avLst/>
            <a:gdLst/>
            <a:ahLst/>
            <a:cxnLst/>
            <a:rect l="l" t="t" r="r" b="b"/>
            <a:pathLst>
              <a:path w="466725" h="387985">
                <a:moveTo>
                  <a:pt x="466156" y="0"/>
                </a:moveTo>
                <a:lnTo>
                  <a:pt x="0" y="0"/>
                </a:lnTo>
                <a:lnTo>
                  <a:pt x="0" y="387572"/>
                </a:lnTo>
              </a:path>
            </a:pathLst>
          </a:custGeom>
          <a:ln w="1092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974813" y="4398760"/>
            <a:ext cx="98467" cy="76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616981" y="4540692"/>
            <a:ext cx="482600" cy="393065"/>
          </a:xfrm>
          <a:custGeom>
            <a:avLst/>
            <a:gdLst/>
            <a:ahLst/>
            <a:cxnLst/>
            <a:rect l="l" t="t" r="r" b="b"/>
            <a:pathLst>
              <a:path w="482600" h="393064">
                <a:moveTo>
                  <a:pt x="482570" y="0"/>
                </a:moveTo>
                <a:lnTo>
                  <a:pt x="192590" y="0"/>
                </a:lnTo>
                <a:lnTo>
                  <a:pt x="192590" y="191056"/>
                </a:lnTo>
                <a:lnTo>
                  <a:pt x="192590" y="393031"/>
                </a:lnTo>
                <a:lnTo>
                  <a:pt x="0" y="393031"/>
                </a:lnTo>
              </a:path>
            </a:pathLst>
          </a:custGeom>
          <a:ln w="1092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523976" y="4890049"/>
            <a:ext cx="98467" cy="76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400475" y="5047267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546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356709" y="4954459"/>
            <a:ext cx="76589" cy="98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695926" y="4928265"/>
            <a:ext cx="0" cy="471170"/>
          </a:xfrm>
          <a:custGeom>
            <a:avLst/>
            <a:gdLst/>
            <a:ahLst/>
            <a:cxnLst/>
            <a:rect l="l" t="t" r="r" b="b"/>
            <a:pathLst>
              <a:path h="471170">
                <a:moveTo>
                  <a:pt x="0" y="0"/>
                </a:moveTo>
                <a:lnTo>
                  <a:pt x="0" y="470546"/>
                </a:lnTo>
              </a:path>
            </a:pathLst>
          </a:custGeom>
          <a:ln w="1094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52160" y="5393345"/>
            <a:ext cx="76589" cy="98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519591" y="5173910"/>
            <a:ext cx="461009" cy="786130"/>
          </a:xfrm>
          <a:custGeom>
            <a:avLst/>
            <a:gdLst/>
            <a:ahLst/>
            <a:cxnLst/>
            <a:rect l="l" t="t" r="r" b="b"/>
            <a:pathLst>
              <a:path w="461009" h="786129">
                <a:moveTo>
                  <a:pt x="460685" y="786063"/>
                </a:moveTo>
                <a:lnTo>
                  <a:pt x="388464" y="786063"/>
                </a:lnTo>
                <a:lnTo>
                  <a:pt x="388464" y="343902"/>
                </a:lnTo>
                <a:lnTo>
                  <a:pt x="388464" y="0"/>
                </a:lnTo>
                <a:lnTo>
                  <a:pt x="0" y="0"/>
                </a:lnTo>
              </a:path>
            </a:pathLst>
          </a:custGeom>
          <a:ln w="1093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974813" y="5921757"/>
            <a:ext cx="98467" cy="76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616981" y="5326756"/>
            <a:ext cx="471805" cy="884555"/>
          </a:xfrm>
          <a:custGeom>
            <a:avLst/>
            <a:gdLst/>
            <a:ahLst/>
            <a:cxnLst/>
            <a:rect l="l" t="t" r="r" b="b"/>
            <a:pathLst>
              <a:path w="471804" h="884554">
                <a:moveTo>
                  <a:pt x="0" y="0"/>
                </a:moveTo>
                <a:lnTo>
                  <a:pt x="192590" y="0"/>
                </a:lnTo>
                <a:lnTo>
                  <a:pt x="192590" y="884320"/>
                </a:lnTo>
                <a:lnTo>
                  <a:pt x="471628" y="884320"/>
                </a:lnTo>
              </a:path>
            </a:pathLst>
          </a:custGeom>
          <a:ln w="1093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523976" y="5283081"/>
            <a:ext cx="98467" cy="764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02056" y="3066825"/>
            <a:ext cx="6894195" cy="2653030"/>
          </a:xfrm>
          <a:custGeom>
            <a:avLst/>
            <a:gdLst/>
            <a:ahLst/>
            <a:cxnLst/>
            <a:rect l="l" t="t" r="r" b="b"/>
            <a:pathLst>
              <a:path w="6894195" h="2653029">
                <a:moveTo>
                  <a:pt x="6893869" y="966202"/>
                </a:moveTo>
                <a:lnTo>
                  <a:pt x="6893869" y="0"/>
                </a:lnTo>
                <a:lnTo>
                  <a:pt x="0" y="0"/>
                </a:lnTo>
                <a:lnTo>
                  <a:pt x="0" y="2652962"/>
                </a:lnTo>
                <a:lnTo>
                  <a:pt x="427857" y="2652962"/>
                </a:lnTo>
              </a:path>
            </a:pathLst>
          </a:custGeom>
          <a:ln w="1092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229914" y="5681576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87541" y="32752"/>
                </a:moveTo>
                <a:lnTo>
                  <a:pt x="0" y="0"/>
                </a:lnTo>
                <a:lnTo>
                  <a:pt x="0" y="65505"/>
                </a:lnTo>
                <a:lnTo>
                  <a:pt x="87541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409532" y="4245919"/>
            <a:ext cx="3514090" cy="1948814"/>
          </a:xfrm>
          <a:custGeom>
            <a:avLst/>
            <a:gdLst/>
            <a:ahLst/>
            <a:cxnLst/>
            <a:rect l="l" t="t" r="r" b="b"/>
            <a:pathLst>
              <a:path w="3514090" h="1948814">
                <a:moveTo>
                  <a:pt x="3513685" y="1948781"/>
                </a:moveTo>
                <a:lnTo>
                  <a:pt x="3513685" y="0"/>
                </a:lnTo>
                <a:lnTo>
                  <a:pt x="1927000" y="0"/>
                </a:lnTo>
                <a:lnTo>
                  <a:pt x="581054" y="0"/>
                </a:lnTo>
                <a:lnTo>
                  <a:pt x="581054" y="1473868"/>
                </a:lnTo>
                <a:lnTo>
                  <a:pt x="0" y="1473868"/>
                </a:lnTo>
              </a:path>
            </a:pathLst>
          </a:custGeom>
          <a:ln w="1092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321991" y="5681576"/>
            <a:ext cx="87630" cy="66040"/>
          </a:xfrm>
          <a:custGeom>
            <a:avLst/>
            <a:gdLst/>
            <a:ahLst/>
            <a:cxnLst/>
            <a:rect l="l" t="t" r="r" b="b"/>
            <a:pathLst>
              <a:path w="87630" h="66039">
                <a:moveTo>
                  <a:pt x="0" y="32752"/>
                </a:moveTo>
                <a:lnTo>
                  <a:pt x="87541" y="65505"/>
                </a:lnTo>
                <a:lnTo>
                  <a:pt x="87541" y="0"/>
                </a:lnTo>
                <a:lnTo>
                  <a:pt x="0" y="32752"/>
                </a:lnTo>
                <a:close/>
              </a:path>
            </a:pathLst>
          </a:custGeom>
          <a:ln w="1092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681232" y="2875775"/>
            <a:ext cx="492759" cy="4323715"/>
          </a:xfrm>
          <a:custGeom>
            <a:avLst/>
            <a:gdLst/>
            <a:ahLst/>
            <a:cxnLst/>
            <a:rect l="l" t="t" r="r" b="b"/>
            <a:pathLst>
              <a:path w="492760" h="4323715">
                <a:moveTo>
                  <a:pt x="393928" y="0"/>
                </a:moveTo>
                <a:lnTo>
                  <a:pt x="98475" y="0"/>
                </a:lnTo>
                <a:lnTo>
                  <a:pt x="60141" y="7721"/>
                </a:lnTo>
                <a:lnTo>
                  <a:pt x="28840" y="28778"/>
                </a:lnTo>
                <a:lnTo>
                  <a:pt x="7737" y="60007"/>
                </a:lnTo>
                <a:lnTo>
                  <a:pt x="0" y="98247"/>
                </a:lnTo>
                <a:lnTo>
                  <a:pt x="0" y="4225086"/>
                </a:lnTo>
                <a:lnTo>
                  <a:pt x="7737" y="4263333"/>
                </a:lnTo>
                <a:lnTo>
                  <a:pt x="28840" y="4294566"/>
                </a:lnTo>
                <a:lnTo>
                  <a:pt x="60141" y="4315624"/>
                </a:lnTo>
                <a:lnTo>
                  <a:pt x="98475" y="4323346"/>
                </a:lnTo>
                <a:lnTo>
                  <a:pt x="393928" y="4323346"/>
                </a:lnTo>
                <a:lnTo>
                  <a:pt x="432264" y="4315624"/>
                </a:lnTo>
                <a:lnTo>
                  <a:pt x="463570" y="4294566"/>
                </a:lnTo>
                <a:lnTo>
                  <a:pt x="484677" y="4263333"/>
                </a:lnTo>
                <a:lnTo>
                  <a:pt x="492417" y="4225086"/>
                </a:lnTo>
                <a:lnTo>
                  <a:pt x="492417" y="98247"/>
                </a:lnTo>
                <a:lnTo>
                  <a:pt x="484677" y="60007"/>
                </a:lnTo>
                <a:lnTo>
                  <a:pt x="463570" y="28778"/>
                </a:lnTo>
                <a:lnTo>
                  <a:pt x="432264" y="7721"/>
                </a:lnTo>
                <a:lnTo>
                  <a:pt x="393928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681226" y="2875768"/>
            <a:ext cx="492759" cy="4323715"/>
          </a:xfrm>
          <a:custGeom>
            <a:avLst/>
            <a:gdLst/>
            <a:ahLst/>
            <a:cxnLst/>
            <a:rect l="l" t="t" r="r" b="b"/>
            <a:pathLst>
              <a:path w="492760" h="4323715">
                <a:moveTo>
                  <a:pt x="98483" y="0"/>
                </a:moveTo>
                <a:lnTo>
                  <a:pt x="393935" y="0"/>
                </a:lnTo>
                <a:lnTo>
                  <a:pt x="432271" y="7720"/>
                </a:lnTo>
                <a:lnTo>
                  <a:pt x="463575" y="28777"/>
                </a:lnTo>
                <a:lnTo>
                  <a:pt x="484680" y="60009"/>
                </a:lnTo>
                <a:lnTo>
                  <a:pt x="492419" y="98257"/>
                </a:lnTo>
                <a:lnTo>
                  <a:pt x="492419" y="4225088"/>
                </a:lnTo>
                <a:lnTo>
                  <a:pt x="484680" y="4263337"/>
                </a:lnTo>
                <a:lnTo>
                  <a:pt x="463575" y="4294569"/>
                </a:lnTo>
                <a:lnTo>
                  <a:pt x="432271" y="4315625"/>
                </a:lnTo>
                <a:lnTo>
                  <a:pt x="393935" y="4323346"/>
                </a:lnTo>
                <a:lnTo>
                  <a:pt x="98483" y="4323346"/>
                </a:lnTo>
                <a:lnTo>
                  <a:pt x="60147" y="4315625"/>
                </a:lnTo>
                <a:lnTo>
                  <a:pt x="28843" y="4294569"/>
                </a:lnTo>
                <a:lnTo>
                  <a:pt x="7738" y="4263337"/>
                </a:lnTo>
                <a:lnTo>
                  <a:pt x="0" y="4225088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8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4555488" y="7284670"/>
            <a:ext cx="662305" cy="4425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API</a:t>
            </a:r>
            <a:endParaRPr sz="1350">
              <a:latin typeface="Noto Sans CJK JP Regular"/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350" spc="-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G</a:t>
            </a:r>
            <a:r>
              <a:rPr sz="13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35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3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3160197" y="2864850"/>
            <a:ext cx="0" cy="4422140"/>
          </a:xfrm>
          <a:custGeom>
            <a:avLst/>
            <a:gdLst/>
            <a:ahLst/>
            <a:cxnLst/>
            <a:rect l="l" t="t" r="r" b="b"/>
            <a:pathLst>
              <a:path h="4422140">
                <a:moveTo>
                  <a:pt x="0" y="0"/>
                </a:moveTo>
                <a:lnTo>
                  <a:pt x="0" y="3537283"/>
                </a:lnTo>
                <a:lnTo>
                  <a:pt x="0" y="4225088"/>
                </a:lnTo>
                <a:lnTo>
                  <a:pt x="0" y="4421604"/>
                </a:lnTo>
              </a:path>
            </a:pathLst>
          </a:custGeom>
          <a:ln w="21885">
            <a:solidFill>
              <a:srgbClr val="00549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2843819" y="7382938"/>
            <a:ext cx="6108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Internet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603583" y="6738804"/>
            <a:ext cx="47625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3554133" y="2864853"/>
            <a:ext cx="984885" cy="1965325"/>
          </a:xfrm>
          <a:custGeom>
            <a:avLst/>
            <a:gdLst/>
            <a:ahLst/>
            <a:cxnLst/>
            <a:rect l="l" t="t" r="r" b="b"/>
            <a:pathLst>
              <a:path w="984885" h="1965325">
                <a:moveTo>
                  <a:pt x="886358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1866900"/>
                </a:lnTo>
                <a:lnTo>
                  <a:pt x="7739" y="1905147"/>
                </a:lnTo>
                <a:lnTo>
                  <a:pt x="28846" y="1936380"/>
                </a:lnTo>
                <a:lnTo>
                  <a:pt x="60152" y="1957438"/>
                </a:lnTo>
                <a:lnTo>
                  <a:pt x="98488" y="1965159"/>
                </a:lnTo>
                <a:lnTo>
                  <a:pt x="886358" y="1965159"/>
                </a:lnTo>
                <a:lnTo>
                  <a:pt x="924692" y="1957438"/>
                </a:lnTo>
                <a:lnTo>
                  <a:pt x="955994" y="1936380"/>
                </a:lnTo>
                <a:lnTo>
                  <a:pt x="977096" y="1905147"/>
                </a:lnTo>
                <a:lnTo>
                  <a:pt x="984834" y="1866900"/>
                </a:lnTo>
                <a:lnTo>
                  <a:pt x="984834" y="98259"/>
                </a:lnTo>
                <a:lnTo>
                  <a:pt x="977096" y="60012"/>
                </a:lnTo>
                <a:lnTo>
                  <a:pt x="955994" y="28779"/>
                </a:lnTo>
                <a:lnTo>
                  <a:pt x="924692" y="7721"/>
                </a:lnTo>
                <a:lnTo>
                  <a:pt x="886358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554133" y="2864850"/>
            <a:ext cx="984885" cy="1965325"/>
          </a:xfrm>
          <a:custGeom>
            <a:avLst/>
            <a:gdLst/>
            <a:ahLst/>
            <a:cxnLst/>
            <a:rect l="l" t="t" r="r" b="b"/>
            <a:pathLst>
              <a:path w="984885" h="1965325">
                <a:moveTo>
                  <a:pt x="98483" y="0"/>
                </a:moveTo>
                <a:lnTo>
                  <a:pt x="886354" y="0"/>
                </a:lnTo>
                <a:lnTo>
                  <a:pt x="924691" y="7720"/>
                </a:lnTo>
                <a:lnTo>
                  <a:pt x="955995" y="28777"/>
                </a:lnTo>
                <a:lnTo>
                  <a:pt x="977099" y="60009"/>
                </a:lnTo>
                <a:lnTo>
                  <a:pt x="984838" y="98257"/>
                </a:lnTo>
                <a:lnTo>
                  <a:pt x="984838" y="1866899"/>
                </a:lnTo>
                <a:lnTo>
                  <a:pt x="977099" y="1905148"/>
                </a:lnTo>
                <a:lnTo>
                  <a:pt x="955995" y="1936380"/>
                </a:lnTo>
                <a:lnTo>
                  <a:pt x="924691" y="1957436"/>
                </a:lnTo>
                <a:lnTo>
                  <a:pt x="886354" y="1965157"/>
                </a:lnTo>
                <a:lnTo>
                  <a:pt x="98483" y="1965157"/>
                </a:lnTo>
                <a:lnTo>
                  <a:pt x="60147" y="1957436"/>
                </a:lnTo>
                <a:lnTo>
                  <a:pt x="28843" y="1936380"/>
                </a:lnTo>
                <a:lnTo>
                  <a:pt x="7738" y="1905148"/>
                </a:lnTo>
                <a:lnTo>
                  <a:pt x="0" y="1866899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7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3676419" y="3583623"/>
            <a:ext cx="74041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749166" y="3791056"/>
            <a:ext cx="5949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ebsi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5326837" y="4731753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1083322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786066"/>
                </a:lnTo>
                <a:lnTo>
                  <a:pt x="7739" y="824313"/>
                </a:lnTo>
                <a:lnTo>
                  <a:pt x="28846" y="855546"/>
                </a:lnTo>
                <a:lnTo>
                  <a:pt x="60152" y="876604"/>
                </a:lnTo>
                <a:lnTo>
                  <a:pt x="98488" y="884326"/>
                </a:lnTo>
                <a:lnTo>
                  <a:pt x="1083322" y="884326"/>
                </a:lnTo>
                <a:lnTo>
                  <a:pt x="1121659" y="876604"/>
                </a:lnTo>
                <a:lnTo>
                  <a:pt x="1152964" y="855546"/>
                </a:lnTo>
                <a:lnTo>
                  <a:pt x="1174071" y="824313"/>
                </a:lnTo>
                <a:lnTo>
                  <a:pt x="1181811" y="786066"/>
                </a:lnTo>
                <a:lnTo>
                  <a:pt x="1181811" y="98259"/>
                </a:lnTo>
                <a:lnTo>
                  <a:pt x="1174071" y="60012"/>
                </a:lnTo>
                <a:lnTo>
                  <a:pt x="1152964" y="28779"/>
                </a:lnTo>
                <a:lnTo>
                  <a:pt x="1121659" y="7721"/>
                </a:lnTo>
                <a:lnTo>
                  <a:pt x="1083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326843" y="4731750"/>
            <a:ext cx="1182370" cy="884555"/>
          </a:xfrm>
          <a:custGeom>
            <a:avLst/>
            <a:gdLst/>
            <a:ahLst/>
            <a:cxnLst/>
            <a:rect l="l" t="t" r="r" b="b"/>
            <a:pathLst>
              <a:path w="1182370" h="884554">
                <a:moveTo>
                  <a:pt x="98483" y="0"/>
                </a:moveTo>
                <a:lnTo>
                  <a:pt x="1083322" y="0"/>
                </a:lnTo>
                <a:lnTo>
                  <a:pt x="1121658" y="7720"/>
                </a:lnTo>
                <a:lnTo>
                  <a:pt x="1152962" y="28777"/>
                </a:lnTo>
                <a:lnTo>
                  <a:pt x="1174067" y="60009"/>
                </a:lnTo>
                <a:lnTo>
                  <a:pt x="1181806" y="98257"/>
                </a:lnTo>
                <a:lnTo>
                  <a:pt x="1181806" y="786063"/>
                </a:lnTo>
                <a:lnTo>
                  <a:pt x="1174067" y="824311"/>
                </a:lnTo>
                <a:lnTo>
                  <a:pt x="1152962" y="855543"/>
                </a:lnTo>
                <a:lnTo>
                  <a:pt x="1121658" y="876600"/>
                </a:lnTo>
                <a:lnTo>
                  <a:pt x="1083322" y="884320"/>
                </a:lnTo>
                <a:lnTo>
                  <a:pt x="98483" y="884320"/>
                </a:lnTo>
                <a:lnTo>
                  <a:pt x="60147" y="876600"/>
                </a:lnTo>
                <a:lnTo>
                  <a:pt x="28843" y="855543"/>
                </a:lnTo>
                <a:lnTo>
                  <a:pt x="7738" y="824311"/>
                </a:lnTo>
                <a:lnTo>
                  <a:pt x="0" y="786063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5641543" y="4910113"/>
            <a:ext cx="552450" cy="442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8415">
              <a:lnSpc>
                <a:spcPct val="100800"/>
              </a:lnSpc>
              <a:spcBef>
                <a:spcPts val="110"/>
              </a:spcBef>
            </a:pP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13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350" spc="-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135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3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350">
              <a:latin typeface="Noto Sans CJK JP Regular"/>
              <a:cs typeface="Noto Sans CJK JP Regular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6317157" y="5419559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142252" y="0"/>
                </a:moveTo>
                <a:lnTo>
                  <a:pt x="85623" y="2317"/>
                </a:lnTo>
                <a:lnTo>
                  <a:pt x="40546" y="8637"/>
                </a:lnTo>
                <a:lnTo>
                  <a:pt x="10759" y="18007"/>
                </a:lnTo>
                <a:lnTo>
                  <a:pt x="0" y="29476"/>
                </a:lnTo>
                <a:lnTo>
                  <a:pt x="0" y="265290"/>
                </a:lnTo>
                <a:lnTo>
                  <a:pt x="10759" y="276764"/>
                </a:lnTo>
                <a:lnTo>
                  <a:pt x="40546" y="286134"/>
                </a:lnTo>
                <a:lnTo>
                  <a:pt x="85623" y="292450"/>
                </a:lnTo>
                <a:lnTo>
                  <a:pt x="142252" y="294766"/>
                </a:lnTo>
                <a:lnTo>
                  <a:pt x="200592" y="292450"/>
                </a:lnTo>
                <a:lnTo>
                  <a:pt x="249432" y="286134"/>
                </a:lnTo>
                <a:lnTo>
                  <a:pt x="282982" y="276764"/>
                </a:lnTo>
                <a:lnTo>
                  <a:pt x="295452" y="265290"/>
                </a:lnTo>
                <a:lnTo>
                  <a:pt x="295452" y="29476"/>
                </a:lnTo>
                <a:lnTo>
                  <a:pt x="282982" y="18007"/>
                </a:lnTo>
                <a:lnTo>
                  <a:pt x="249432" y="8637"/>
                </a:lnTo>
                <a:lnTo>
                  <a:pt x="200592" y="2317"/>
                </a:lnTo>
                <a:lnTo>
                  <a:pt x="142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311681" y="5419555"/>
            <a:ext cx="300990" cy="295275"/>
          </a:xfrm>
          <a:custGeom>
            <a:avLst/>
            <a:gdLst/>
            <a:ahLst/>
            <a:cxnLst/>
            <a:rect l="l" t="t" r="r" b="b"/>
            <a:pathLst>
              <a:path w="300990" h="295275">
                <a:moveTo>
                  <a:pt x="5471" y="265296"/>
                </a:moveTo>
                <a:lnTo>
                  <a:pt x="5471" y="29477"/>
                </a:lnTo>
                <a:lnTo>
                  <a:pt x="16231" y="18008"/>
                </a:lnTo>
                <a:lnTo>
                  <a:pt x="46019" y="8638"/>
                </a:lnTo>
                <a:lnTo>
                  <a:pt x="91096" y="2318"/>
                </a:lnTo>
                <a:lnTo>
                  <a:pt x="147725" y="0"/>
                </a:lnTo>
                <a:lnTo>
                  <a:pt x="206064" y="2318"/>
                </a:lnTo>
                <a:lnTo>
                  <a:pt x="254903" y="8638"/>
                </a:lnTo>
                <a:lnTo>
                  <a:pt x="288453" y="18008"/>
                </a:lnTo>
                <a:lnTo>
                  <a:pt x="300922" y="29477"/>
                </a:lnTo>
                <a:lnTo>
                  <a:pt x="300922" y="265296"/>
                </a:lnTo>
                <a:lnTo>
                  <a:pt x="288453" y="276764"/>
                </a:lnTo>
                <a:lnTo>
                  <a:pt x="254903" y="286135"/>
                </a:lnTo>
                <a:lnTo>
                  <a:pt x="206064" y="292455"/>
                </a:lnTo>
                <a:lnTo>
                  <a:pt x="147725" y="294773"/>
                </a:lnTo>
                <a:lnTo>
                  <a:pt x="90241" y="292455"/>
                </a:lnTo>
                <a:lnTo>
                  <a:pt x="43283" y="286135"/>
                </a:lnTo>
                <a:lnTo>
                  <a:pt x="11614" y="276764"/>
                </a:lnTo>
                <a:lnTo>
                  <a:pt x="0" y="265296"/>
                </a:lnTo>
              </a:path>
            </a:pathLst>
          </a:custGeom>
          <a:ln w="10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11681" y="5449032"/>
            <a:ext cx="295910" cy="29845"/>
          </a:xfrm>
          <a:custGeom>
            <a:avLst/>
            <a:gdLst/>
            <a:ahLst/>
            <a:cxnLst/>
            <a:rect l="l" t="t" r="r" b="b"/>
            <a:pathLst>
              <a:path w="295909" h="29845">
                <a:moveTo>
                  <a:pt x="0" y="0"/>
                </a:moveTo>
                <a:lnTo>
                  <a:pt x="11614" y="11468"/>
                </a:lnTo>
                <a:lnTo>
                  <a:pt x="43283" y="20838"/>
                </a:lnTo>
                <a:lnTo>
                  <a:pt x="90241" y="27159"/>
                </a:lnTo>
                <a:lnTo>
                  <a:pt x="147725" y="29477"/>
                </a:lnTo>
                <a:lnTo>
                  <a:pt x="205209" y="27159"/>
                </a:lnTo>
                <a:lnTo>
                  <a:pt x="252167" y="20838"/>
                </a:lnTo>
                <a:lnTo>
                  <a:pt x="283836" y="11468"/>
                </a:lnTo>
                <a:lnTo>
                  <a:pt x="295451" y="0"/>
                </a:lnTo>
              </a:path>
            </a:pathLst>
          </a:custGeom>
          <a:ln w="109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554133" y="4928273"/>
            <a:ext cx="984885" cy="1866900"/>
          </a:xfrm>
          <a:custGeom>
            <a:avLst/>
            <a:gdLst/>
            <a:ahLst/>
            <a:cxnLst/>
            <a:rect l="l" t="t" r="r" b="b"/>
            <a:pathLst>
              <a:path w="984885" h="1866900">
                <a:moveTo>
                  <a:pt x="886358" y="0"/>
                </a:moveTo>
                <a:lnTo>
                  <a:pt x="98488" y="0"/>
                </a:lnTo>
                <a:lnTo>
                  <a:pt x="60152" y="7721"/>
                </a:lnTo>
                <a:lnTo>
                  <a:pt x="28846" y="28779"/>
                </a:lnTo>
                <a:lnTo>
                  <a:pt x="7739" y="60012"/>
                </a:lnTo>
                <a:lnTo>
                  <a:pt x="0" y="98259"/>
                </a:lnTo>
                <a:lnTo>
                  <a:pt x="0" y="1768640"/>
                </a:lnTo>
                <a:lnTo>
                  <a:pt x="7739" y="1806887"/>
                </a:lnTo>
                <a:lnTo>
                  <a:pt x="28846" y="1838120"/>
                </a:lnTo>
                <a:lnTo>
                  <a:pt x="60152" y="1859178"/>
                </a:lnTo>
                <a:lnTo>
                  <a:pt x="98488" y="1866900"/>
                </a:lnTo>
                <a:lnTo>
                  <a:pt x="886358" y="1866900"/>
                </a:lnTo>
                <a:lnTo>
                  <a:pt x="924692" y="1859178"/>
                </a:lnTo>
                <a:lnTo>
                  <a:pt x="955994" y="1838120"/>
                </a:lnTo>
                <a:lnTo>
                  <a:pt x="977096" y="1806887"/>
                </a:lnTo>
                <a:lnTo>
                  <a:pt x="984834" y="1768640"/>
                </a:lnTo>
                <a:lnTo>
                  <a:pt x="984834" y="98259"/>
                </a:lnTo>
                <a:lnTo>
                  <a:pt x="977096" y="60012"/>
                </a:lnTo>
                <a:lnTo>
                  <a:pt x="955994" y="28779"/>
                </a:lnTo>
                <a:lnTo>
                  <a:pt x="924692" y="7721"/>
                </a:lnTo>
                <a:lnTo>
                  <a:pt x="886358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554133" y="4928265"/>
            <a:ext cx="984885" cy="1866900"/>
          </a:xfrm>
          <a:custGeom>
            <a:avLst/>
            <a:gdLst/>
            <a:ahLst/>
            <a:cxnLst/>
            <a:rect l="l" t="t" r="r" b="b"/>
            <a:pathLst>
              <a:path w="984885" h="1866900">
                <a:moveTo>
                  <a:pt x="98483" y="0"/>
                </a:moveTo>
                <a:lnTo>
                  <a:pt x="886354" y="0"/>
                </a:lnTo>
                <a:lnTo>
                  <a:pt x="924691" y="7720"/>
                </a:lnTo>
                <a:lnTo>
                  <a:pt x="955995" y="28777"/>
                </a:lnTo>
                <a:lnTo>
                  <a:pt x="977099" y="60009"/>
                </a:lnTo>
                <a:lnTo>
                  <a:pt x="984838" y="98257"/>
                </a:lnTo>
                <a:lnTo>
                  <a:pt x="984838" y="1768641"/>
                </a:lnTo>
                <a:lnTo>
                  <a:pt x="977099" y="1806890"/>
                </a:lnTo>
                <a:lnTo>
                  <a:pt x="955995" y="1838122"/>
                </a:lnTo>
                <a:lnTo>
                  <a:pt x="924691" y="1859178"/>
                </a:lnTo>
                <a:lnTo>
                  <a:pt x="886354" y="1866899"/>
                </a:lnTo>
                <a:lnTo>
                  <a:pt x="98483" y="1866899"/>
                </a:lnTo>
                <a:lnTo>
                  <a:pt x="60147" y="1859178"/>
                </a:lnTo>
                <a:lnTo>
                  <a:pt x="28843" y="1838122"/>
                </a:lnTo>
                <a:lnTo>
                  <a:pt x="7738" y="1806890"/>
                </a:lnTo>
                <a:lnTo>
                  <a:pt x="0" y="1768641"/>
                </a:lnTo>
                <a:lnTo>
                  <a:pt x="0" y="98257"/>
                </a:lnTo>
                <a:lnTo>
                  <a:pt x="7738" y="60009"/>
                </a:lnTo>
                <a:lnTo>
                  <a:pt x="28843" y="28777"/>
                </a:lnTo>
                <a:lnTo>
                  <a:pt x="60147" y="7720"/>
                </a:lnTo>
                <a:lnTo>
                  <a:pt x="98483" y="0"/>
                </a:lnTo>
                <a:close/>
              </a:path>
            </a:pathLst>
          </a:custGeom>
          <a:ln w="2187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3735072" y="5494203"/>
            <a:ext cx="623570" cy="650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5875" algn="just">
              <a:lnSpc>
                <a:spcPct val="100800"/>
              </a:lnSpc>
              <a:spcBef>
                <a:spcPts val="110"/>
              </a:spcBef>
            </a:pPr>
            <a:r>
              <a:rPr sz="13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Internal  </a:t>
            </a:r>
            <a:r>
              <a:rPr sz="13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Suppo</a:t>
            </a:r>
            <a:r>
              <a:rPr sz="1350" spc="-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35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  </a:t>
            </a:r>
            <a:r>
              <a:rPr sz="13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35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9954" y="3452583"/>
            <a:ext cx="92856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00" dirty="0">
                <a:solidFill>
                  <a:srgbClr val="58595B"/>
                </a:solidFill>
                <a:latin typeface="DejaVu Sans"/>
                <a:cs typeface="DejaVu Sans"/>
              </a:rPr>
              <a:t>Microservices </a:t>
            </a:r>
            <a:r>
              <a:rPr sz="5600" spc="-509" dirty="0">
                <a:solidFill>
                  <a:srgbClr val="58595B"/>
                </a:solidFill>
                <a:latin typeface="DejaVu Sans"/>
                <a:cs typeface="DejaVu Sans"/>
              </a:rPr>
              <a:t>Design</a:t>
            </a:r>
            <a:r>
              <a:rPr sz="5600" spc="-7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5600" spc="-440" dirty="0">
                <a:solidFill>
                  <a:srgbClr val="58595B"/>
                </a:solidFill>
                <a:latin typeface="DejaVu Sans"/>
                <a:cs typeface="DejaVu Sans"/>
              </a:rPr>
              <a:t>Principles</a:t>
            </a:r>
            <a:endParaRPr sz="5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0196" y="4565662"/>
            <a:ext cx="7444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80" dirty="0">
                <a:solidFill>
                  <a:srgbClr val="F26722"/>
                </a:solidFill>
                <a:latin typeface="DejaVu Sans"/>
                <a:cs typeface="DejaVu Sans"/>
              </a:rPr>
              <a:t>Introduction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315" dirty="0">
                <a:solidFill>
                  <a:srgbClr val="F26722"/>
                </a:solidFill>
                <a:latin typeface="DejaVu Sans"/>
                <a:cs typeface="DejaVu Sans"/>
              </a:rPr>
              <a:t>Principles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</a:t>
            </a:r>
            <a:r>
              <a:rPr sz="4000" spc="-7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470" dirty="0">
                <a:solidFill>
                  <a:srgbClr val="F26722"/>
                </a:solidFill>
                <a:latin typeface="DejaVu Sans"/>
                <a:cs typeface="DejaVu Sans"/>
              </a:rPr>
              <a:t>Summary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974" y="762889"/>
            <a:ext cx="133115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09" dirty="0"/>
              <a:t>Design </a:t>
            </a:r>
            <a:r>
              <a:rPr spc="-465" dirty="0"/>
              <a:t>Principles:</a:t>
            </a:r>
            <a:r>
              <a:rPr spc="-755" dirty="0"/>
              <a:t> </a:t>
            </a:r>
            <a:r>
              <a:rPr spc="-395" dirty="0">
                <a:solidFill>
                  <a:srgbClr val="F2672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565400"/>
            <a:ext cx="4749800" cy="2641600"/>
          </a:xfrm>
          <a:prstGeom prst="rect">
            <a:avLst/>
          </a:prstGeom>
          <a:solidFill>
            <a:srgbClr val="9CCB4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000">
              <a:latin typeface="Times New Roman"/>
              <a:cs typeface="Times New Roman"/>
            </a:endParaRPr>
          </a:p>
          <a:p>
            <a:pPr marL="670560">
              <a:lnSpc>
                <a:spcPct val="100000"/>
              </a:lnSpc>
            </a:pPr>
            <a:r>
              <a:rPr sz="4400" spc="-320" dirty="0">
                <a:solidFill>
                  <a:srgbClr val="FFFFFF"/>
                </a:solidFill>
                <a:latin typeface="DejaVu Sans"/>
                <a:cs typeface="DejaVu Sans"/>
              </a:rPr>
              <a:t>High</a:t>
            </a:r>
            <a:r>
              <a:rPr sz="4400" spc="-484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400" spc="-385" dirty="0">
                <a:solidFill>
                  <a:srgbClr val="FFFFFF"/>
                </a:solidFill>
                <a:latin typeface="DejaVu Sans"/>
                <a:cs typeface="DejaVu Sans"/>
              </a:rPr>
              <a:t>Cohesion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3900" y="2565400"/>
            <a:ext cx="4749800" cy="2654300"/>
          </a:xfrm>
          <a:prstGeom prst="rect">
            <a:avLst/>
          </a:prstGeom>
          <a:solidFill>
            <a:srgbClr val="F2672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0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</a:pPr>
            <a:r>
              <a:rPr sz="4400" spc="-375" dirty="0">
                <a:solidFill>
                  <a:srgbClr val="FFFFFF"/>
                </a:solidFill>
                <a:latin typeface="DejaVu Sans"/>
                <a:cs typeface="DejaVu Sans"/>
              </a:rPr>
              <a:t>Autonomous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6900" y="2565400"/>
            <a:ext cx="4749800" cy="2641600"/>
          </a:xfrm>
          <a:prstGeom prst="rect">
            <a:avLst/>
          </a:prstGeom>
          <a:solidFill>
            <a:srgbClr val="A7A7A7"/>
          </a:solidFill>
        </p:spPr>
        <p:txBody>
          <a:bodyPr vert="horz" wrap="square" lIns="0" tIns="433705" rIns="0" bIns="0" rtlCol="0">
            <a:spAutoFit/>
          </a:bodyPr>
          <a:lstStyle/>
          <a:p>
            <a:pPr marL="1565275" marR="362585" indent="-1157605">
              <a:lnSpc>
                <a:spcPct val="111700"/>
              </a:lnSpc>
              <a:spcBef>
                <a:spcPts val="3415"/>
              </a:spcBef>
            </a:pPr>
            <a:r>
              <a:rPr sz="4400" spc="-465" dirty="0">
                <a:solidFill>
                  <a:srgbClr val="FFFFFF"/>
                </a:solidFill>
                <a:latin typeface="DejaVu Sans"/>
                <a:cs typeface="DejaVu Sans"/>
              </a:rPr>
              <a:t>Business</a:t>
            </a:r>
            <a:r>
              <a:rPr sz="4400" spc="-5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400" spc="-409" dirty="0">
                <a:solidFill>
                  <a:srgbClr val="FFFFFF"/>
                </a:solidFill>
                <a:latin typeface="DejaVu Sans"/>
                <a:cs typeface="DejaVu Sans"/>
              </a:rPr>
              <a:t>Domain  </a:t>
            </a:r>
            <a:r>
              <a:rPr sz="4400" spc="-390" dirty="0">
                <a:solidFill>
                  <a:srgbClr val="FFFFFF"/>
                </a:solidFill>
                <a:latin typeface="DejaVu Sans"/>
                <a:cs typeface="DejaVu Sans"/>
              </a:rPr>
              <a:t>Centric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422900"/>
            <a:ext cx="4749800" cy="2654300"/>
          </a:xfrm>
          <a:prstGeom prst="rect">
            <a:avLst/>
          </a:prstGeom>
          <a:solidFill>
            <a:srgbClr val="464547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6200">
              <a:latin typeface="Times New Roman"/>
              <a:cs typeface="Times New Roman"/>
            </a:endParaRPr>
          </a:p>
          <a:p>
            <a:pPr marL="1226185">
              <a:lnSpc>
                <a:spcPct val="100000"/>
              </a:lnSpc>
            </a:pPr>
            <a:r>
              <a:rPr sz="4400" spc="-415" dirty="0">
                <a:solidFill>
                  <a:srgbClr val="FFFFFF"/>
                </a:solidFill>
                <a:latin typeface="DejaVu Sans"/>
                <a:cs typeface="DejaVu Sans"/>
              </a:rPr>
              <a:t>Resilience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0" y="5435600"/>
            <a:ext cx="4749800" cy="2641600"/>
          </a:xfrm>
          <a:prstGeom prst="rect">
            <a:avLst/>
          </a:prstGeom>
          <a:solidFill>
            <a:srgbClr val="66AEBA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6100">
              <a:latin typeface="Times New Roman"/>
              <a:cs typeface="Times New Roman"/>
            </a:endParaRPr>
          </a:p>
          <a:p>
            <a:pPr marL="1043305">
              <a:lnSpc>
                <a:spcPct val="100000"/>
              </a:lnSpc>
            </a:pPr>
            <a:r>
              <a:rPr sz="4400" spc="-409" dirty="0">
                <a:solidFill>
                  <a:srgbClr val="FFFFFF"/>
                </a:solidFill>
                <a:latin typeface="DejaVu Sans"/>
                <a:cs typeface="DejaVu Sans"/>
              </a:rPr>
              <a:t>Observable</a:t>
            </a:r>
            <a:endParaRPr sz="44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6900" y="5422900"/>
            <a:ext cx="4749800" cy="2654300"/>
          </a:xfrm>
          <a:prstGeom prst="rect">
            <a:avLst/>
          </a:prstGeom>
          <a:solidFill>
            <a:srgbClr val="79A14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6200">
              <a:latin typeface="Times New Roman"/>
              <a:cs typeface="Times New Roman"/>
            </a:endParaRPr>
          </a:p>
          <a:p>
            <a:pPr marL="995044">
              <a:lnSpc>
                <a:spcPct val="100000"/>
              </a:lnSpc>
            </a:pPr>
            <a:r>
              <a:rPr sz="4400" spc="-365" dirty="0">
                <a:solidFill>
                  <a:srgbClr val="FFFFFF"/>
                </a:solidFill>
                <a:latin typeface="DejaVu Sans"/>
                <a:cs typeface="DejaVu Sans"/>
              </a:rPr>
              <a:t>Automation</a:t>
            </a:r>
            <a:endParaRPr sz="4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206" y="762889"/>
            <a:ext cx="139433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09" dirty="0"/>
              <a:t>Design </a:t>
            </a:r>
            <a:r>
              <a:rPr spc="-465" dirty="0"/>
              <a:t>Principles: </a:t>
            </a:r>
            <a:r>
              <a:rPr spc="-405" dirty="0">
                <a:solidFill>
                  <a:srgbClr val="F26722"/>
                </a:solidFill>
              </a:rPr>
              <a:t>High</a:t>
            </a:r>
            <a:r>
              <a:rPr spc="-910" dirty="0">
                <a:solidFill>
                  <a:srgbClr val="F26722"/>
                </a:solidFill>
              </a:rPr>
              <a:t> </a:t>
            </a:r>
            <a:r>
              <a:rPr spc="-490" dirty="0">
                <a:solidFill>
                  <a:srgbClr val="F26722"/>
                </a:solidFill>
              </a:rPr>
              <a:t>Cohesion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4316" y="1954492"/>
            <a:ext cx="1860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30"/>
              </a:spcBef>
              <a:buSzPts val="100"/>
              <a:buChar char="•"/>
              <a:tabLst>
                <a:tab pos="14604" algn="l"/>
              </a:tabLst>
            </a:pPr>
            <a:r>
              <a:rPr sz="2850" spc="-225" dirty="0">
                <a:solidFill>
                  <a:srgbClr val="58595B"/>
                </a:solidFill>
                <a:latin typeface="DejaVu Sans"/>
                <a:cs typeface="DejaVu Sans"/>
              </a:rPr>
              <a:t>Single</a:t>
            </a:r>
            <a:r>
              <a:rPr sz="2850" spc="-36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45" dirty="0">
                <a:solidFill>
                  <a:srgbClr val="58595B"/>
                </a:solidFill>
                <a:latin typeface="DejaVu Sans"/>
                <a:cs typeface="DejaVu Sans"/>
              </a:rPr>
              <a:t>focus</a:t>
            </a:r>
            <a:endParaRPr sz="28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4316" y="2448268"/>
            <a:ext cx="3760470" cy="62268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890"/>
              </a:spcBef>
              <a:buSzPts val="100"/>
              <a:buChar char="•"/>
              <a:tabLst>
                <a:tab pos="14604" algn="l"/>
              </a:tabLst>
            </a:pPr>
            <a:r>
              <a:rPr sz="2850" spc="-225" dirty="0">
                <a:solidFill>
                  <a:srgbClr val="58595B"/>
                </a:solidFill>
                <a:latin typeface="DejaVu Sans"/>
                <a:cs typeface="DejaVu Sans"/>
              </a:rPr>
              <a:t>Single</a:t>
            </a:r>
            <a:r>
              <a:rPr sz="2850" spc="-31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10" dirty="0">
                <a:solidFill>
                  <a:srgbClr val="58595B"/>
                </a:solidFill>
                <a:latin typeface="DejaVu Sans"/>
                <a:cs typeface="DejaVu Sans"/>
              </a:rPr>
              <a:t>responsibility</a:t>
            </a:r>
            <a:endParaRPr sz="28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5"/>
              </a:spcBef>
              <a:buSzPts val="100"/>
              <a:buChar char="•"/>
              <a:tabLst>
                <a:tab pos="395605" algn="l"/>
              </a:tabLst>
            </a:pPr>
            <a:r>
              <a:rPr sz="2300" spc="-225" dirty="0">
                <a:solidFill>
                  <a:srgbClr val="F26722"/>
                </a:solidFill>
                <a:latin typeface="DejaVu Sans"/>
                <a:cs typeface="DejaVu Sans"/>
              </a:rPr>
              <a:t>SOLID</a:t>
            </a:r>
            <a:r>
              <a:rPr sz="2300" spc="-2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165" dirty="0">
                <a:solidFill>
                  <a:srgbClr val="F26722"/>
                </a:solidFill>
                <a:latin typeface="DejaVu Sans"/>
                <a:cs typeface="DejaVu Sans"/>
              </a:rPr>
              <a:t>principle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195" dirty="0">
                <a:solidFill>
                  <a:srgbClr val="F26722"/>
                </a:solidFill>
                <a:latin typeface="DejaVu Sans"/>
                <a:cs typeface="DejaVu Sans"/>
              </a:rPr>
              <a:t>Only </a:t>
            </a:r>
            <a:r>
              <a:rPr sz="2300" spc="-225" dirty="0">
                <a:solidFill>
                  <a:srgbClr val="F26722"/>
                </a:solidFill>
                <a:latin typeface="DejaVu Sans"/>
                <a:cs typeface="DejaVu Sans"/>
              </a:rPr>
              <a:t>change </a:t>
            </a:r>
            <a:r>
              <a:rPr sz="2300" spc="-170" dirty="0">
                <a:solidFill>
                  <a:srgbClr val="F26722"/>
                </a:solidFill>
                <a:latin typeface="DejaVu Sans"/>
                <a:cs typeface="DejaVu Sans"/>
              </a:rPr>
              <a:t>for </a:t>
            </a:r>
            <a:r>
              <a:rPr sz="2300" spc="-195" dirty="0">
                <a:solidFill>
                  <a:srgbClr val="F26722"/>
                </a:solidFill>
                <a:latin typeface="DejaVu Sans"/>
                <a:cs typeface="DejaVu Sans"/>
              </a:rPr>
              <a:t>one</a:t>
            </a:r>
            <a:r>
              <a:rPr sz="2300" spc="-4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35" dirty="0">
                <a:solidFill>
                  <a:srgbClr val="F26722"/>
                </a:solidFill>
                <a:latin typeface="DejaVu Sans"/>
                <a:cs typeface="DejaVu Sans"/>
              </a:rPr>
              <a:t>reason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085"/>
              </a:spcBef>
              <a:buSzPts val="100"/>
              <a:buChar char="•"/>
              <a:tabLst>
                <a:tab pos="14604" algn="l"/>
              </a:tabLst>
            </a:pPr>
            <a:r>
              <a:rPr sz="2850" spc="-305" dirty="0">
                <a:solidFill>
                  <a:srgbClr val="58595B"/>
                </a:solidFill>
                <a:latin typeface="DejaVu Sans"/>
                <a:cs typeface="DejaVu Sans"/>
              </a:rPr>
              <a:t>Reason</a:t>
            </a:r>
            <a:r>
              <a:rPr sz="2850" spc="-31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70" dirty="0">
                <a:solidFill>
                  <a:srgbClr val="58595B"/>
                </a:solidFill>
                <a:latin typeface="DejaVu Sans"/>
                <a:cs typeface="DejaVu Sans"/>
              </a:rPr>
              <a:t>represents</a:t>
            </a:r>
            <a:endParaRPr sz="28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300" spc="-165" dirty="0">
                <a:solidFill>
                  <a:srgbClr val="F26722"/>
                </a:solidFill>
                <a:latin typeface="DejaVu Sans"/>
                <a:cs typeface="DejaVu Sans"/>
              </a:rPr>
              <a:t>A </a:t>
            </a:r>
            <a:r>
              <a:rPr sz="2300" spc="-220" dirty="0">
                <a:solidFill>
                  <a:srgbClr val="F26722"/>
                </a:solidFill>
                <a:latin typeface="DejaVu Sans"/>
                <a:cs typeface="DejaVu Sans"/>
              </a:rPr>
              <a:t>business</a:t>
            </a:r>
            <a:r>
              <a:rPr sz="2300" spc="-3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160" dirty="0">
                <a:solidFill>
                  <a:srgbClr val="F26722"/>
                </a:solidFill>
                <a:latin typeface="DejaVu Sans"/>
                <a:cs typeface="DejaVu Sans"/>
              </a:rPr>
              <a:t>function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165" dirty="0">
                <a:solidFill>
                  <a:srgbClr val="F26722"/>
                </a:solidFill>
                <a:latin typeface="DejaVu Sans"/>
                <a:cs typeface="DejaVu Sans"/>
              </a:rPr>
              <a:t>A </a:t>
            </a:r>
            <a:r>
              <a:rPr sz="2300" spc="-220" dirty="0">
                <a:solidFill>
                  <a:srgbClr val="F26722"/>
                </a:solidFill>
                <a:latin typeface="DejaVu Sans"/>
                <a:cs typeface="DejaVu Sans"/>
              </a:rPr>
              <a:t>business</a:t>
            </a:r>
            <a:r>
              <a:rPr sz="2300" spc="-3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200" dirty="0">
                <a:solidFill>
                  <a:srgbClr val="F26722"/>
                </a:solidFill>
                <a:latin typeface="DejaVu Sans"/>
                <a:cs typeface="DejaVu Sans"/>
              </a:rPr>
              <a:t>domain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085"/>
              </a:spcBef>
              <a:buSzPts val="100"/>
              <a:buChar char="•"/>
              <a:tabLst>
                <a:tab pos="14604" algn="l"/>
              </a:tabLst>
            </a:pPr>
            <a:r>
              <a:rPr sz="2850" spc="-240" dirty="0">
                <a:solidFill>
                  <a:srgbClr val="58595B"/>
                </a:solidFill>
                <a:latin typeface="DejaVu Sans"/>
                <a:cs typeface="DejaVu Sans"/>
              </a:rPr>
              <a:t>Encapsulation</a:t>
            </a:r>
            <a:r>
              <a:rPr sz="2850" spc="-32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190" dirty="0">
                <a:solidFill>
                  <a:srgbClr val="58595B"/>
                </a:solidFill>
                <a:latin typeface="DejaVu Sans"/>
                <a:cs typeface="DejaVu Sans"/>
              </a:rPr>
              <a:t>principle</a:t>
            </a:r>
            <a:endParaRPr sz="28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300" spc="-204" dirty="0">
                <a:solidFill>
                  <a:srgbClr val="F26722"/>
                </a:solidFill>
                <a:latin typeface="DejaVu Sans"/>
                <a:cs typeface="DejaVu Sans"/>
              </a:rPr>
              <a:t>OOP</a:t>
            </a:r>
            <a:r>
              <a:rPr sz="2300" spc="-2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300" spc="-165" dirty="0">
                <a:solidFill>
                  <a:srgbClr val="F26722"/>
                </a:solidFill>
                <a:latin typeface="DejaVu Sans"/>
                <a:cs typeface="DejaVu Sans"/>
              </a:rPr>
              <a:t>principle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085"/>
              </a:spcBef>
              <a:buSzPts val="100"/>
              <a:buChar char="•"/>
              <a:tabLst>
                <a:tab pos="14604" algn="l"/>
              </a:tabLst>
            </a:pPr>
            <a:r>
              <a:rPr sz="2850" spc="-275" dirty="0">
                <a:solidFill>
                  <a:srgbClr val="58595B"/>
                </a:solidFill>
                <a:latin typeface="DejaVu Sans"/>
                <a:cs typeface="DejaVu Sans"/>
              </a:rPr>
              <a:t>Easily </a:t>
            </a:r>
            <a:r>
              <a:rPr sz="2850" spc="-225" dirty="0">
                <a:solidFill>
                  <a:srgbClr val="58595B"/>
                </a:solidFill>
                <a:latin typeface="DejaVu Sans"/>
                <a:cs typeface="DejaVu Sans"/>
              </a:rPr>
              <a:t>rewritable</a:t>
            </a:r>
            <a:r>
              <a:rPr sz="2850" spc="-3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50" spc="-240" dirty="0">
                <a:solidFill>
                  <a:srgbClr val="58595B"/>
                </a:solidFill>
                <a:latin typeface="DejaVu Sans"/>
                <a:cs typeface="DejaVu Sans"/>
              </a:rPr>
              <a:t>code</a:t>
            </a:r>
            <a:endParaRPr sz="2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30"/>
              </a:spcBef>
              <a:buSzPts val="100"/>
              <a:buChar char="•"/>
              <a:tabLst>
                <a:tab pos="14604" algn="l"/>
              </a:tabLst>
            </a:pPr>
            <a:r>
              <a:rPr sz="2850" spc="-325" dirty="0">
                <a:solidFill>
                  <a:srgbClr val="58595B"/>
                </a:solidFill>
                <a:latin typeface="DejaVu Sans"/>
                <a:cs typeface="DejaVu Sans"/>
              </a:rPr>
              <a:t>Why</a:t>
            </a:r>
            <a:endParaRPr sz="28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20"/>
              </a:spcBef>
              <a:buSzPts val="100"/>
              <a:buChar char="•"/>
              <a:tabLst>
                <a:tab pos="395605" algn="l"/>
              </a:tabLst>
            </a:pPr>
            <a:r>
              <a:rPr sz="2300" spc="-190" dirty="0">
                <a:solidFill>
                  <a:srgbClr val="F26722"/>
                </a:solidFill>
                <a:latin typeface="DejaVu Sans"/>
                <a:cs typeface="DejaVu Sans"/>
              </a:rPr>
              <a:t>Scalability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5"/>
              </a:spcBef>
              <a:buSzPts val="100"/>
              <a:buChar char="•"/>
              <a:tabLst>
                <a:tab pos="395605" algn="l"/>
              </a:tabLst>
            </a:pPr>
            <a:r>
              <a:rPr sz="2300" spc="-170" dirty="0">
                <a:solidFill>
                  <a:srgbClr val="F26722"/>
                </a:solidFill>
                <a:latin typeface="DejaVu Sans"/>
                <a:cs typeface="DejaVu Sans"/>
              </a:rPr>
              <a:t>Flexibility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70"/>
              </a:spcBef>
              <a:buSzPts val="100"/>
              <a:buChar char="•"/>
              <a:tabLst>
                <a:tab pos="395605" algn="l"/>
              </a:tabLst>
            </a:pPr>
            <a:r>
              <a:rPr sz="2300" spc="-180" dirty="0">
                <a:solidFill>
                  <a:srgbClr val="F26722"/>
                </a:solidFill>
                <a:latin typeface="DejaVu Sans"/>
                <a:cs typeface="DejaVu Sans"/>
              </a:rPr>
              <a:t>Reliability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8399" y="2294724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6"/>
                </a:lnTo>
                <a:lnTo>
                  <a:pt x="29613" y="62865"/>
                </a:lnTo>
                <a:lnTo>
                  <a:pt x="7824" y="105018"/>
                </a:lnTo>
                <a:lnTo>
                  <a:pt x="0" y="153555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63" y="1374135"/>
                </a:lnTo>
                <a:lnTo>
                  <a:pt x="1778895" y="1352337"/>
                </a:lnTo>
                <a:lnTo>
                  <a:pt x="1812118" y="1319097"/>
                </a:lnTo>
                <a:lnTo>
                  <a:pt x="1833904" y="1276944"/>
                </a:lnTo>
                <a:lnTo>
                  <a:pt x="1841728" y="1228407"/>
                </a:lnTo>
                <a:lnTo>
                  <a:pt x="1841728" y="153555"/>
                </a:lnTo>
                <a:lnTo>
                  <a:pt x="1833904" y="105018"/>
                </a:lnTo>
                <a:lnTo>
                  <a:pt x="1812118" y="62865"/>
                </a:lnTo>
                <a:lnTo>
                  <a:pt x="1778895" y="29626"/>
                </a:lnTo>
                <a:lnTo>
                  <a:pt x="1736763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8422" y="2294730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9692" y="2580596"/>
            <a:ext cx="1079500" cy="67754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8905" marR="5080" indent="-116839">
              <a:lnSpc>
                <a:spcPts val="2550"/>
              </a:lnSpc>
              <a:spcBef>
                <a:spcPts val="209"/>
              </a:spcBef>
            </a:pPr>
            <a:r>
              <a:rPr sz="2150" spc="-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A</a:t>
            </a:r>
            <a:r>
              <a:rPr sz="2150" spc="-15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cc</a:t>
            </a:r>
            <a:r>
              <a:rPr sz="215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ou</a:t>
            </a:r>
            <a:r>
              <a:rPr sz="2150" spc="-1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215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ts  </a:t>
            </a:r>
            <a:r>
              <a:rPr sz="215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Service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1703" y="3369576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10" h="461010">
                <a:moveTo>
                  <a:pt x="221691" y="0"/>
                </a:moveTo>
                <a:lnTo>
                  <a:pt x="149838" y="2349"/>
                </a:lnTo>
                <a:lnTo>
                  <a:pt x="88758" y="8892"/>
                </a:lnTo>
                <a:lnTo>
                  <a:pt x="41437" y="18867"/>
                </a:lnTo>
                <a:lnTo>
                  <a:pt x="0" y="46075"/>
                </a:lnTo>
                <a:lnTo>
                  <a:pt x="0" y="414591"/>
                </a:lnTo>
                <a:lnTo>
                  <a:pt x="41437" y="441789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16" y="458304"/>
                </a:lnTo>
                <a:lnTo>
                  <a:pt x="360622" y="451762"/>
                </a:lnTo>
                <a:lnTo>
                  <a:pt x="412989" y="441789"/>
                </a:lnTo>
                <a:lnTo>
                  <a:pt x="447796" y="429145"/>
                </a:lnTo>
                <a:lnTo>
                  <a:pt x="460425" y="414591"/>
                </a:lnTo>
                <a:lnTo>
                  <a:pt x="460425" y="46075"/>
                </a:lnTo>
                <a:lnTo>
                  <a:pt x="412989" y="18867"/>
                </a:lnTo>
                <a:lnTo>
                  <a:pt x="360622" y="8892"/>
                </a:lnTo>
                <a:lnTo>
                  <a:pt x="295316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3197" y="3369592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4" h="461010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3197" y="3415658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10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8399" y="6901268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5"/>
                </a:lnTo>
                <a:lnTo>
                  <a:pt x="29613" y="62863"/>
                </a:lnTo>
                <a:lnTo>
                  <a:pt x="7824" y="105012"/>
                </a:lnTo>
                <a:lnTo>
                  <a:pt x="0" y="153542"/>
                </a:lnTo>
                <a:lnTo>
                  <a:pt x="0" y="1228406"/>
                </a:lnTo>
                <a:lnTo>
                  <a:pt x="7824" y="1276940"/>
                </a:lnTo>
                <a:lnTo>
                  <a:pt x="29613" y="1319091"/>
                </a:lnTo>
                <a:lnTo>
                  <a:pt x="62838" y="1352330"/>
                </a:lnTo>
                <a:lnTo>
                  <a:pt x="104969" y="1374128"/>
                </a:lnTo>
                <a:lnTo>
                  <a:pt x="153479" y="1381956"/>
                </a:lnTo>
                <a:lnTo>
                  <a:pt x="1688249" y="1381956"/>
                </a:lnTo>
                <a:lnTo>
                  <a:pt x="1736763" y="1374128"/>
                </a:lnTo>
                <a:lnTo>
                  <a:pt x="1778895" y="1352330"/>
                </a:lnTo>
                <a:lnTo>
                  <a:pt x="1812118" y="1319091"/>
                </a:lnTo>
                <a:lnTo>
                  <a:pt x="1833904" y="1276940"/>
                </a:lnTo>
                <a:lnTo>
                  <a:pt x="1841728" y="1228406"/>
                </a:lnTo>
                <a:lnTo>
                  <a:pt x="1841728" y="153542"/>
                </a:lnTo>
                <a:lnTo>
                  <a:pt x="1833904" y="105012"/>
                </a:lnTo>
                <a:lnTo>
                  <a:pt x="1812118" y="62863"/>
                </a:lnTo>
                <a:lnTo>
                  <a:pt x="1778895" y="29625"/>
                </a:lnTo>
                <a:lnTo>
                  <a:pt x="1736763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8422" y="6901283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3839" y="7187140"/>
            <a:ext cx="1031240" cy="67754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04775" marR="5080" indent="-92710">
              <a:lnSpc>
                <a:spcPts val="2550"/>
              </a:lnSpc>
              <a:spcBef>
                <a:spcPts val="209"/>
              </a:spcBef>
            </a:pPr>
            <a:r>
              <a:rPr sz="2150" spc="-25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P</a:t>
            </a:r>
            <a:r>
              <a:rPr sz="2150" spc="-1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2150" spc="-1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odu</a:t>
            </a:r>
            <a:r>
              <a:rPr sz="215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15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ts  </a:t>
            </a:r>
            <a:r>
              <a:rPr sz="215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Service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31703" y="7976123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10" h="461009">
                <a:moveTo>
                  <a:pt x="221691" y="0"/>
                </a:moveTo>
                <a:lnTo>
                  <a:pt x="149838" y="2349"/>
                </a:lnTo>
                <a:lnTo>
                  <a:pt x="88758" y="8891"/>
                </a:lnTo>
                <a:lnTo>
                  <a:pt x="41437" y="18865"/>
                </a:lnTo>
                <a:lnTo>
                  <a:pt x="0" y="46065"/>
                </a:lnTo>
                <a:lnTo>
                  <a:pt x="0" y="414588"/>
                </a:lnTo>
                <a:lnTo>
                  <a:pt x="41437" y="441788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16" y="458304"/>
                </a:lnTo>
                <a:lnTo>
                  <a:pt x="360622" y="451762"/>
                </a:lnTo>
                <a:lnTo>
                  <a:pt x="412989" y="441788"/>
                </a:lnTo>
                <a:lnTo>
                  <a:pt x="447796" y="429144"/>
                </a:lnTo>
                <a:lnTo>
                  <a:pt x="460425" y="414588"/>
                </a:lnTo>
                <a:lnTo>
                  <a:pt x="460425" y="46065"/>
                </a:lnTo>
                <a:lnTo>
                  <a:pt x="412989" y="18865"/>
                </a:lnTo>
                <a:lnTo>
                  <a:pt x="360622" y="8891"/>
                </a:lnTo>
                <a:lnTo>
                  <a:pt x="295316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3197" y="7976145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4" h="461009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3197" y="8022211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10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0992" y="5826404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6"/>
                </a:lnTo>
                <a:lnTo>
                  <a:pt x="29613" y="62865"/>
                </a:lnTo>
                <a:lnTo>
                  <a:pt x="7824" y="105018"/>
                </a:lnTo>
                <a:lnTo>
                  <a:pt x="0" y="153555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58" y="1374135"/>
                </a:lnTo>
                <a:lnTo>
                  <a:pt x="1778890" y="1352337"/>
                </a:lnTo>
                <a:lnTo>
                  <a:pt x="1812114" y="1319097"/>
                </a:lnTo>
                <a:lnTo>
                  <a:pt x="1833903" y="1276944"/>
                </a:lnTo>
                <a:lnTo>
                  <a:pt x="1841728" y="1228407"/>
                </a:lnTo>
                <a:lnTo>
                  <a:pt x="1841728" y="153555"/>
                </a:lnTo>
                <a:lnTo>
                  <a:pt x="1833903" y="105018"/>
                </a:lnTo>
                <a:lnTo>
                  <a:pt x="1812114" y="62865"/>
                </a:lnTo>
                <a:lnTo>
                  <a:pt x="1778890" y="29626"/>
                </a:lnTo>
                <a:lnTo>
                  <a:pt x="1736758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1016" y="5826420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48519" y="6112275"/>
            <a:ext cx="847090" cy="67754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 indent="99060">
              <a:lnSpc>
                <a:spcPts val="2550"/>
              </a:lnSpc>
              <a:spcBef>
                <a:spcPts val="209"/>
              </a:spcBef>
            </a:pPr>
            <a:r>
              <a:rPr sz="2150" spc="-16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Stock  </a:t>
            </a:r>
            <a:r>
              <a:rPr sz="2150" spc="-2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2150" spc="-1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2150" spc="-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215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</a:t>
            </a:r>
            <a:r>
              <a:rPr sz="2150" spc="-1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15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94283" y="6901268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09" h="461009">
                <a:moveTo>
                  <a:pt x="221691" y="0"/>
                </a:moveTo>
                <a:lnTo>
                  <a:pt x="149838" y="2349"/>
                </a:lnTo>
                <a:lnTo>
                  <a:pt x="88758" y="8891"/>
                </a:lnTo>
                <a:lnTo>
                  <a:pt x="41437" y="18864"/>
                </a:lnTo>
                <a:lnTo>
                  <a:pt x="0" y="46062"/>
                </a:lnTo>
                <a:lnTo>
                  <a:pt x="0" y="414578"/>
                </a:lnTo>
                <a:lnTo>
                  <a:pt x="41437" y="441786"/>
                </a:lnTo>
                <a:lnTo>
                  <a:pt x="88758" y="451761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23" y="458304"/>
                </a:lnTo>
                <a:lnTo>
                  <a:pt x="360632" y="451761"/>
                </a:lnTo>
                <a:lnTo>
                  <a:pt x="413001" y="441786"/>
                </a:lnTo>
                <a:lnTo>
                  <a:pt x="447809" y="429138"/>
                </a:lnTo>
                <a:lnTo>
                  <a:pt x="460438" y="414578"/>
                </a:lnTo>
                <a:lnTo>
                  <a:pt x="460438" y="46062"/>
                </a:lnTo>
                <a:lnTo>
                  <a:pt x="413001" y="18864"/>
                </a:lnTo>
                <a:lnTo>
                  <a:pt x="360632" y="8891"/>
                </a:lnTo>
                <a:lnTo>
                  <a:pt x="295323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85791" y="6901283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5" h="461009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5791" y="6947348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09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50992" y="3523132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6"/>
                </a:lnTo>
                <a:lnTo>
                  <a:pt x="29613" y="62865"/>
                </a:lnTo>
                <a:lnTo>
                  <a:pt x="7824" y="105018"/>
                </a:lnTo>
                <a:lnTo>
                  <a:pt x="0" y="153555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58" y="1374135"/>
                </a:lnTo>
                <a:lnTo>
                  <a:pt x="1778890" y="1352337"/>
                </a:lnTo>
                <a:lnTo>
                  <a:pt x="1812114" y="1319097"/>
                </a:lnTo>
                <a:lnTo>
                  <a:pt x="1833903" y="1276944"/>
                </a:lnTo>
                <a:lnTo>
                  <a:pt x="1841728" y="1228407"/>
                </a:lnTo>
                <a:lnTo>
                  <a:pt x="1841728" y="153555"/>
                </a:lnTo>
                <a:lnTo>
                  <a:pt x="1833903" y="105018"/>
                </a:lnTo>
                <a:lnTo>
                  <a:pt x="1812114" y="62865"/>
                </a:lnTo>
                <a:lnTo>
                  <a:pt x="1778890" y="29626"/>
                </a:lnTo>
                <a:lnTo>
                  <a:pt x="1736758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51016" y="3523144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4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05545" y="3809003"/>
            <a:ext cx="932815" cy="67754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55244" marR="5080" indent="-43180">
              <a:lnSpc>
                <a:spcPts val="2550"/>
              </a:lnSpc>
              <a:spcBef>
                <a:spcPts val="209"/>
              </a:spcBef>
            </a:pPr>
            <a:r>
              <a:rPr sz="2150" spc="-27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P</a:t>
            </a:r>
            <a:r>
              <a:rPr sz="215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ostage  </a:t>
            </a:r>
            <a:r>
              <a:rPr sz="215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Service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94283" y="4597996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09" h="461010">
                <a:moveTo>
                  <a:pt x="221691" y="0"/>
                </a:moveTo>
                <a:lnTo>
                  <a:pt x="149838" y="2349"/>
                </a:lnTo>
                <a:lnTo>
                  <a:pt x="88758" y="8891"/>
                </a:lnTo>
                <a:lnTo>
                  <a:pt x="41437" y="18864"/>
                </a:lnTo>
                <a:lnTo>
                  <a:pt x="0" y="46062"/>
                </a:lnTo>
                <a:lnTo>
                  <a:pt x="0" y="414591"/>
                </a:lnTo>
                <a:lnTo>
                  <a:pt x="41437" y="441789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23" y="458304"/>
                </a:lnTo>
                <a:lnTo>
                  <a:pt x="360632" y="451762"/>
                </a:lnTo>
                <a:lnTo>
                  <a:pt x="413001" y="441789"/>
                </a:lnTo>
                <a:lnTo>
                  <a:pt x="447809" y="429145"/>
                </a:lnTo>
                <a:lnTo>
                  <a:pt x="460438" y="414591"/>
                </a:lnTo>
                <a:lnTo>
                  <a:pt x="460438" y="46062"/>
                </a:lnTo>
                <a:lnTo>
                  <a:pt x="413001" y="18864"/>
                </a:lnTo>
                <a:lnTo>
                  <a:pt x="360632" y="8891"/>
                </a:lnTo>
                <a:lnTo>
                  <a:pt x="295323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5791" y="4598006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5" h="461010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85791" y="4644072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09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10859" y="3862664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281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51171" y="3717645"/>
            <a:ext cx="119374" cy="153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17814" y="3693757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443593"/>
                </a:lnTo>
                <a:lnTo>
                  <a:pt x="0" y="718281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8127" y="4403510"/>
            <a:ext cx="119374" cy="153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10859" y="6165940"/>
            <a:ext cx="0" cy="718820"/>
          </a:xfrm>
          <a:custGeom>
            <a:avLst/>
            <a:gdLst/>
            <a:ahLst/>
            <a:cxnLst/>
            <a:rect l="l" t="t" r="r" b="b"/>
            <a:pathLst>
              <a:path h="718820">
                <a:moveTo>
                  <a:pt x="0" y="0"/>
                </a:moveTo>
                <a:lnTo>
                  <a:pt x="0" y="718281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1171" y="6020922"/>
            <a:ext cx="119374" cy="153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7814" y="5997033"/>
            <a:ext cx="0" cy="735965"/>
          </a:xfrm>
          <a:custGeom>
            <a:avLst/>
            <a:gdLst/>
            <a:ahLst/>
            <a:cxnLst/>
            <a:rect l="l" t="t" r="r" b="b"/>
            <a:pathLst>
              <a:path h="735965">
                <a:moveTo>
                  <a:pt x="0" y="0"/>
                </a:moveTo>
                <a:lnTo>
                  <a:pt x="0" y="98102"/>
                </a:lnTo>
                <a:lnTo>
                  <a:pt x="0" y="735342"/>
                </a:lnTo>
              </a:path>
            </a:pathLst>
          </a:custGeom>
          <a:ln w="1705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58127" y="6723848"/>
            <a:ext cx="119374" cy="153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38678" y="4145882"/>
            <a:ext cx="727075" cy="605790"/>
          </a:xfrm>
          <a:custGeom>
            <a:avLst/>
            <a:gdLst/>
            <a:ahLst/>
            <a:cxnLst/>
            <a:rect l="l" t="t" r="r" b="b"/>
            <a:pathLst>
              <a:path w="727075" h="605789">
                <a:moveTo>
                  <a:pt x="726459" y="0"/>
                </a:moveTo>
                <a:lnTo>
                  <a:pt x="0" y="0"/>
                </a:lnTo>
                <a:lnTo>
                  <a:pt x="0" y="605676"/>
                </a:lnTo>
              </a:path>
            </a:pathLst>
          </a:custGeom>
          <a:ln w="1705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56609" y="4086169"/>
            <a:ext cx="153482" cy="119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98977" y="4299433"/>
            <a:ext cx="752475" cy="614680"/>
          </a:xfrm>
          <a:custGeom>
            <a:avLst/>
            <a:gdLst/>
            <a:ahLst/>
            <a:cxnLst/>
            <a:rect l="l" t="t" r="r" b="b"/>
            <a:pathLst>
              <a:path w="752475" h="614679">
                <a:moveTo>
                  <a:pt x="752039" y="0"/>
                </a:moveTo>
                <a:lnTo>
                  <a:pt x="300133" y="0"/>
                </a:lnTo>
                <a:lnTo>
                  <a:pt x="300133" y="298572"/>
                </a:lnTo>
                <a:lnTo>
                  <a:pt x="300133" y="614207"/>
                </a:lnTo>
                <a:lnTo>
                  <a:pt x="0" y="614207"/>
                </a:lnTo>
              </a:path>
            </a:pathLst>
          </a:custGeom>
          <a:ln w="1705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54023" y="4853927"/>
            <a:ext cx="153482" cy="119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47205" y="5288989"/>
            <a:ext cx="718185" cy="1228725"/>
          </a:xfrm>
          <a:custGeom>
            <a:avLst/>
            <a:gdLst/>
            <a:ahLst/>
            <a:cxnLst/>
            <a:rect l="l" t="t" r="r" b="b"/>
            <a:pathLst>
              <a:path w="718185" h="1228725">
                <a:moveTo>
                  <a:pt x="717933" y="1228414"/>
                </a:moveTo>
                <a:lnTo>
                  <a:pt x="605383" y="1228414"/>
                </a:lnTo>
                <a:lnTo>
                  <a:pt x="605383" y="537431"/>
                </a:lnTo>
                <a:lnTo>
                  <a:pt x="605383" y="0"/>
                </a:lnTo>
                <a:lnTo>
                  <a:pt x="0" y="0"/>
                </a:lnTo>
              </a:path>
            </a:pathLst>
          </a:custGeom>
          <a:ln w="170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6609" y="6457690"/>
            <a:ext cx="153482" cy="1194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8977" y="5527847"/>
            <a:ext cx="735330" cy="1382395"/>
          </a:xfrm>
          <a:custGeom>
            <a:avLst/>
            <a:gdLst/>
            <a:ahLst/>
            <a:cxnLst/>
            <a:rect l="l" t="t" r="r" b="b"/>
            <a:pathLst>
              <a:path w="735329" h="1382395">
                <a:moveTo>
                  <a:pt x="0" y="0"/>
                </a:moveTo>
                <a:lnTo>
                  <a:pt x="300133" y="0"/>
                </a:lnTo>
                <a:lnTo>
                  <a:pt x="300133" y="1381965"/>
                </a:lnTo>
                <a:lnTo>
                  <a:pt x="734986" y="1381965"/>
                </a:lnTo>
              </a:path>
            </a:pathLst>
          </a:custGeom>
          <a:ln w="170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54023" y="5468134"/>
            <a:ext cx="153482" cy="1194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88399" y="4597996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688249" y="0"/>
                </a:moveTo>
                <a:lnTo>
                  <a:pt x="153479" y="0"/>
                </a:lnTo>
                <a:lnTo>
                  <a:pt x="104969" y="7827"/>
                </a:lnTo>
                <a:lnTo>
                  <a:pt x="62838" y="29625"/>
                </a:lnTo>
                <a:lnTo>
                  <a:pt x="29613" y="62863"/>
                </a:lnTo>
                <a:lnTo>
                  <a:pt x="7824" y="105012"/>
                </a:lnTo>
                <a:lnTo>
                  <a:pt x="0" y="153542"/>
                </a:lnTo>
                <a:lnTo>
                  <a:pt x="0" y="1228407"/>
                </a:lnTo>
                <a:lnTo>
                  <a:pt x="7824" y="1276944"/>
                </a:lnTo>
                <a:lnTo>
                  <a:pt x="29613" y="1319097"/>
                </a:lnTo>
                <a:lnTo>
                  <a:pt x="62838" y="1352337"/>
                </a:lnTo>
                <a:lnTo>
                  <a:pt x="104969" y="1374135"/>
                </a:lnTo>
                <a:lnTo>
                  <a:pt x="153479" y="1381963"/>
                </a:lnTo>
                <a:lnTo>
                  <a:pt x="1688249" y="1381963"/>
                </a:lnTo>
                <a:lnTo>
                  <a:pt x="1736763" y="1374135"/>
                </a:lnTo>
                <a:lnTo>
                  <a:pt x="1778895" y="1352337"/>
                </a:lnTo>
                <a:lnTo>
                  <a:pt x="1812118" y="1319097"/>
                </a:lnTo>
                <a:lnTo>
                  <a:pt x="1833904" y="1276944"/>
                </a:lnTo>
                <a:lnTo>
                  <a:pt x="1841728" y="1228407"/>
                </a:lnTo>
                <a:lnTo>
                  <a:pt x="1841728" y="153542"/>
                </a:lnTo>
                <a:lnTo>
                  <a:pt x="1833904" y="105012"/>
                </a:lnTo>
                <a:lnTo>
                  <a:pt x="1812118" y="62863"/>
                </a:lnTo>
                <a:lnTo>
                  <a:pt x="1778895" y="29625"/>
                </a:lnTo>
                <a:lnTo>
                  <a:pt x="1736763" y="7827"/>
                </a:lnTo>
                <a:lnTo>
                  <a:pt x="168824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88422" y="4598006"/>
            <a:ext cx="1842135" cy="1382395"/>
          </a:xfrm>
          <a:custGeom>
            <a:avLst/>
            <a:gdLst/>
            <a:ahLst/>
            <a:cxnLst/>
            <a:rect l="l" t="t" r="r" b="b"/>
            <a:pathLst>
              <a:path w="1842135" h="1382395">
                <a:moveTo>
                  <a:pt x="153477" y="0"/>
                </a:moveTo>
                <a:lnTo>
                  <a:pt x="1688252" y="0"/>
                </a:lnTo>
                <a:lnTo>
                  <a:pt x="1736765" y="7827"/>
                </a:lnTo>
                <a:lnTo>
                  <a:pt x="1778897" y="29624"/>
                </a:lnTo>
                <a:lnTo>
                  <a:pt x="1812119" y="62862"/>
                </a:lnTo>
                <a:lnTo>
                  <a:pt x="1833905" y="105014"/>
                </a:lnTo>
                <a:lnTo>
                  <a:pt x="1841729" y="153551"/>
                </a:lnTo>
                <a:lnTo>
                  <a:pt x="1841729" y="1228414"/>
                </a:lnTo>
                <a:lnTo>
                  <a:pt x="1833905" y="1276951"/>
                </a:lnTo>
                <a:lnTo>
                  <a:pt x="1812119" y="1319103"/>
                </a:lnTo>
                <a:lnTo>
                  <a:pt x="1778897" y="1352341"/>
                </a:lnTo>
                <a:lnTo>
                  <a:pt x="1736765" y="1374138"/>
                </a:lnTo>
                <a:lnTo>
                  <a:pt x="1688252" y="1381965"/>
                </a:lnTo>
                <a:lnTo>
                  <a:pt x="153477" y="1381965"/>
                </a:lnTo>
                <a:lnTo>
                  <a:pt x="104963" y="1374138"/>
                </a:lnTo>
                <a:lnTo>
                  <a:pt x="62832" y="1352341"/>
                </a:lnTo>
                <a:lnTo>
                  <a:pt x="29610" y="1319103"/>
                </a:lnTo>
                <a:lnTo>
                  <a:pt x="7823" y="1276951"/>
                </a:lnTo>
                <a:lnTo>
                  <a:pt x="0" y="1228414"/>
                </a:lnTo>
                <a:lnTo>
                  <a:pt x="0" y="153551"/>
                </a:lnTo>
                <a:lnTo>
                  <a:pt x="7823" y="105014"/>
                </a:lnTo>
                <a:lnTo>
                  <a:pt x="29610" y="62862"/>
                </a:lnTo>
                <a:lnTo>
                  <a:pt x="62832" y="29624"/>
                </a:lnTo>
                <a:lnTo>
                  <a:pt x="104963" y="7827"/>
                </a:lnTo>
                <a:lnTo>
                  <a:pt x="153477" y="0"/>
                </a:lnTo>
                <a:close/>
              </a:path>
            </a:pathLst>
          </a:custGeom>
          <a:ln w="34116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185926" y="4883868"/>
            <a:ext cx="847090" cy="67754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 indent="29209">
              <a:lnSpc>
                <a:spcPts val="2550"/>
              </a:lnSpc>
              <a:spcBef>
                <a:spcPts val="209"/>
              </a:spcBef>
            </a:pPr>
            <a:r>
              <a:rPr sz="2150" spc="-1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Orders  </a:t>
            </a:r>
            <a:r>
              <a:rPr sz="2150" spc="-21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2150" spc="-1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2150" spc="-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215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</a:t>
            </a:r>
            <a:r>
              <a:rPr sz="2150" spc="-1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2150" spc="-114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endParaRPr sz="2150">
              <a:latin typeface="Noto Sans CJK JP Regular"/>
              <a:cs typeface="Noto Sans CJK JP Regular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31703" y="5672848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10" h="461010">
                <a:moveTo>
                  <a:pt x="221691" y="0"/>
                </a:moveTo>
                <a:lnTo>
                  <a:pt x="149838" y="2349"/>
                </a:lnTo>
                <a:lnTo>
                  <a:pt x="88758" y="8892"/>
                </a:lnTo>
                <a:lnTo>
                  <a:pt x="41437" y="18867"/>
                </a:lnTo>
                <a:lnTo>
                  <a:pt x="10856" y="31515"/>
                </a:lnTo>
                <a:lnTo>
                  <a:pt x="0" y="46075"/>
                </a:lnTo>
                <a:lnTo>
                  <a:pt x="0" y="414591"/>
                </a:lnTo>
                <a:lnTo>
                  <a:pt x="41437" y="441789"/>
                </a:lnTo>
                <a:lnTo>
                  <a:pt x="88758" y="451762"/>
                </a:lnTo>
                <a:lnTo>
                  <a:pt x="149838" y="458304"/>
                </a:lnTo>
                <a:lnTo>
                  <a:pt x="221691" y="460654"/>
                </a:lnTo>
                <a:lnTo>
                  <a:pt x="295316" y="458304"/>
                </a:lnTo>
                <a:lnTo>
                  <a:pt x="360622" y="451762"/>
                </a:lnTo>
                <a:lnTo>
                  <a:pt x="412989" y="441789"/>
                </a:lnTo>
                <a:lnTo>
                  <a:pt x="447796" y="429145"/>
                </a:lnTo>
                <a:lnTo>
                  <a:pt x="460425" y="414591"/>
                </a:lnTo>
                <a:lnTo>
                  <a:pt x="460425" y="46075"/>
                </a:lnTo>
                <a:lnTo>
                  <a:pt x="447796" y="31515"/>
                </a:lnTo>
                <a:lnTo>
                  <a:pt x="412989" y="18867"/>
                </a:lnTo>
                <a:lnTo>
                  <a:pt x="360622" y="8892"/>
                </a:lnTo>
                <a:lnTo>
                  <a:pt x="295316" y="2349"/>
                </a:lnTo>
                <a:lnTo>
                  <a:pt x="22169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3197" y="5672869"/>
            <a:ext cx="469265" cy="461009"/>
          </a:xfrm>
          <a:custGeom>
            <a:avLst/>
            <a:gdLst/>
            <a:ahLst/>
            <a:cxnLst/>
            <a:rect l="l" t="t" r="r" b="b"/>
            <a:pathLst>
              <a:path w="469264" h="461010">
                <a:moveTo>
                  <a:pt x="8526" y="414589"/>
                </a:moveTo>
                <a:lnTo>
                  <a:pt x="8526" y="46065"/>
                </a:lnTo>
                <a:lnTo>
                  <a:pt x="19382" y="31512"/>
                </a:lnTo>
                <a:lnTo>
                  <a:pt x="49962" y="18868"/>
                </a:lnTo>
                <a:lnTo>
                  <a:pt x="97283" y="8893"/>
                </a:lnTo>
                <a:lnTo>
                  <a:pt x="158362" y="2350"/>
                </a:lnTo>
                <a:lnTo>
                  <a:pt x="230216" y="0"/>
                </a:lnTo>
                <a:lnTo>
                  <a:pt x="303843" y="2350"/>
                </a:lnTo>
                <a:lnTo>
                  <a:pt x="369151" y="8893"/>
                </a:lnTo>
                <a:lnTo>
                  <a:pt x="421520" y="18868"/>
                </a:lnTo>
                <a:lnTo>
                  <a:pt x="456329" y="31512"/>
                </a:lnTo>
                <a:lnTo>
                  <a:pt x="468958" y="46065"/>
                </a:lnTo>
                <a:lnTo>
                  <a:pt x="468958" y="414589"/>
                </a:lnTo>
                <a:lnTo>
                  <a:pt x="421520" y="441786"/>
                </a:lnTo>
                <a:lnTo>
                  <a:pt x="369151" y="451761"/>
                </a:lnTo>
                <a:lnTo>
                  <a:pt x="303843" y="458304"/>
                </a:lnTo>
                <a:lnTo>
                  <a:pt x="230216" y="460655"/>
                </a:lnTo>
                <a:lnTo>
                  <a:pt x="157475" y="458304"/>
                </a:lnTo>
                <a:lnTo>
                  <a:pt x="94281" y="451761"/>
                </a:lnTo>
                <a:lnTo>
                  <a:pt x="44437" y="441786"/>
                </a:lnTo>
                <a:lnTo>
                  <a:pt x="11742" y="429142"/>
                </a:lnTo>
                <a:lnTo>
                  <a:pt x="0" y="414589"/>
                </a:lnTo>
              </a:path>
            </a:pathLst>
          </a:custGeom>
          <a:ln w="17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23197" y="5718934"/>
            <a:ext cx="461009" cy="46355"/>
          </a:xfrm>
          <a:custGeom>
            <a:avLst/>
            <a:gdLst/>
            <a:ahLst/>
            <a:cxnLst/>
            <a:rect l="l" t="t" r="r" b="b"/>
            <a:pathLst>
              <a:path w="461010" h="46354">
                <a:moveTo>
                  <a:pt x="0" y="0"/>
                </a:moveTo>
                <a:lnTo>
                  <a:pt x="44437" y="27197"/>
                </a:lnTo>
                <a:lnTo>
                  <a:pt x="94281" y="37171"/>
                </a:lnTo>
                <a:lnTo>
                  <a:pt x="157475" y="43715"/>
                </a:lnTo>
                <a:lnTo>
                  <a:pt x="230216" y="46065"/>
                </a:lnTo>
                <a:lnTo>
                  <a:pt x="302957" y="43715"/>
                </a:lnTo>
                <a:lnTo>
                  <a:pt x="366150" y="37171"/>
                </a:lnTo>
                <a:lnTo>
                  <a:pt x="415995" y="27197"/>
                </a:lnTo>
                <a:lnTo>
                  <a:pt x="448689" y="14552"/>
                </a:lnTo>
                <a:lnTo>
                  <a:pt x="460432" y="0"/>
                </a:lnTo>
              </a:path>
            </a:pathLst>
          </a:custGeom>
          <a:ln w="17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808" y="762889"/>
            <a:ext cx="134658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09" dirty="0"/>
              <a:t>Design </a:t>
            </a:r>
            <a:r>
              <a:rPr spc="-465" dirty="0"/>
              <a:t>Principles:</a:t>
            </a:r>
            <a:r>
              <a:rPr spc="-765" dirty="0"/>
              <a:t> </a:t>
            </a:r>
            <a:r>
              <a:rPr spc="-480" dirty="0">
                <a:solidFill>
                  <a:srgbClr val="F26722"/>
                </a:solidFill>
              </a:rPr>
              <a:t>Autonomous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2517864"/>
            <a:ext cx="6146165" cy="460057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4604" indent="-1905">
              <a:lnSpc>
                <a:spcPct val="100000"/>
              </a:lnSpc>
              <a:spcBef>
                <a:spcPts val="1600"/>
              </a:spcBef>
              <a:buSzPts val="100"/>
              <a:buChar char="•"/>
              <a:tabLst>
                <a:tab pos="15240" algn="l"/>
              </a:tabLst>
            </a:pPr>
            <a:r>
              <a:rPr sz="3750" spc="-290" dirty="0">
                <a:solidFill>
                  <a:srgbClr val="F26723"/>
                </a:solidFill>
                <a:latin typeface="DejaVu Sans"/>
                <a:cs typeface="DejaVu Sans"/>
              </a:rPr>
              <a:t>Honor </a:t>
            </a:r>
            <a:r>
              <a:rPr sz="3750" spc="-335" dirty="0">
                <a:solidFill>
                  <a:srgbClr val="F26723"/>
                </a:solidFill>
                <a:latin typeface="DejaVu Sans"/>
                <a:cs typeface="DejaVu Sans"/>
              </a:rPr>
              <a:t>contracts </a:t>
            </a:r>
            <a:r>
              <a:rPr sz="3750" spc="-350" dirty="0">
                <a:solidFill>
                  <a:srgbClr val="F26723"/>
                </a:solidFill>
                <a:latin typeface="DejaVu Sans"/>
                <a:cs typeface="DejaVu Sans"/>
              </a:rPr>
              <a:t>and</a:t>
            </a:r>
            <a:r>
              <a:rPr sz="3750" spc="-60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3750" spc="-335" dirty="0">
                <a:solidFill>
                  <a:srgbClr val="F26723"/>
                </a:solidFill>
                <a:latin typeface="DejaVu Sans"/>
                <a:cs typeface="DejaVu Sans"/>
              </a:rPr>
              <a:t>interfaces</a:t>
            </a:r>
            <a:endParaRPr sz="3750">
              <a:latin typeface="DejaVu Sans"/>
              <a:cs typeface="DejaVu Sans"/>
            </a:endParaRPr>
          </a:p>
          <a:p>
            <a:pPr marL="14604" indent="-1905">
              <a:lnSpc>
                <a:spcPct val="100000"/>
              </a:lnSpc>
              <a:spcBef>
                <a:spcPts val="1505"/>
              </a:spcBef>
              <a:buSzPts val="100"/>
              <a:buChar char="•"/>
              <a:tabLst>
                <a:tab pos="15240" algn="l"/>
              </a:tabLst>
            </a:pPr>
            <a:r>
              <a:rPr sz="3750" spc="-385" dirty="0">
                <a:solidFill>
                  <a:srgbClr val="58595B"/>
                </a:solidFill>
                <a:latin typeface="DejaVu Sans"/>
                <a:cs typeface="DejaVu Sans"/>
              </a:rPr>
              <a:t>Stateless</a:t>
            </a:r>
            <a:endParaRPr sz="3750">
              <a:latin typeface="DejaVu Sans"/>
              <a:cs typeface="DejaVu Sans"/>
            </a:endParaRPr>
          </a:p>
          <a:p>
            <a:pPr marL="12700" marR="754380">
              <a:lnSpc>
                <a:spcPct val="133400"/>
              </a:lnSpc>
            </a:pPr>
            <a:r>
              <a:rPr sz="3750" spc="-305" dirty="0">
                <a:solidFill>
                  <a:srgbClr val="F26723"/>
                </a:solidFill>
                <a:latin typeface="DejaVu Sans"/>
                <a:cs typeface="DejaVu Sans"/>
              </a:rPr>
              <a:t>Independently</a:t>
            </a:r>
            <a:r>
              <a:rPr sz="3750" spc="-44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3750" spc="-345" dirty="0">
                <a:solidFill>
                  <a:srgbClr val="F26723"/>
                </a:solidFill>
                <a:latin typeface="DejaVu Sans"/>
                <a:cs typeface="DejaVu Sans"/>
              </a:rPr>
              <a:t>changeable  </a:t>
            </a:r>
            <a:r>
              <a:rPr sz="3750" spc="-305" dirty="0">
                <a:solidFill>
                  <a:srgbClr val="58595B"/>
                </a:solidFill>
                <a:latin typeface="DejaVu Sans"/>
                <a:cs typeface="DejaVu Sans"/>
              </a:rPr>
              <a:t>Independently </a:t>
            </a:r>
            <a:r>
              <a:rPr sz="3750" spc="-315" dirty="0">
                <a:solidFill>
                  <a:srgbClr val="58595B"/>
                </a:solidFill>
                <a:latin typeface="DejaVu Sans"/>
                <a:cs typeface="DejaVu Sans"/>
              </a:rPr>
              <a:t>deployable  </a:t>
            </a:r>
            <a:r>
              <a:rPr sz="3750" spc="-405" dirty="0">
                <a:solidFill>
                  <a:srgbClr val="F26723"/>
                </a:solidFill>
                <a:latin typeface="DejaVu Sans"/>
                <a:cs typeface="DejaVu Sans"/>
              </a:rPr>
              <a:t>Backwards </a:t>
            </a:r>
            <a:r>
              <a:rPr sz="3750" spc="-310" dirty="0">
                <a:solidFill>
                  <a:srgbClr val="F26723"/>
                </a:solidFill>
                <a:latin typeface="DejaVu Sans"/>
                <a:cs typeface="DejaVu Sans"/>
              </a:rPr>
              <a:t>compatible  </a:t>
            </a:r>
            <a:r>
              <a:rPr sz="3750" spc="-330" dirty="0">
                <a:solidFill>
                  <a:srgbClr val="58595B"/>
                </a:solidFill>
                <a:latin typeface="DejaVu Sans"/>
                <a:cs typeface="DejaVu Sans"/>
              </a:rPr>
              <a:t>Concurrent</a:t>
            </a:r>
            <a:r>
              <a:rPr sz="3750" spc="-409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750" spc="-335" dirty="0">
                <a:solidFill>
                  <a:srgbClr val="58595B"/>
                </a:solidFill>
                <a:latin typeface="DejaVu Sans"/>
                <a:cs typeface="DejaVu Sans"/>
              </a:rPr>
              <a:t>development</a:t>
            </a:r>
            <a:endParaRPr sz="3750">
              <a:latin typeface="DejaVu Sans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2604" y="2344961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5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67636" y="1944839"/>
            <a:ext cx="9384030" cy="869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34125" marR="5080" indent="-1905" algn="r">
              <a:lnSpc>
                <a:spcPts val="4305"/>
              </a:lnSpc>
              <a:spcBef>
                <a:spcPts val="110"/>
              </a:spcBef>
              <a:buSzPts val="100"/>
              <a:buChar char="•"/>
              <a:tabLst>
                <a:tab pos="6334760" algn="l"/>
              </a:tabLst>
            </a:pPr>
            <a:r>
              <a:rPr sz="3750" spc="-345" dirty="0">
                <a:solidFill>
                  <a:srgbClr val="58595B"/>
                </a:solidFill>
                <a:latin typeface="DejaVu Sans"/>
                <a:cs typeface="DejaVu Sans"/>
              </a:rPr>
              <a:t>Loose</a:t>
            </a:r>
            <a:r>
              <a:rPr sz="3750" spc="-47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750" spc="-260" dirty="0">
                <a:solidFill>
                  <a:srgbClr val="58595B"/>
                </a:solidFill>
                <a:latin typeface="DejaVu Sans"/>
                <a:cs typeface="DejaVu Sans"/>
              </a:rPr>
              <a:t>coupling</a:t>
            </a:r>
            <a:endParaRPr sz="3750">
              <a:latin typeface="DejaVu Sans"/>
              <a:cs typeface="DejaVu Sans"/>
            </a:endParaRPr>
          </a:p>
          <a:p>
            <a:pPr marL="12700">
              <a:lnSpc>
                <a:spcPts val="2325"/>
              </a:lnSpc>
            </a:pPr>
            <a:r>
              <a:rPr sz="210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Accounts</a:t>
            </a:r>
            <a:endParaRPr sz="21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2034" y="2785385"/>
            <a:ext cx="833755" cy="6667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ts val="2515"/>
              </a:lnSpc>
              <a:spcBef>
                <a:spcPts val="115"/>
              </a:spcBef>
            </a:pPr>
            <a:r>
              <a:rPr sz="2100" spc="-20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2100" spc="-1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210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21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210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2100" spc="-10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2100">
              <a:latin typeface="Noto Sans CJK JP Regular"/>
              <a:cs typeface="Noto Sans CJK JP Regular"/>
            </a:endParaRPr>
          </a:p>
          <a:p>
            <a:pPr algn="ctr">
              <a:lnSpc>
                <a:spcPts val="2515"/>
              </a:lnSpc>
            </a:pPr>
            <a:r>
              <a:rPr sz="2100" b="1" spc="-10" dirty="0">
                <a:solidFill>
                  <a:srgbClr val="FF9300"/>
                </a:solidFill>
                <a:latin typeface="Trebuchet MS"/>
                <a:cs typeface="Trebuchet MS"/>
              </a:rPr>
              <a:t>V1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1498" y="3402241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5"/>
                </a:lnTo>
                <a:lnTo>
                  <a:pt x="0" y="45313"/>
                </a:lnTo>
                <a:lnTo>
                  <a:pt x="0" y="407809"/>
                </a:lnTo>
                <a:lnTo>
                  <a:pt x="40781" y="434558"/>
                </a:lnTo>
                <a:lnTo>
                  <a:pt x="87354" y="444366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6"/>
                </a:lnTo>
                <a:lnTo>
                  <a:pt x="406470" y="434558"/>
                </a:lnTo>
                <a:lnTo>
                  <a:pt x="440730" y="422123"/>
                </a:lnTo>
                <a:lnTo>
                  <a:pt x="453161" y="407809"/>
                </a:lnTo>
                <a:lnTo>
                  <a:pt x="453161" y="45313"/>
                </a:lnTo>
                <a:lnTo>
                  <a:pt x="406470" y="18555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3147" y="3402237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89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3147" y="3447549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89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2604" y="6876145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4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1402" y="6997693"/>
            <a:ext cx="1015365" cy="9855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5"/>
              </a:spcBef>
            </a:pPr>
            <a:r>
              <a:rPr sz="2100" spc="-2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210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2100" spc="-1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21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21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210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  </a:t>
            </a:r>
            <a:r>
              <a:rPr sz="2100" b="1" spc="-10" dirty="0">
                <a:solidFill>
                  <a:srgbClr val="FF9300"/>
                </a:solidFill>
                <a:latin typeface="Trebuchet MS"/>
                <a:cs typeface="Trebuchet MS"/>
              </a:rPr>
              <a:t>V2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11498" y="7933418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90">
                <a:moveTo>
                  <a:pt x="218185" y="0"/>
                </a:moveTo>
                <a:lnTo>
                  <a:pt x="147467" y="2311"/>
                </a:lnTo>
                <a:lnTo>
                  <a:pt x="87354" y="8746"/>
                </a:lnTo>
                <a:lnTo>
                  <a:pt x="40781" y="18556"/>
                </a:lnTo>
                <a:lnTo>
                  <a:pt x="0" y="45311"/>
                </a:lnTo>
                <a:lnTo>
                  <a:pt x="0" y="407805"/>
                </a:lnTo>
                <a:lnTo>
                  <a:pt x="40781" y="434560"/>
                </a:lnTo>
                <a:lnTo>
                  <a:pt x="87354" y="444370"/>
                </a:lnTo>
                <a:lnTo>
                  <a:pt x="147467" y="450805"/>
                </a:lnTo>
                <a:lnTo>
                  <a:pt x="218185" y="453116"/>
                </a:lnTo>
                <a:lnTo>
                  <a:pt x="290650" y="450805"/>
                </a:lnTo>
                <a:lnTo>
                  <a:pt x="354927" y="444370"/>
                </a:lnTo>
                <a:lnTo>
                  <a:pt x="406470" y="434560"/>
                </a:lnTo>
                <a:lnTo>
                  <a:pt x="440730" y="422122"/>
                </a:lnTo>
                <a:lnTo>
                  <a:pt x="453161" y="407805"/>
                </a:lnTo>
                <a:lnTo>
                  <a:pt x="453161" y="45311"/>
                </a:lnTo>
                <a:lnTo>
                  <a:pt x="406470" y="18556"/>
                </a:lnTo>
                <a:lnTo>
                  <a:pt x="354927" y="8746"/>
                </a:lnTo>
                <a:lnTo>
                  <a:pt x="290650" y="2311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147" y="7933421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90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147" y="7978733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89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1582" y="5818868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4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01003" y="5940419"/>
            <a:ext cx="833755" cy="9855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15"/>
              </a:spcBef>
            </a:pPr>
            <a:r>
              <a:rPr sz="210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Stock  </a:t>
            </a:r>
            <a:r>
              <a:rPr sz="2100" spc="-20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2100" spc="-1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210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21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210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21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  </a:t>
            </a:r>
            <a:r>
              <a:rPr sz="2100" b="1" spc="-10" dirty="0">
                <a:solidFill>
                  <a:srgbClr val="FF9300"/>
                </a:solidFill>
                <a:latin typeface="Trebuchet MS"/>
                <a:cs typeface="Trebuchet MS"/>
              </a:rPr>
              <a:t>V4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30467" y="6876148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90" h="453390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2"/>
                </a:lnTo>
                <a:lnTo>
                  <a:pt x="0" y="45300"/>
                </a:lnTo>
                <a:lnTo>
                  <a:pt x="0" y="407797"/>
                </a:lnTo>
                <a:lnTo>
                  <a:pt x="40781" y="434555"/>
                </a:lnTo>
                <a:lnTo>
                  <a:pt x="87354" y="444365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5"/>
                </a:lnTo>
                <a:lnTo>
                  <a:pt x="406470" y="434555"/>
                </a:lnTo>
                <a:lnTo>
                  <a:pt x="440730" y="422116"/>
                </a:lnTo>
                <a:lnTo>
                  <a:pt x="453161" y="407797"/>
                </a:lnTo>
                <a:lnTo>
                  <a:pt x="453161" y="45300"/>
                </a:lnTo>
                <a:lnTo>
                  <a:pt x="406470" y="18552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2125" y="6876145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90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2125" y="6921456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90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1582" y="3553277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5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8707" y="3674840"/>
            <a:ext cx="918844" cy="9855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15"/>
              </a:spcBef>
            </a:pPr>
            <a:r>
              <a:rPr sz="2100" spc="-2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21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ostage  </a:t>
            </a:r>
            <a:r>
              <a:rPr sz="210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  </a:t>
            </a:r>
            <a:r>
              <a:rPr sz="2100" b="1" spc="-10" dirty="0">
                <a:solidFill>
                  <a:srgbClr val="FF9300"/>
                </a:solidFill>
                <a:latin typeface="Trebuchet MS"/>
                <a:cs typeface="Trebuchet MS"/>
              </a:rPr>
              <a:t>V6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30467" y="4610557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90" h="453389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5"/>
                </a:lnTo>
                <a:lnTo>
                  <a:pt x="0" y="45313"/>
                </a:lnTo>
                <a:lnTo>
                  <a:pt x="0" y="407797"/>
                </a:lnTo>
                <a:lnTo>
                  <a:pt x="40781" y="434555"/>
                </a:lnTo>
                <a:lnTo>
                  <a:pt x="87354" y="444365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5"/>
                </a:lnTo>
                <a:lnTo>
                  <a:pt x="406470" y="434555"/>
                </a:lnTo>
                <a:lnTo>
                  <a:pt x="440730" y="422116"/>
                </a:lnTo>
                <a:lnTo>
                  <a:pt x="453161" y="407797"/>
                </a:lnTo>
                <a:lnTo>
                  <a:pt x="453161" y="45313"/>
                </a:lnTo>
                <a:lnTo>
                  <a:pt x="406470" y="18555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2125" y="4610553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89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2125" y="4655865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90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5214" y="3887242"/>
            <a:ext cx="0" cy="706755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706528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6470" y="3744593"/>
            <a:ext cx="117486" cy="15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7322" y="3721098"/>
            <a:ext cx="0" cy="706755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436336"/>
                </a:lnTo>
                <a:lnTo>
                  <a:pt x="0" y="706528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579" y="4419236"/>
            <a:ext cx="117486" cy="151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5214" y="6152834"/>
            <a:ext cx="0" cy="706755"/>
          </a:xfrm>
          <a:custGeom>
            <a:avLst/>
            <a:gdLst/>
            <a:ahLst/>
            <a:cxnLst/>
            <a:rect l="l" t="t" r="r" b="b"/>
            <a:pathLst>
              <a:path h="706754">
                <a:moveTo>
                  <a:pt x="0" y="0"/>
                </a:moveTo>
                <a:lnTo>
                  <a:pt x="0" y="706528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6470" y="6010185"/>
            <a:ext cx="117486" cy="151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07322" y="5986690"/>
            <a:ext cx="0" cy="723900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96497"/>
                </a:lnTo>
                <a:lnTo>
                  <a:pt x="0" y="723311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579" y="6701610"/>
            <a:ext cx="117486" cy="151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3648" y="4165825"/>
            <a:ext cx="715010" cy="596265"/>
          </a:xfrm>
          <a:custGeom>
            <a:avLst/>
            <a:gdLst/>
            <a:ahLst/>
            <a:cxnLst/>
            <a:rect l="l" t="t" r="r" b="b"/>
            <a:pathLst>
              <a:path w="715010" h="596264">
                <a:moveTo>
                  <a:pt x="714990" y="0"/>
                </a:moveTo>
                <a:lnTo>
                  <a:pt x="0" y="0"/>
                </a:lnTo>
                <a:lnTo>
                  <a:pt x="0" y="595766"/>
                </a:lnTo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0247" y="4107088"/>
            <a:ext cx="151053" cy="117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71416" y="4316865"/>
            <a:ext cx="740410" cy="604520"/>
          </a:xfrm>
          <a:custGeom>
            <a:avLst/>
            <a:gdLst/>
            <a:ahLst/>
            <a:cxnLst/>
            <a:rect l="l" t="t" r="r" b="b"/>
            <a:pathLst>
              <a:path w="740410" h="604520">
                <a:moveTo>
                  <a:pt x="740166" y="0"/>
                </a:moveTo>
                <a:lnTo>
                  <a:pt x="295395" y="0"/>
                </a:lnTo>
                <a:lnTo>
                  <a:pt x="295395" y="293687"/>
                </a:lnTo>
                <a:lnTo>
                  <a:pt x="295395" y="604157"/>
                </a:lnTo>
                <a:lnTo>
                  <a:pt x="0" y="604157"/>
                </a:lnTo>
              </a:path>
            </a:pathLst>
          </a:custGeom>
          <a:ln w="1678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8754" y="4862285"/>
            <a:ext cx="151053" cy="117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22040" y="5290230"/>
            <a:ext cx="706755" cy="1208405"/>
          </a:xfrm>
          <a:custGeom>
            <a:avLst/>
            <a:gdLst/>
            <a:ahLst/>
            <a:cxnLst/>
            <a:rect l="l" t="t" r="r" b="b"/>
            <a:pathLst>
              <a:path w="706754" h="1208404">
                <a:moveTo>
                  <a:pt x="706598" y="1208315"/>
                </a:moveTo>
                <a:lnTo>
                  <a:pt x="595825" y="1208315"/>
                </a:lnTo>
                <a:lnTo>
                  <a:pt x="595825" y="528638"/>
                </a:lnTo>
                <a:lnTo>
                  <a:pt x="595825" y="0"/>
                </a:lnTo>
                <a:lnTo>
                  <a:pt x="0" y="0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0247" y="6439808"/>
            <a:ext cx="151053" cy="117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71416" y="5525180"/>
            <a:ext cx="723900" cy="1359535"/>
          </a:xfrm>
          <a:custGeom>
            <a:avLst/>
            <a:gdLst/>
            <a:ahLst/>
            <a:cxnLst/>
            <a:rect l="l" t="t" r="r" b="b"/>
            <a:pathLst>
              <a:path w="723900" h="1359534">
                <a:moveTo>
                  <a:pt x="0" y="0"/>
                </a:moveTo>
                <a:lnTo>
                  <a:pt x="295395" y="0"/>
                </a:lnTo>
                <a:lnTo>
                  <a:pt x="295395" y="1359355"/>
                </a:lnTo>
                <a:lnTo>
                  <a:pt x="723382" y="1359355"/>
                </a:lnTo>
              </a:path>
            </a:pathLst>
          </a:custGeom>
          <a:ln w="16783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8754" y="5466443"/>
            <a:ext cx="151053" cy="117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92604" y="4610553"/>
            <a:ext cx="1812925" cy="1359535"/>
          </a:xfrm>
          <a:custGeom>
            <a:avLst/>
            <a:gdLst/>
            <a:ahLst/>
            <a:cxnLst/>
            <a:rect l="l" t="t" r="r" b="b"/>
            <a:pathLst>
              <a:path w="1812925" h="1359535">
                <a:moveTo>
                  <a:pt x="151054" y="0"/>
                </a:moveTo>
                <a:lnTo>
                  <a:pt x="1661597" y="0"/>
                </a:lnTo>
                <a:lnTo>
                  <a:pt x="1709345" y="7699"/>
                </a:lnTo>
                <a:lnTo>
                  <a:pt x="1750811" y="29139"/>
                </a:lnTo>
                <a:lnTo>
                  <a:pt x="1783509" y="61834"/>
                </a:lnTo>
                <a:lnTo>
                  <a:pt x="1804951" y="103296"/>
                </a:lnTo>
                <a:lnTo>
                  <a:pt x="1812651" y="151039"/>
                </a:lnTo>
                <a:lnTo>
                  <a:pt x="1812651" y="1208315"/>
                </a:lnTo>
                <a:lnTo>
                  <a:pt x="1804951" y="1256058"/>
                </a:lnTo>
                <a:lnTo>
                  <a:pt x="1783509" y="1297520"/>
                </a:lnTo>
                <a:lnTo>
                  <a:pt x="1750811" y="1330215"/>
                </a:lnTo>
                <a:lnTo>
                  <a:pt x="1709345" y="1351655"/>
                </a:lnTo>
                <a:lnTo>
                  <a:pt x="1661597" y="1359355"/>
                </a:lnTo>
                <a:lnTo>
                  <a:pt x="151054" y="1359355"/>
                </a:lnTo>
                <a:lnTo>
                  <a:pt x="103306" y="1351655"/>
                </a:lnTo>
                <a:lnTo>
                  <a:pt x="61840" y="1330215"/>
                </a:lnTo>
                <a:lnTo>
                  <a:pt x="29142" y="1297520"/>
                </a:lnTo>
                <a:lnTo>
                  <a:pt x="7700" y="1256058"/>
                </a:lnTo>
                <a:lnTo>
                  <a:pt x="0" y="1208315"/>
                </a:lnTo>
                <a:lnTo>
                  <a:pt x="0" y="151039"/>
                </a:lnTo>
                <a:lnTo>
                  <a:pt x="7700" y="103296"/>
                </a:lnTo>
                <a:lnTo>
                  <a:pt x="29142" y="61834"/>
                </a:lnTo>
                <a:lnTo>
                  <a:pt x="61840" y="29139"/>
                </a:lnTo>
                <a:lnTo>
                  <a:pt x="103306" y="7699"/>
                </a:lnTo>
                <a:lnTo>
                  <a:pt x="151054" y="0"/>
                </a:lnTo>
                <a:close/>
              </a:path>
            </a:pathLst>
          </a:custGeom>
          <a:ln w="3356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82034" y="4732115"/>
            <a:ext cx="833755" cy="9855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5"/>
              </a:spcBef>
            </a:pPr>
            <a:r>
              <a:rPr sz="210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2100" spc="-20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2100" spc="-1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210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21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210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21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  </a:t>
            </a:r>
            <a:r>
              <a:rPr sz="2100" b="1" spc="-10" dirty="0">
                <a:solidFill>
                  <a:srgbClr val="FF9300"/>
                </a:solidFill>
                <a:latin typeface="Trebuchet MS"/>
                <a:cs typeface="Trebuchet MS"/>
              </a:rPr>
              <a:t>V3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11498" y="5667832"/>
            <a:ext cx="453390" cy="453390"/>
          </a:xfrm>
          <a:custGeom>
            <a:avLst/>
            <a:gdLst/>
            <a:ahLst/>
            <a:cxnLst/>
            <a:rect l="l" t="t" r="r" b="b"/>
            <a:pathLst>
              <a:path w="453389" h="453389">
                <a:moveTo>
                  <a:pt x="218185" y="0"/>
                </a:moveTo>
                <a:lnTo>
                  <a:pt x="147467" y="2310"/>
                </a:lnTo>
                <a:lnTo>
                  <a:pt x="87354" y="8744"/>
                </a:lnTo>
                <a:lnTo>
                  <a:pt x="40781" y="18555"/>
                </a:lnTo>
                <a:lnTo>
                  <a:pt x="0" y="45313"/>
                </a:lnTo>
                <a:lnTo>
                  <a:pt x="0" y="407796"/>
                </a:lnTo>
                <a:lnTo>
                  <a:pt x="40781" y="434555"/>
                </a:lnTo>
                <a:lnTo>
                  <a:pt x="87354" y="444365"/>
                </a:lnTo>
                <a:lnTo>
                  <a:pt x="147467" y="450799"/>
                </a:lnTo>
                <a:lnTo>
                  <a:pt x="218185" y="453110"/>
                </a:lnTo>
                <a:lnTo>
                  <a:pt x="290650" y="450799"/>
                </a:lnTo>
                <a:lnTo>
                  <a:pt x="354927" y="444365"/>
                </a:lnTo>
                <a:lnTo>
                  <a:pt x="406470" y="434555"/>
                </a:lnTo>
                <a:lnTo>
                  <a:pt x="440730" y="422116"/>
                </a:lnTo>
                <a:lnTo>
                  <a:pt x="453161" y="407796"/>
                </a:lnTo>
                <a:lnTo>
                  <a:pt x="453161" y="45313"/>
                </a:lnTo>
                <a:lnTo>
                  <a:pt x="406470" y="18555"/>
                </a:lnTo>
                <a:lnTo>
                  <a:pt x="354927" y="8744"/>
                </a:lnTo>
                <a:lnTo>
                  <a:pt x="290650" y="2310"/>
                </a:lnTo>
                <a:lnTo>
                  <a:pt x="218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03147" y="5667829"/>
            <a:ext cx="461645" cy="453390"/>
          </a:xfrm>
          <a:custGeom>
            <a:avLst/>
            <a:gdLst/>
            <a:ahLst/>
            <a:cxnLst/>
            <a:rect l="l" t="t" r="r" b="b"/>
            <a:pathLst>
              <a:path w="461645" h="453389">
                <a:moveTo>
                  <a:pt x="8391" y="407806"/>
                </a:moveTo>
                <a:lnTo>
                  <a:pt x="8391" y="45311"/>
                </a:lnTo>
                <a:lnTo>
                  <a:pt x="19076" y="30997"/>
                </a:lnTo>
                <a:lnTo>
                  <a:pt x="49173" y="18559"/>
                </a:lnTo>
                <a:lnTo>
                  <a:pt x="95747" y="8748"/>
                </a:lnTo>
                <a:lnTo>
                  <a:pt x="155861" y="2311"/>
                </a:lnTo>
                <a:lnTo>
                  <a:pt x="226581" y="0"/>
                </a:lnTo>
                <a:lnTo>
                  <a:pt x="299046" y="2311"/>
                </a:lnTo>
                <a:lnTo>
                  <a:pt x="363323" y="8748"/>
                </a:lnTo>
                <a:lnTo>
                  <a:pt x="414865" y="18559"/>
                </a:lnTo>
                <a:lnTo>
                  <a:pt x="449124" y="30997"/>
                </a:lnTo>
                <a:lnTo>
                  <a:pt x="461554" y="45311"/>
                </a:lnTo>
                <a:lnTo>
                  <a:pt x="461554" y="407806"/>
                </a:lnTo>
                <a:lnTo>
                  <a:pt x="414865" y="434558"/>
                </a:lnTo>
                <a:lnTo>
                  <a:pt x="363323" y="444370"/>
                </a:lnTo>
                <a:lnTo>
                  <a:pt x="299046" y="450806"/>
                </a:lnTo>
                <a:lnTo>
                  <a:pt x="226581" y="453118"/>
                </a:lnTo>
                <a:lnTo>
                  <a:pt x="154988" y="450806"/>
                </a:lnTo>
                <a:lnTo>
                  <a:pt x="92793" y="444370"/>
                </a:lnTo>
                <a:lnTo>
                  <a:pt x="43735" y="434558"/>
                </a:lnTo>
                <a:lnTo>
                  <a:pt x="11557" y="422121"/>
                </a:lnTo>
                <a:lnTo>
                  <a:pt x="0" y="407806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03147" y="5713141"/>
            <a:ext cx="453390" cy="45720"/>
          </a:xfrm>
          <a:custGeom>
            <a:avLst/>
            <a:gdLst/>
            <a:ahLst/>
            <a:cxnLst/>
            <a:rect l="l" t="t" r="r" b="b"/>
            <a:pathLst>
              <a:path w="453389" h="45720">
                <a:moveTo>
                  <a:pt x="0" y="0"/>
                </a:moveTo>
                <a:lnTo>
                  <a:pt x="43735" y="26752"/>
                </a:lnTo>
                <a:lnTo>
                  <a:pt x="92793" y="36563"/>
                </a:lnTo>
                <a:lnTo>
                  <a:pt x="154988" y="42999"/>
                </a:lnTo>
                <a:lnTo>
                  <a:pt x="226581" y="45311"/>
                </a:lnTo>
                <a:lnTo>
                  <a:pt x="298173" y="42999"/>
                </a:lnTo>
                <a:lnTo>
                  <a:pt x="360369" y="36563"/>
                </a:lnTo>
                <a:lnTo>
                  <a:pt x="409427" y="26752"/>
                </a:lnTo>
                <a:lnTo>
                  <a:pt x="441605" y="14314"/>
                </a:lnTo>
                <a:lnTo>
                  <a:pt x="453162" y="0"/>
                </a:lnTo>
              </a:path>
            </a:pathLst>
          </a:custGeom>
          <a:ln w="16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611" y="762889"/>
            <a:ext cx="127165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Design </a:t>
            </a:r>
            <a:r>
              <a:rPr spc="-465" dirty="0"/>
              <a:t>Principles: </a:t>
            </a:r>
            <a:r>
              <a:rPr spc="-590" dirty="0">
                <a:solidFill>
                  <a:srgbClr val="F26722"/>
                </a:solidFill>
              </a:rPr>
              <a:t>Business </a:t>
            </a:r>
            <a:r>
              <a:rPr spc="-520" dirty="0">
                <a:solidFill>
                  <a:srgbClr val="F26722"/>
                </a:solidFill>
              </a:rPr>
              <a:t>Domain</a:t>
            </a:r>
            <a:r>
              <a:rPr spc="-850" dirty="0">
                <a:solidFill>
                  <a:srgbClr val="F26722"/>
                </a:solidFill>
              </a:rPr>
              <a:t> </a:t>
            </a:r>
            <a:r>
              <a:rPr spc="-495" dirty="0">
                <a:solidFill>
                  <a:srgbClr val="F26722"/>
                </a:solidFill>
              </a:rPr>
              <a:t>Centric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2076665"/>
            <a:ext cx="641540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20"/>
              </a:spcBef>
              <a:buSzPts val="100"/>
              <a:buChar char="•"/>
              <a:tabLst>
                <a:tab pos="14604" algn="l"/>
              </a:tabLst>
            </a:pPr>
            <a:r>
              <a:rPr sz="3300" spc="-320" dirty="0">
                <a:solidFill>
                  <a:srgbClr val="58595B"/>
                </a:solidFill>
                <a:latin typeface="DejaVu Sans"/>
                <a:cs typeface="DejaVu Sans"/>
              </a:rPr>
              <a:t>Service represents </a:t>
            </a:r>
            <a:r>
              <a:rPr sz="3300" spc="-305" dirty="0">
                <a:solidFill>
                  <a:srgbClr val="58595B"/>
                </a:solidFill>
                <a:latin typeface="DejaVu Sans"/>
                <a:cs typeface="DejaVu Sans"/>
              </a:rPr>
              <a:t>business</a:t>
            </a:r>
            <a:r>
              <a:rPr sz="3300" spc="-434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300" spc="-225" dirty="0">
                <a:solidFill>
                  <a:srgbClr val="58595B"/>
                </a:solidFill>
                <a:latin typeface="DejaVu Sans"/>
                <a:cs typeface="DejaVu Sans"/>
              </a:rPr>
              <a:t>function</a:t>
            </a:r>
            <a:endParaRPr sz="33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599" y="2603715"/>
            <a:ext cx="5475605" cy="526669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615"/>
              </a:spcBef>
              <a:buSzPts val="100"/>
              <a:buChar char="•"/>
              <a:tabLst>
                <a:tab pos="395605" algn="l"/>
              </a:tabLst>
            </a:pPr>
            <a:r>
              <a:rPr sz="2650" spc="-240" dirty="0">
                <a:solidFill>
                  <a:srgbClr val="F26722"/>
                </a:solidFill>
                <a:latin typeface="DejaVu Sans"/>
                <a:cs typeface="DejaVu Sans"/>
              </a:rPr>
              <a:t>Accounts</a:t>
            </a:r>
            <a:r>
              <a:rPr sz="2650" spc="-2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650" spc="-245" dirty="0">
                <a:solidFill>
                  <a:srgbClr val="F26722"/>
                </a:solidFill>
                <a:latin typeface="DejaVu Sans"/>
                <a:cs typeface="DejaVu Sans"/>
              </a:rPr>
              <a:t>Department</a:t>
            </a:r>
            <a:endParaRPr sz="26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520"/>
              </a:spcBef>
              <a:buSzPts val="100"/>
              <a:buChar char="•"/>
              <a:tabLst>
                <a:tab pos="395605" algn="l"/>
              </a:tabLst>
            </a:pPr>
            <a:r>
              <a:rPr sz="2650" spc="-250" dirty="0">
                <a:solidFill>
                  <a:srgbClr val="F26722"/>
                </a:solidFill>
                <a:latin typeface="DejaVu Sans"/>
                <a:cs typeface="DejaVu Sans"/>
              </a:rPr>
              <a:t>Postage</a:t>
            </a:r>
            <a:r>
              <a:rPr sz="2650" spc="-28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650" spc="-225" dirty="0">
                <a:solidFill>
                  <a:srgbClr val="F26722"/>
                </a:solidFill>
                <a:latin typeface="DejaVu Sans"/>
                <a:cs typeface="DejaVu Sans"/>
              </a:rPr>
              <a:t>calculator</a:t>
            </a:r>
            <a:endParaRPr sz="26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00"/>
              </a:spcBef>
              <a:buSzPts val="100"/>
              <a:buChar char="•"/>
              <a:tabLst>
                <a:tab pos="14604" algn="l"/>
              </a:tabLst>
            </a:pPr>
            <a:r>
              <a:rPr sz="3300" spc="-315" dirty="0">
                <a:solidFill>
                  <a:srgbClr val="58595B"/>
                </a:solidFill>
                <a:latin typeface="DejaVu Sans"/>
                <a:cs typeface="DejaVu Sans"/>
              </a:rPr>
              <a:t>Scope </a:t>
            </a:r>
            <a:r>
              <a:rPr sz="3300" spc="-195" dirty="0">
                <a:solidFill>
                  <a:srgbClr val="58595B"/>
                </a:solidFill>
                <a:latin typeface="DejaVu Sans"/>
                <a:cs typeface="DejaVu Sans"/>
              </a:rPr>
              <a:t>of</a:t>
            </a:r>
            <a:r>
              <a:rPr sz="3300" spc="-39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300" spc="-315" dirty="0">
                <a:solidFill>
                  <a:srgbClr val="58595B"/>
                </a:solidFill>
                <a:latin typeface="DejaVu Sans"/>
                <a:cs typeface="DejaVu Sans"/>
              </a:rPr>
              <a:t>service</a:t>
            </a:r>
            <a:endParaRPr sz="3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365"/>
              </a:spcBef>
              <a:buSzPts val="100"/>
              <a:buChar char="•"/>
              <a:tabLst>
                <a:tab pos="14604" algn="l"/>
              </a:tabLst>
            </a:pPr>
            <a:r>
              <a:rPr sz="3300" spc="-285" dirty="0">
                <a:solidFill>
                  <a:srgbClr val="58595B"/>
                </a:solidFill>
                <a:latin typeface="DejaVu Sans"/>
                <a:cs typeface="DejaVu Sans"/>
              </a:rPr>
              <a:t>Bounded context </a:t>
            </a:r>
            <a:r>
              <a:rPr sz="3300" spc="-290" dirty="0">
                <a:solidFill>
                  <a:srgbClr val="58595B"/>
                </a:solidFill>
                <a:latin typeface="DejaVu Sans"/>
                <a:cs typeface="DejaVu Sans"/>
              </a:rPr>
              <a:t>from</a:t>
            </a:r>
            <a:r>
              <a:rPr sz="3300" spc="-49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300" spc="-330" dirty="0">
                <a:solidFill>
                  <a:srgbClr val="58595B"/>
                </a:solidFill>
                <a:latin typeface="DejaVu Sans"/>
                <a:cs typeface="DejaVu Sans"/>
              </a:rPr>
              <a:t>DDD</a:t>
            </a:r>
            <a:endParaRPr sz="3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370"/>
              </a:spcBef>
              <a:buSzPts val="100"/>
              <a:buChar char="•"/>
              <a:tabLst>
                <a:tab pos="14604" algn="l"/>
              </a:tabLst>
            </a:pPr>
            <a:r>
              <a:rPr sz="3300" spc="-245" dirty="0">
                <a:solidFill>
                  <a:srgbClr val="58595B"/>
                </a:solidFill>
                <a:latin typeface="DejaVu Sans"/>
                <a:cs typeface="DejaVu Sans"/>
              </a:rPr>
              <a:t>Identify</a:t>
            </a:r>
            <a:r>
              <a:rPr sz="3300" spc="-3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300" spc="-300" dirty="0">
                <a:solidFill>
                  <a:srgbClr val="58595B"/>
                </a:solidFill>
                <a:latin typeface="DejaVu Sans"/>
                <a:cs typeface="DejaVu Sans"/>
              </a:rPr>
              <a:t>boundaries\seams</a:t>
            </a:r>
            <a:endParaRPr sz="3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365"/>
              </a:spcBef>
              <a:buSzPts val="100"/>
              <a:buChar char="•"/>
              <a:tabLst>
                <a:tab pos="14604" algn="l"/>
              </a:tabLst>
            </a:pPr>
            <a:r>
              <a:rPr sz="3300" spc="-365" dirty="0">
                <a:solidFill>
                  <a:srgbClr val="58595B"/>
                </a:solidFill>
                <a:latin typeface="DejaVu Sans"/>
                <a:cs typeface="DejaVu Sans"/>
              </a:rPr>
              <a:t>Shuﬄe </a:t>
            </a:r>
            <a:r>
              <a:rPr sz="3300" spc="-285" dirty="0">
                <a:solidFill>
                  <a:srgbClr val="58595B"/>
                </a:solidFill>
                <a:latin typeface="DejaVu Sans"/>
                <a:cs typeface="DejaVu Sans"/>
              </a:rPr>
              <a:t>code </a:t>
            </a:r>
            <a:r>
              <a:rPr sz="3300" spc="-170" dirty="0">
                <a:solidFill>
                  <a:srgbClr val="58595B"/>
                </a:solidFill>
                <a:latin typeface="DejaVu Sans"/>
                <a:cs typeface="DejaVu Sans"/>
              </a:rPr>
              <a:t>if</a:t>
            </a:r>
            <a:r>
              <a:rPr sz="3300" spc="-41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300" spc="-275" dirty="0">
                <a:solidFill>
                  <a:srgbClr val="58595B"/>
                </a:solidFill>
                <a:latin typeface="DejaVu Sans"/>
                <a:cs typeface="DejaVu Sans"/>
              </a:rPr>
              <a:t>required</a:t>
            </a:r>
            <a:endParaRPr sz="3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690"/>
              </a:spcBef>
              <a:buSzPts val="100"/>
              <a:buChar char="•"/>
              <a:tabLst>
                <a:tab pos="395605" algn="l"/>
              </a:tabLst>
            </a:pPr>
            <a:r>
              <a:rPr sz="2650" spc="-229" dirty="0">
                <a:solidFill>
                  <a:srgbClr val="F26722"/>
                </a:solidFill>
                <a:latin typeface="DejaVu Sans"/>
                <a:cs typeface="DejaVu Sans"/>
              </a:rPr>
              <a:t>Group </a:t>
            </a:r>
            <a:r>
              <a:rPr sz="2650" spc="-245" dirty="0">
                <a:solidFill>
                  <a:srgbClr val="F26722"/>
                </a:solidFill>
                <a:latin typeface="DejaVu Sans"/>
                <a:cs typeface="DejaVu Sans"/>
              </a:rPr>
              <a:t>related </a:t>
            </a:r>
            <a:r>
              <a:rPr sz="2650" spc="-235" dirty="0">
                <a:solidFill>
                  <a:srgbClr val="F26722"/>
                </a:solidFill>
                <a:latin typeface="DejaVu Sans"/>
                <a:cs typeface="DejaVu Sans"/>
              </a:rPr>
              <a:t>code </a:t>
            </a:r>
            <a:r>
              <a:rPr sz="2650" spc="-170" dirty="0">
                <a:solidFill>
                  <a:srgbClr val="F26722"/>
                </a:solidFill>
                <a:latin typeface="DejaVu Sans"/>
                <a:cs typeface="DejaVu Sans"/>
              </a:rPr>
              <a:t>into </a:t>
            </a:r>
            <a:r>
              <a:rPr sz="2650" spc="-345" dirty="0">
                <a:solidFill>
                  <a:srgbClr val="F26722"/>
                </a:solidFill>
                <a:latin typeface="DejaVu Sans"/>
                <a:cs typeface="DejaVu Sans"/>
              </a:rPr>
              <a:t>a</a:t>
            </a:r>
            <a:r>
              <a:rPr sz="2650" spc="-54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650" spc="-254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26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15"/>
              </a:spcBef>
              <a:buSzPts val="100"/>
              <a:buChar char="•"/>
              <a:tabLst>
                <a:tab pos="395605" algn="l"/>
              </a:tabLst>
            </a:pPr>
            <a:r>
              <a:rPr sz="2650" spc="-229" dirty="0">
                <a:solidFill>
                  <a:srgbClr val="F26722"/>
                </a:solidFill>
                <a:latin typeface="DejaVu Sans"/>
                <a:cs typeface="DejaVu Sans"/>
              </a:rPr>
              <a:t>Aim </a:t>
            </a:r>
            <a:r>
              <a:rPr sz="2650" spc="-195" dirty="0">
                <a:solidFill>
                  <a:srgbClr val="F26722"/>
                </a:solidFill>
                <a:latin typeface="DejaVu Sans"/>
                <a:cs typeface="DejaVu Sans"/>
              </a:rPr>
              <a:t>for </a:t>
            </a:r>
            <a:r>
              <a:rPr sz="2650" spc="-185" dirty="0">
                <a:solidFill>
                  <a:srgbClr val="F26722"/>
                </a:solidFill>
                <a:latin typeface="DejaVu Sans"/>
                <a:cs typeface="DejaVu Sans"/>
              </a:rPr>
              <a:t>high</a:t>
            </a:r>
            <a:r>
              <a:rPr sz="2650" spc="-4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650" spc="-225" dirty="0">
                <a:solidFill>
                  <a:srgbClr val="F26722"/>
                </a:solidFill>
                <a:latin typeface="DejaVu Sans"/>
                <a:cs typeface="DejaVu Sans"/>
              </a:rPr>
              <a:t>cohesion</a:t>
            </a:r>
            <a:endParaRPr sz="26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200"/>
              </a:spcBef>
              <a:buSzPts val="100"/>
              <a:buChar char="•"/>
              <a:tabLst>
                <a:tab pos="14604" algn="l"/>
              </a:tabLst>
            </a:pPr>
            <a:r>
              <a:rPr sz="3300" spc="-325" dirty="0">
                <a:solidFill>
                  <a:srgbClr val="58595B"/>
                </a:solidFill>
                <a:latin typeface="DejaVu Sans"/>
                <a:cs typeface="DejaVu Sans"/>
              </a:rPr>
              <a:t>Responsive </a:t>
            </a:r>
            <a:r>
              <a:rPr sz="3300" spc="-210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3300" spc="-305" dirty="0">
                <a:solidFill>
                  <a:srgbClr val="58595B"/>
                </a:solidFill>
                <a:latin typeface="DejaVu Sans"/>
                <a:cs typeface="DejaVu Sans"/>
              </a:rPr>
              <a:t>business</a:t>
            </a:r>
            <a:r>
              <a:rPr sz="3300" spc="-56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3300" spc="-310" dirty="0">
                <a:solidFill>
                  <a:srgbClr val="58595B"/>
                </a:solidFill>
                <a:latin typeface="DejaVu Sans"/>
                <a:cs typeface="DejaVu Sans"/>
              </a:rPr>
              <a:t>change</a:t>
            </a:r>
            <a:endParaRPr sz="33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73124" y="3481616"/>
            <a:ext cx="513575" cy="51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3124" y="7031101"/>
            <a:ext cx="513575" cy="51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3124" y="5256364"/>
            <a:ext cx="513575" cy="51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6954" y="2705989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303693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946531"/>
                </a:lnTo>
                <a:lnTo>
                  <a:pt x="9313" y="992583"/>
                </a:lnTo>
                <a:lnTo>
                  <a:pt x="34712" y="1030190"/>
                </a:lnTo>
                <a:lnTo>
                  <a:pt x="72384" y="1055546"/>
                </a:lnTo>
                <a:lnTo>
                  <a:pt x="118516" y="1064844"/>
                </a:lnTo>
                <a:lnTo>
                  <a:pt x="1303693" y="1064844"/>
                </a:lnTo>
                <a:lnTo>
                  <a:pt x="1349825" y="1055546"/>
                </a:lnTo>
                <a:lnTo>
                  <a:pt x="1387497" y="1030190"/>
                </a:lnTo>
                <a:lnTo>
                  <a:pt x="1412896" y="992583"/>
                </a:lnTo>
                <a:lnTo>
                  <a:pt x="1422209" y="946531"/>
                </a:lnTo>
                <a:lnTo>
                  <a:pt x="1422209" y="118313"/>
                </a:lnTo>
                <a:lnTo>
                  <a:pt x="1412896" y="72260"/>
                </a:lnTo>
                <a:lnTo>
                  <a:pt x="1387497" y="34653"/>
                </a:lnTo>
                <a:lnTo>
                  <a:pt x="1349825" y="9297"/>
                </a:lnTo>
                <a:lnTo>
                  <a:pt x="1303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6956" y="2705987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18517" y="0"/>
                </a:moveTo>
                <a:lnTo>
                  <a:pt x="1303694" y="0"/>
                </a:lnTo>
                <a:lnTo>
                  <a:pt x="1349829" y="9296"/>
                </a:lnTo>
                <a:lnTo>
                  <a:pt x="1387501" y="34651"/>
                </a:lnTo>
                <a:lnTo>
                  <a:pt x="1412899" y="72259"/>
                </a:lnTo>
                <a:lnTo>
                  <a:pt x="1422212" y="118315"/>
                </a:lnTo>
                <a:lnTo>
                  <a:pt x="1422212" y="946522"/>
                </a:lnTo>
                <a:lnTo>
                  <a:pt x="1412899" y="992578"/>
                </a:lnTo>
                <a:lnTo>
                  <a:pt x="1387501" y="1030186"/>
                </a:lnTo>
                <a:lnTo>
                  <a:pt x="1349829" y="1055541"/>
                </a:lnTo>
                <a:lnTo>
                  <a:pt x="1303694" y="1064838"/>
                </a:lnTo>
                <a:lnTo>
                  <a:pt x="118517" y="1064838"/>
                </a:lnTo>
                <a:lnTo>
                  <a:pt x="72382" y="1055541"/>
                </a:lnTo>
                <a:lnTo>
                  <a:pt x="34710" y="1030186"/>
                </a:lnTo>
                <a:lnTo>
                  <a:pt x="9312" y="992578"/>
                </a:lnTo>
                <a:lnTo>
                  <a:pt x="0" y="946522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263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8507" y="2923349"/>
            <a:ext cx="839469" cy="5276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2235" marR="5080" indent="-90170">
              <a:lnSpc>
                <a:spcPts val="1970"/>
              </a:lnSpc>
              <a:spcBef>
                <a:spcPts val="180"/>
              </a:spcBef>
            </a:pPr>
            <a:r>
              <a:rPr sz="1650" spc="-1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A</a:t>
            </a:r>
            <a:r>
              <a:rPr sz="1650" spc="-11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cc</a:t>
            </a:r>
            <a:r>
              <a:rPr sz="1650" spc="-9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ou</a:t>
            </a:r>
            <a:r>
              <a:rPr sz="1650" spc="-10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n</a:t>
            </a:r>
            <a:r>
              <a:rPr sz="1650" spc="-75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ts  </a:t>
            </a:r>
            <a:r>
              <a:rPr sz="1650" spc="-9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Service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58723" y="3534206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171183" y="0"/>
                </a:moveTo>
                <a:lnTo>
                  <a:pt x="103036" y="2790"/>
                </a:lnTo>
                <a:lnTo>
                  <a:pt x="48791" y="10399"/>
                </a:lnTo>
                <a:lnTo>
                  <a:pt x="12947" y="21683"/>
                </a:lnTo>
                <a:lnTo>
                  <a:pt x="0" y="35496"/>
                </a:lnTo>
                <a:lnTo>
                  <a:pt x="0" y="319455"/>
                </a:lnTo>
                <a:lnTo>
                  <a:pt x="12947" y="333261"/>
                </a:lnTo>
                <a:lnTo>
                  <a:pt x="48791" y="344541"/>
                </a:lnTo>
                <a:lnTo>
                  <a:pt x="103036" y="352149"/>
                </a:lnTo>
                <a:lnTo>
                  <a:pt x="171183" y="354939"/>
                </a:lnTo>
                <a:lnTo>
                  <a:pt x="241390" y="352149"/>
                </a:lnTo>
                <a:lnTo>
                  <a:pt x="300166" y="344541"/>
                </a:lnTo>
                <a:lnTo>
                  <a:pt x="340541" y="333261"/>
                </a:lnTo>
                <a:lnTo>
                  <a:pt x="355549" y="319455"/>
                </a:lnTo>
                <a:lnTo>
                  <a:pt x="355549" y="35496"/>
                </a:lnTo>
                <a:lnTo>
                  <a:pt x="340541" y="21683"/>
                </a:lnTo>
                <a:lnTo>
                  <a:pt x="300166" y="10399"/>
                </a:lnTo>
                <a:lnTo>
                  <a:pt x="241390" y="2790"/>
                </a:lnTo>
                <a:lnTo>
                  <a:pt x="17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2132" y="3534195"/>
            <a:ext cx="362585" cy="354965"/>
          </a:xfrm>
          <a:custGeom>
            <a:avLst/>
            <a:gdLst/>
            <a:ahLst/>
            <a:cxnLst/>
            <a:rect l="l" t="t" r="r" b="b"/>
            <a:pathLst>
              <a:path w="362584" h="354964">
                <a:moveTo>
                  <a:pt x="6584" y="319451"/>
                </a:moveTo>
                <a:lnTo>
                  <a:pt x="6584" y="35494"/>
                </a:lnTo>
                <a:lnTo>
                  <a:pt x="19533" y="21684"/>
                </a:lnTo>
                <a:lnTo>
                  <a:pt x="55380" y="10401"/>
                </a:lnTo>
                <a:lnTo>
                  <a:pt x="109628" y="2791"/>
                </a:lnTo>
                <a:lnTo>
                  <a:pt x="177776" y="0"/>
                </a:lnTo>
                <a:lnTo>
                  <a:pt x="247982" y="2791"/>
                </a:lnTo>
                <a:lnTo>
                  <a:pt x="306756" y="10401"/>
                </a:lnTo>
                <a:lnTo>
                  <a:pt x="347130" y="21684"/>
                </a:lnTo>
                <a:lnTo>
                  <a:pt x="362137" y="35494"/>
                </a:lnTo>
                <a:lnTo>
                  <a:pt x="362137" y="319451"/>
                </a:lnTo>
                <a:lnTo>
                  <a:pt x="347130" y="333261"/>
                </a:lnTo>
                <a:lnTo>
                  <a:pt x="306756" y="344544"/>
                </a:lnTo>
                <a:lnTo>
                  <a:pt x="247982" y="352154"/>
                </a:lnTo>
                <a:lnTo>
                  <a:pt x="177776" y="354946"/>
                </a:lnTo>
                <a:lnTo>
                  <a:pt x="108599" y="352154"/>
                </a:lnTo>
                <a:lnTo>
                  <a:pt x="52088" y="344544"/>
                </a:lnTo>
                <a:lnTo>
                  <a:pt x="13977" y="333261"/>
                </a:lnTo>
                <a:lnTo>
                  <a:pt x="0" y="319451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2132" y="3569689"/>
            <a:ext cx="355600" cy="35560"/>
          </a:xfrm>
          <a:custGeom>
            <a:avLst/>
            <a:gdLst/>
            <a:ahLst/>
            <a:cxnLst/>
            <a:rect l="l" t="t" r="r" b="b"/>
            <a:pathLst>
              <a:path w="355600" h="35560">
                <a:moveTo>
                  <a:pt x="0" y="0"/>
                </a:moveTo>
                <a:lnTo>
                  <a:pt x="13977" y="13809"/>
                </a:lnTo>
                <a:lnTo>
                  <a:pt x="52088" y="25092"/>
                </a:lnTo>
                <a:lnTo>
                  <a:pt x="108599" y="32703"/>
                </a:lnTo>
                <a:lnTo>
                  <a:pt x="177776" y="35494"/>
                </a:lnTo>
                <a:lnTo>
                  <a:pt x="246953" y="32703"/>
                </a:lnTo>
                <a:lnTo>
                  <a:pt x="303464" y="25092"/>
                </a:lnTo>
                <a:lnTo>
                  <a:pt x="341575" y="13809"/>
                </a:lnTo>
                <a:lnTo>
                  <a:pt x="355553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6954" y="6255473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303693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946530"/>
                </a:lnTo>
                <a:lnTo>
                  <a:pt x="9313" y="992583"/>
                </a:lnTo>
                <a:lnTo>
                  <a:pt x="34712" y="1030190"/>
                </a:lnTo>
                <a:lnTo>
                  <a:pt x="72384" y="1055546"/>
                </a:lnTo>
                <a:lnTo>
                  <a:pt x="118516" y="1064844"/>
                </a:lnTo>
                <a:lnTo>
                  <a:pt x="1303693" y="1064844"/>
                </a:lnTo>
                <a:lnTo>
                  <a:pt x="1349825" y="1055546"/>
                </a:lnTo>
                <a:lnTo>
                  <a:pt x="1387497" y="1030190"/>
                </a:lnTo>
                <a:lnTo>
                  <a:pt x="1412896" y="992583"/>
                </a:lnTo>
                <a:lnTo>
                  <a:pt x="1422209" y="946530"/>
                </a:lnTo>
                <a:lnTo>
                  <a:pt x="1422209" y="118313"/>
                </a:lnTo>
                <a:lnTo>
                  <a:pt x="1412896" y="72260"/>
                </a:lnTo>
                <a:lnTo>
                  <a:pt x="1387497" y="34653"/>
                </a:lnTo>
                <a:lnTo>
                  <a:pt x="1349825" y="9297"/>
                </a:lnTo>
                <a:lnTo>
                  <a:pt x="1303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6956" y="6255448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18517" y="0"/>
                </a:moveTo>
                <a:lnTo>
                  <a:pt x="1303694" y="0"/>
                </a:lnTo>
                <a:lnTo>
                  <a:pt x="1349829" y="9296"/>
                </a:lnTo>
                <a:lnTo>
                  <a:pt x="1387501" y="34651"/>
                </a:lnTo>
                <a:lnTo>
                  <a:pt x="1412899" y="72259"/>
                </a:lnTo>
                <a:lnTo>
                  <a:pt x="1422212" y="118315"/>
                </a:lnTo>
                <a:lnTo>
                  <a:pt x="1422212" y="946522"/>
                </a:lnTo>
                <a:lnTo>
                  <a:pt x="1412899" y="992578"/>
                </a:lnTo>
                <a:lnTo>
                  <a:pt x="1387501" y="1030186"/>
                </a:lnTo>
                <a:lnTo>
                  <a:pt x="1349829" y="1055541"/>
                </a:lnTo>
                <a:lnTo>
                  <a:pt x="1303694" y="1064838"/>
                </a:lnTo>
                <a:lnTo>
                  <a:pt x="118517" y="1064838"/>
                </a:lnTo>
                <a:lnTo>
                  <a:pt x="72382" y="1055541"/>
                </a:lnTo>
                <a:lnTo>
                  <a:pt x="34710" y="1030186"/>
                </a:lnTo>
                <a:lnTo>
                  <a:pt x="9312" y="992578"/>
                </a:lnTo>
                <a:lnTo>
                  <a:pt x="0" y="946522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263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77154" y="6472834"/>
            <a:ext cx="802005" cy="5276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3185" marR="5080" indent="-71120">
              <a:lnSpc>
                <a:spcPts val="1970"/>
              </a:lnSpc>
              <a:spcBef>
                <a:spcPts val="180"/>
              </a:spcBef>
            </a:pPr>
            <a:r>
              <a:rPr sz="1650" spc="-19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P</a:t>
            </a:r>
            <a:r>
              <a:rPr sz="1650" spc="-120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r</a:t>
            </a:r>
            <a:r>
              <a:rPr sz="1650" spc="-9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odu</a:t>
            </a:r>
            <a:r>
              <a:rPr sz="1650" spc="-60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c</a:t>
            </a:r>
            <a:r>
              <a:rPr sz="1650" spc="-7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ts  </a:t>
            </a:r>
            <a:r>
              <a:rPr sz="1650" spc="-90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Service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8723" y="7083679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5">
                <a:moveTo>
                  <a:pt x="171183" y="0"/>
                </a:moveTo>
                <a:lnTo>
                  <a:pt x="103036" y="2790"/>
                </a:lnTo>
                <a:lnTo>
                  <a:pt x="48791" y="10399"/>
                </a:lnTo>
                <a:lnTo>
                  <a:pt x="12947" y="21683"/>
                </a:lnTo>
                <a:lnTo>
                  <a:pt x="0" y="35496"/>
                </a:lnTo>
                <a:lnTo>
                  <a:pt x="0" y="319455"/>
                </a:lnTo>
                <a:lnTo>
                  <a:pt x="12947" y="333269"/>
                </a:lnTo>
                <a:lnTo>
                  <a:pt x="48791" y="344552"/>
                </a:lnTo>
                <a:lnTo>
                  <a:pt x="103036" y="352161"/>
                </a:lnTo>
                <a:lnTo>
                  <a:pt x="171183" y="354952"/>
                </a:lnTo>
                <a:lnTo>
                  <a:pt x="241390" y="352161"/>
                </a:lnTo>
                <a:lnTo>
                  <a:pt x="300166" y="344552"/>
                </a:lnTo>
                <a:lnTo>
                  <a:pt x="340541" y="333269"/>
                </a:lnTo>
                <a:lnTo>
                  <a:pt x="355549" y="319455"/>
                </a:lnTo>
                <a:lnTo>
                  <a:pt x="355549" y="35496"/>
                </a:lnTo>
                <a:lnTo>
                  <a:pt x="340541" y="21683"/>
                </a:lnTo>
                <a:lnTo>
                  <a:pt x="300166" y="10399"/>
                </a:lnTo>
                <a:lnTo>
                  <a:pt x="241390" y="2790"/>
                </a:lnTo>
                <a:lnTo>
                  <a:pt x="17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2132" y="7083655"/>
            <a:ext cx="362585" cy="354965"/>
          </a:xfrm>
          <a:custGeom>
            <a:avLst/>
            <a:gdLst/>
            <a:ahLst/>
            <a:cxnLst/>
            <a:rect l="l" t="t" r="r" b="b"/>
            <a:pathLst>
              <a:path w="362584" h="354965">
                <a:moveTo>
                  <a:pt x="6584" y="319451"/>
                </a:moveTo>
                <a:lnTo>
                  <a:pt x="6584" y="35494"/>
                </a:lnTo>
                <a:lnTo>
                  <a:pt x="19533" y="21684"/>
                </a:lnTo>
                <a:lnTo>
                  <a:pt x="55380" y="10401"/>
                </a:lnTo>
                <a:lnTo>
                  <a:pt x="109628" y="2791"/>
                </a:lnTo>
                <a:lnTo>
                  <a:pt x="177776" y="0"/>
                </a:lnTo>
                <a:lnTo>
                  <a:pt x="247982" y="2791"/>
                </a:lnTo>
                <a:lnTo>
                  <a:pt x="306756" y="10401"/>
                </a:lnTo>
                <a:lnTo>
                  <a:pt x="347130" y="21684"/>
                </a:lnTo>
                <a:lnTo>
                  <a:pt x="362137" y="35494"/>
                </a:lnTo>
                <a:lnTo>
                  <a:pt x="362137" y="319451"/>
                </a:lnTo>
                <a:lnTo>
                  <a:pt x="347130" y="333261"/>
                </a:lnTo>
                <a:lnTo>
                  <a:pt x="306756" y="344544"/>
                </a:lnTo>
                <a:lnTo>
                  <a:pt x="247982" y="352154"/>
                </a:lnTo>
                <a:lnTo>
                  <a:pt x="177776" y="354946"/>
                </a:lnTo>
                <a:lnTo>
                  <a:pt x="108599" y="352154"/>
                </a:lnTo>
                <a:lnTo>
                  <a:pt x="52088" y="344544"/>
                </a:lnTo>
                <a:lnTo>
                  <a:pt x="13977" y="333261"/>
                </a:lnTo>
                <a:lnTo>
                  <a:pt x="0" y="319451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2132" y="7119150"/>
            <a:ext cx="355600" cy="35560"/>
          </a:xfrm>
          <a:custGeom>
            <a:avLst/>
            <a:gdLst/>
            <a:ahLst/>
            <a:cxnLst/>
            <a:rect l="l" t="t" r="r" b="b"/>
            <a:pathLst>
              <a:path w="355600" h="35559">
                <a:moveTo>
                  <a:pt x="0" y="0"/>
                </a:moveTo>
                <a:lnTo>
                  <a:pt x="13977" y="13809"/>
                </a:lnTo>
                <a:lnTo>
                  <a:pt x="52088" y="25092"/>
                </a:lnTo>
                <a:lnTo>
                  <a:pt x="108599" y="32703"/>
                </a:lnTo>
                <a:lnTo>
                  <a:pt x="177776" y="35494"/>
                </a:lnTo>
                <a:lnTo>
                  <a:pt x="246953" y="32703"/>
                </a:lnTo>
                <a:lnTo>
                  <a:pt x="303464" y="25092"/>
                </a:lnTo>
                <a:lnTo>
                  <a:pt x="341575" y="13809"/>
                </a:lnTo>
                <a:lnTo>
                  <a:pt x="355553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093" y="3914118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452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83007" y="3802369"/>
            <a:ext cx="92172" cy="118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4646" y="3783972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341799"/>
                </a:lnTo>
                <a:lnTo>
                  <a:pt x="0" y="553452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38560" y="4330844"/>
            <a:ext cx="92172" cy="118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9093" y="5688849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452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3007" y="5577099"/>
            <a:ext cx="92172" cy="118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18803" y="5558702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75590"/>
                </a:lnTo>
                <a:lnTo>
                  <a:pt x="0" y="580823"/>
                </a:lnTo>
              </a:path>
            </a:pathLst>
          </a:custGeom>
          <a:ln w="1316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4342" y="6115013"/>
            <a:ext cx="96228" cy="124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66954" y="4480737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303693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946518"/>
                </a:lnTo>
                <a:lnTo>
                  <a:pt x="9313" y="992576"/>
                </a:lnTo>
                <a:lnTo>
                  <a:pt x="34712" y="1030182"/>
                </a:lnTo>
                <a:lnTo>
                  <a:pt x="72384" y="1055535"/>
                </a:lnTo>
                <a:lnTo>
                  <a:pt x="118516" y="1064831"/>
                </a:lnTo>
                <a:lnTo>
                  <a:pt x="1303693" y="1064831"/>
                </a:lnTo>
                <a:lnTo>
                  <a:pt x="1349825" y="1055535"/>
                </a:lnTo>
                <a:lnTo>
                  <a:pt x="1387497" y="1030182"/>
                </a:lnTo>
                <a:lnTo>
                  <a:pt x="1412896" y="992576"/>
                </a:lnTo>
                <a:lnTo>
                  <a:pt x="1422209" y="946518"/>
                </a:lnTo>
                <a:lnTo>
                  <a:pt x="1422209" y="118313"/>
                </a:lnTo>
                <a:lnTo>
                  <a:pt x="1412896" y="72260"/>
                </a:lnTo>
                <a:lnTo>
                  <a:pt x="1387497" y="34653"/>
                </a:lnTo>
                <a:lnTo>
                  <a:pt x="1349825" y="9297"/>
                </a:lnTo>
                <a:lnTo>
                  <a:pt x="1303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66956" y="4480717"/>
            <a:ext cx="1422400" cy="1064895"/>
          </a:xfrm>
          <a:custGeom>
            <a:avLst/>
            <a:gdLst/>
            <a:ahLst/>
            <a:cxnLst/>
            <a:rect l="l" t="t" r="r" b="b"/>
            <a:pathLst>
              <a:path w="1422400" h="1064895">
                <a:moveTo>
                  <a:pt x="118517" y="0"/>
                </a:moveTo>
                <a:lnTo>
                  <a:pt x="1303694" y="0"/>
                </a:lnTo>
                <a:lnTo>
                  <a:pt x="1349829" y="9296"/>
                </a:lnTo>
                <a:lnTo>
                  <a:pt x="1387501" y="34651"/>
                </a:lnTo>
                <a:lnTo>
                  <a:pt x="1412899" y="72259"/>
                </a:lnTo>
                <a:lnTo>
                  <a:pt x="1422212" y="118315"/>
                </a:lnTo>
                <a:lnTo>
                  <a:pt x="1422212" y="946522"/>
                </a:lnTo>
                <a:lnTo>
                  <a:pt x="1412899" y="992578"/>
                </a:lnTo>
                <a:lnTo>
                  <a:pt x="1387501" y="1030186"/>
                </a:lnTo>
                <a:lnTo>
                  <a:pt x="1349829" y="1055541"/>
                </a:lnTo>
                <a:lnTo>
                  <a:pt x="1303694" y="1064838"/>
                </a:lnTo>
                <a:lnTo>
                  <a:pt x="118517" y="1064838"/>
                </a:lnTo>
                <a:lnTo>
                  <a:pt x="72382" y="1055541"/>
                </a:lnTo>
                <a:lnTo>
                  <a:pt x="34710" y="1030186"/>
                </a:lnTo>
                <a:lnTo>
                  <a:pt x="9312" y="992578"/>
                </a:lnTo>
                <a:lnTo>
                  <a:pt x="0" y="946522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2630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648265" y="4698098"/>
            <a:ext cx="659765" cy="5276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2225">
              <a:lnSpc>
                <a:spcPts val="1970"/>
              </a:lnSpc>
              <a:spcBef>
                <a:spcPts val="180"/>
              </a:spcBef>
            </a:pPr>
            <a:r>
              <a:rPr sz="1650" spc="-10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Orders  </a:t>
            </a:r>
            <a:r>
              <a:rPr sz="1650" spc="-1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S</a:t>
            </a:r>
            <a:r>
              <a:rPr sz="1650" spc="-11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</a:t>
            </a:r>
            <a:r>
              <a:rPr sz="1650" spc="-3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65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vi</a:t>
            </a:r>
            <a:r>
              <a:rPr sz="1650" spc="-10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</a:t>
            </a:r>
            <a:r>
              <a:rPr sz="1650" spc="-8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58723" y="5308943"/>
            <a:ext cx="355600" cy="354965"/>
          </a:xfrm>
          <a:custGeom>
            <a:avLst/>
            <a:gdLst/>
            <a:ahLst/>
            <a:cxnLst/>
            <a:rect l="l" t="t" r="r" b="b"/>
            <a:pathLst>
              <a:path w="355600" h="354964">
                <a:moveTo>
                  <a:pt x="171183" y="0"/>
                </a:moveTo>
                <a:lnTo>
                  <a:pt x="103036" y="2790"/>
                </a:lnTo>
                <a:lnTo>
                  <a:pt x="48791" y="10399"/>
                </a:lnTo>
                <a:lnTo>
                  <a:pt x="12947" y="21683"/>
                </a:lnTo>
                <a:lnTo>
                  <a:pt x="0" y="35496"/>
                </a:lnTo>
                <a:lnTo>
                  <a:pt x="0" y="319455"/>
                </a:lnTo>
                <a:lnTo>
                  <a:pt x="12947" y="333269"/>
                </a:lnTo>
                <a:lnTo>
                  <a:pt x="48791" y="344552"/>
                </a:lnTo>
                <a:lnTo>
                  <a:pt x="103036" y="352161"/>
                </a:lnTo>
                <a:lnTo>
                  <a:pt x="171183" y="354952"/>
                </a:lnTo>
                <a:lnTo>
                  <a:pt x="241390" y="352161"/>
                </a:lnTo>
                <a:lnTo>
                  <a:pt x="300166" y="344552"/>
                </a:lnTo>
                <a:lnTo>
                  <a:pt x="340541" y="333269"/>
                </a:lnTo>
                <a:lnTo>
                  <a:pt x="355549" y="319455"/>
                </a:lnTo>
                <a:lnTo>
                  <a:pt x="355549" y="35496"/>
                </a:lnTo>
                <a:lnTo>
                  <a:pt x="340541" y="21683"/>
                </a:lnTo>
                <a:lnTo>
                  <a:pt x="300166" y="10399"/>
                </a:lnTo>
                <a:lnTo>
                  <a:pt x="241390" y="2790"/>
                </a:lnTo>
                <a:lnTo>
                  <a:pt x="1711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52132" y="5308925"/>
            <a:ext cx="362585" cy="354965"/>
          </a:xfrm>
          <a:custGeom>
            <a:avLst/>
            <a:gdLst/>
            <a:ahLst/>
            <a:cxnLst/>
            <a:rect l="l" t="t" r="r" b="b"/>
            <a:pathLst>
              <a:path w="362584" h="354964">
                <a:moveTo>
                  <a:pt x="6584" y="319451"/>
                </a:moveTo>
                <a:lnTo>
                  <a:pt x="6584" y="35494"/>
                </a:lnTo>
                <a:lnTo>
                  <a:pt x="19533" y="21684"/>
                </a:lnTo>
                <a:lnTo>
                  <a:pt x="55380" y="10401"/>
                </a:lnTo>
                <a:lnTo>
                  <a:pt x="109628" y="2791"/>
                </a:lnTo>
                <a:lnTo>
                  <a:pt x="177776" y="0"/>
                </a:lnTo>
                <a:lnTo>
                  <a:pt x="247982" y="2791"/>
                </a:lnTo>
                <a:lnTo>
                  <a:pt x="306756" y="10401"/>
                </a:lnTo>
                <a:lnTo>
                  <a:pt x="347130" y="21684"/>
                </a:lnTo>
                <a:lnTo>
                  <a:pt x="362137" y="35494"/>
                </a:lnTo>
                <a:lnTo>
                  <a:pt x="362137" y="319451"/>
                </a:lnTo>
                <a:lnTo>
                  <a:pt x="347130" y="333261"/>
                </a:lnTo>
                <a:lnTo>
                  <a:pt x="306756" y="344544"/>
                </a:lnTo>
                <a:lnTo>
                  <a:pt x="247982" y="352154"/>
                </a:lnTo>
                <a:lnTo>
                  <a:pt x="177776" y="354946"/>
                </a:lnTo>
                <a:lnTo>
                  <a:pt x="108599" y="352154"/>
                </a:lnTo>
                <a:lnTo>
                  <a:pt x="52088" y="344544"/>
                </a:lnTo>
                <a:lnTo>
                  <a:pt x="13977" y="333261"/>
                </a:lnTo>
                <a:lnTo>
                  <a:pt x="0" y="319451"/>
                </a:lnTo>
              </a:path>
            </a:pathLst>
          </a:custGeom>
          <a:ln w="13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52132" y="5344420"/>
            <a:ext cx="355600" cy="35560"/>
          </a:xfrm>
          <a:custGeom>
            <a:avLst/>
            <a:gdLst/>
            <a:ahLst/>
            <a:cxnLst/>
            <a:rect l="l" t="t" r="r" b="b"/>
            <a:pathLst>
              <a:path w="355600" h="35560">
                <a:moveTo>
                  <a:pt x="0" y="0"/>
                </a:moveTo>
                <a:lnTo>
                  <a:pt x="13977" y="13809"/>
                </a:lnTo>
                <a:lnTo>
                  <a:pt x="52088" y="25092"/>
                </a:lnTo>
                <a:lnTo>
                  <a:pt x="108599" y="32703"/>
                </a:lnTo>
                <a:lnTo>
                  <a:pt x="177776" y="35494"/>
                </a:lnTo>
                <a:lnTo>
                  <a:pt x="246953" y="32703"/>
                </a:lnTo>
                <a:lnTo>
                  <a:pt x="303464" y="25092"/>
                </a:lnTo>
                <a:lnTo>
                  <a:pt x="341575" y="13809"/>
                </a:lnTo>
                <a:lnTo>
                  <a:pt x="355553" y="0"/>
                </a:lnTo>
              </a:path>
            </a:pathLst>
          </a:custGeom>
          <a:ln w="13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56385" y="3060943"/>
            <a:ext cx="1932318" cy="586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73565" y="2712567"/>
            <a:ext cx="2607945" cy="4614545"/>
          </a:xfrm>
          <a:custGeom>
            <a:avLst/>
            <a:gdLst/>
            <a:ahLst/>
            <a:cxnLst/>
            <a:rect l="l" t="t" r="r" b="b"/>
            <a:pathLst>
              <a:path w="2607945" h="4614545">
                <a:moveTo>
                  <a:pt x="2488869" y="0"/>
                </a:moveTo>
                <a:lnTo>
                  <a:pt x="118516" y="0"/>
                </a:lnTo>
                <a:lnTo>
                  <a:pt x="72384" y="9297"/>
                </a:lnTo>
                <a:lnTo>
                  <a:pt x="34712" y="34653"/>
                </a:lnTo>
                <a:lnTo>
                  <a:pt x="9313" y="72260"/>
                </a:lnTo>
                <a:lnTo>
                  <a:pt x="0" y="118313"/>
                </a:lnTo>
                <a:lnTo>
                  <a:pt x="0" y="4496003"/>
                </a:lnTo>
                <a:lnTo>
                  <a:pt x="9313" y="4542055"/>
                </a:lnTo>
                <a:lnTo>
                  <a:pt x="34712" y="4579662"/>
                </a:lnTo>
                <a:lnTo>
                  <a:pt x="72384" y="4605018"/>
                </a:lnTo>
                <a:lnTo>
                  <a:pt x="118516" y="4614316"/>
                </a:lnTo>
                <a:lnTo>
                  <a:pt x="2488869" y="4614316"/>
                </a:lnTo>
                <a:lnTo>
                  <a:pt x="2535002" y="4605018"/>
                </a:lnTo>
                <a:lnTo>
                  <a:pt x="2572673" y="4579662"/>
                </a:lnTo>
                <a:lnTo>
                  <a:pt x="2598072" y="4542055"/>
                </a:lnTo>
                <a:lnTo>
                  <a:pt x="2607386" y="4496003"/>
                </a:lnTo>
                <a:lnTo>
                  <a:pt x="2607386" y="118313"/>
                </a:lnTo>
                <a:lnTo>
                  <a:pt x="2598072" y="72260"/>
                </a:lnTo>
                <a:lnTo>
                  <a:pt x="2572673" y="34653"/>
                </a:lnTo>
                <a:lnTo>
                  <a:pt x="2535002" y="9297"/>
                </a:lnTo>
                <a:lnTo>
                  <a:pt x="2488869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73563" y="2712560"/>
            <a:ext cx="2607945" cy="4614545"/>
          </a:xfrm>
          <a:custGeom>
            <a:avLst/>
            <a:gdLst/>
            <a:ahLst/>
            <a:cxnLst/>
            <a:rect l="l" t="t" r="r" b="b"/>
            <a:pathLst>
              <a:path w="2607945" h="4614545">
                <a:moveTo>
                  <a:pt x="118517" y="0"/>
                </a:moveTo>
                <a:lnTo>
                  <a:pt x="2488871" y="0"/>
                </a:lnTo>
                <a:lnTo>
                  <a:pt x="2535006" y="9296"/>
                </a:lnTo>
                <a:lnTo>
                  <a:pt x="2572677" y="34651"/>
                </a:lnTo>
                <a:lnTo>
                  <a:pt x="2598075" y="72259"/>
                </a:lnTo>
                <a:lnTo>
                  <a:pt x="2607388" y="118315"/>
                </a:lnTo>
                <a:lnTo>
                  <a:pt x="2607388" y="4495983"/>
                </a:lnTo>
                <a:lnTo>
                  <a:pt x="2598075" y="4542039"/>
                </a:lnTo>
                <a:lnTo>
                  <a:pt x="2572677" y="4579647"/>
                </a:lnTo>
                <a:lnTo>
                  <a:pt x="2535006" y="4605002"/>
                </a:lnTo>
                <a:lnTo>
                  <a:pt x="2488871" y="4614299"/>
                </a:lnTo>
                <a:lnTo>
                  <a:pt x="118517" y="4614299"/>
                </a:lnTo>
                <a:lnTo>
                  <a:pt x="72382" y="4605002"/>
                </a:lnTo>
                <a:lnTo>
                  <a:pt x="34710" y="4579647"/>
                </a:lnTo>
                <a:lnTo>
                  <a:pt x="9312" y="4542039"/>
                </a:lnTo>
                <a:lnTo>
                  <a:pt x="0" y="4495983"/>
                </a:lnTo>
                <a:lnTo>
                  <a:pt x="0" y="118315"/>
                </a:lnTo>
                <a:lnTo>
                  <a:pt x="9312" y="72259"/>
                </a:lnTo>
                <a:lnTo>
                  <a:pt x="34710" y="34651"/>
                </a:lnTo>
                <a:lnTo>
                  <a:pt x="72382" y="9296"/>
                </a:lnTo>
                <a:lnTo>
                  <a:pt x="118517" y="0"/>
                </a:lnTo>
                <a:close/>
              </a:path>
            </a:pathLst>
          </a:custGeom>
          <a:ln w="13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55872" y="6018817"/>
            <a:ext cx="3792854" cy="0"/>
          </a:xfrm>
          <a:custGeom>
            <a:avLst/>
            <a:gdLst/>
            <a:ahLst/>
            <a:cxnLst/>
            <a:rect l="l" t="t" r="r" b="b"/>
            <a:pathLst>
              <a:path w="3792854">
                <a:moveTo>
                  <a:pt x="0" y="0"/>
                </a:moveTo>
                <a:lnTo>
                  <a:pt x="3555530" y="0"/>
                </a:lnTo>
                <a:lnTo>
                  <a:pt x="3792565" y="0"/>
                </a:lnTo>
              </a:path>
            </a:pathLst>
          </a:custGeom>
          <a:ln w="52584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5143" y="4717377"/>
            <a:ext cx="1932311" cy="586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5143" y="6373789"/>
            <a:ext cx="1932311" cy="5867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14827" y="3731841"/>
            <a:ext cx="19627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9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Accounts</a:t>
            </a:r>
            <a:r>
              <a:rPr sz="1650" spc="-70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 </a:t>
            </a:r>
            <a:r>
              <a:rPr sz="1650" spc="-85" dirty="0">
                <a:solidFill>
                  <a:srgbClr val="4F8F00"/>
                </a:solidFill>
                <a:latin typeface="Noto Sans CJK JP Regular"/>
                <a:cs typeface="Noto Sans CJK JP Regular"/>
              </a:rPr>
              <a:t>Department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27340" y="5348830"/>
            <a:ext cx="17379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Orders</a:t>
            </a:r>
            <a:r>
              <a:rPr sz="1650" spc="-8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 Department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1384" y="7044687"/>
            <a:ext cx="163004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14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Stock</a:t>
            </a:r>
            <a:r>
              <a:rPr sz="1650" spc="-9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 </a:t>
            </a:r>
            <a:r>
              <a:rPr sz="1650" spc="-85" dirty="0">
                <a:solidFill>
                  <a:srgbClr val="FF40FF"/>
                </a:solidFill>
                <a:latin typeface="Noto Sans CJK JP Regular"/>
                <a:cs typeface="Noto Sans CJK JP Regular"/>
              </a:rPr>
              <a:t>Department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04009" y="3534200"/>
            <a:ext cx="237042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133246" y="7044687"/>
            <a:ext cx="24885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75230" algn="l"/>
              </a:tabLst>
            </a:pPr>
            <a:r>
              <a:rPr sz="1650" u="heavy" spc="-20" dirty="0">
                <a:solidFill>
                  <a:srgbClr val="FF40FF"/>
                </a:solidFill>
                <a:uFill>
                  <a:solidFill>
                    <a:srgbClr val="000000"/>
                  </a:solidFill>
                </a:uFill>
                <a:latin typeface="Noto Sans CJK JP Regular"/>
                <a:cs typeface="Noto Sans CJK JP Regular"/>
              </a:rPr>
              <a:t> 	</a:t>
            </a:r>
            <a:endParaRPr sz="1650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297432" y="3527613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9568" y="3652516"/>
            <a:ext cx="237032" cy="236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52985" y="3645928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41052" y="3179260"/>
            <a:ext cx="237032" cy="2366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34467" y="3172667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96604" y="3297573"/>
            <a:ext cx="237029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90020" y="3290982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33637" y="3652516"/>
            <a:ext cx="237039" cy="236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27056" y="3645928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52153" y="3179260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45573" y="3172667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6228" y="3060938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19644" y="3054351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96604" y="2942621"/>
            <a:ext cx="237029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90020" y="2936036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07712" y="3534200"/>
            <a:ext cx="237032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01126" y="3527613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81778" y="2942621"/>
            <a:ext cx="237042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75197" y="2936036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63261" y="3415887"/>
            <a:ext cx="237032" cy="2366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6679" y="3409297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0297" y="3770839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93715" y="3764243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96604" y="4244104"/>
            <a:ext cx="237029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90020" y="4237505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41052" y="4480731"/>
            <a:ext cx="237032" cy="2366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34467" y="4474136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41052" y="4125782"/>
            <a:ext cx="237032" cy="2366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34467" y="4119190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5872" y="4125771"/>
            <a:ext cx="3792854" cy="0"/>
          </a:xfrm>
          <a:custGeom>
            <a:avLst/>
            <a:gdLst/>
            <a:ahLst/>
            <a:cxnLst/>
            <a:rect l="l" t="t" r="r" b="b"/>
            <a:pathLst>
              <a:path w="3792854">
                <a:moveTo>
                  <a:pt x="0" y="0"/>
                </a:moveTo>
                <a:lnTo>
                  <a:pt x="3555530" y="0"/>
                </a:lnTo>
                <a:lnTo>
                  <a:pt x="3792565" y="0"/>
                </a:lnTo>
              </a:path>
            </a:pathLst>
          </a:custGeom>
          <a:ln w="52584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96604" y="4599044"/>
            <a:ext cx="237029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90020" y="4592451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85493" y="4362418"/>
            <a:ext cx="237039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78914" y="4355820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52153" y="4244104"/>
            <a:ext cx="237039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45573" y="4237505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70670" y="4599044"/>
            <a:ext cx="237039" cy="236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64091" y="4592451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26228" y="4244104"/>
            <a:ext cx="23703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19644" y="4237505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07712" y="3889152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01126" y="3882559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81778" y="4244104"/>
            <a:ext cx="23704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75197" y="4237505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04009" y="4835683"/>
            <a:ext cx="23704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97432" y="4829082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659568" y="4953996"/>
            <a:ext cx="23703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652985" y="4947397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44745" y="4599044"/>
            <a:ext cx="237032" cy="2366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838162" y="4592451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33637" y="4953996"/>
            <a:ext cx="237039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127056" y="4947397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85493" y="5190623"/>
            <a:ext cx="237039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78914" y="5184028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78084" y="5308949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71503" y="5302343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607712" y="4953996"/>
            <a:ext cx="23703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01126" y="4947397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52153" y="5308949"/>
            <a:ext cx="237039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245573" y="5302343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81778" y="4953996"/>
            <a:ext cx="23704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75197" y="4947397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489196" y="5663888"/>
            <a:ext cx="237032" cy="2366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482608" y="5657289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70670" y="6137154"/>
            <a:ext cx="237039" cy="2366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64091" y="6130550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422535" y="5545575"/>
            <a:ext cx="237032" cy="2366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15950" y="5538974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778084" y="5663888"/>
            <a:ext cx="237032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771503" y="5657289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33637" y="5663888"/>
            <a:ext cx="237039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27056" y="5657289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726228" y="5308949"/>
            <a:ext cx="23703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719644" y="5302343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1778" y="5308949"/>
            <a:ext cx="237042" cy="2366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75197" y="5302343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63261" y="5663888"/>
            <a:ext cx="237032" cy="236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956679" y="5657289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15120" y="6137154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08538" y="6130550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59568" y="6137154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652985" y="6130550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304009" y="6137154"/>
            <a:ext cx="23704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297432" y="6130550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81778" y="6137154"/>
            <a:ext cx="23704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75197" y="6130550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726228" y="6137154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19644" y="6130550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07712" y="6492106"/>
            <a:ext cx="23703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01126" y="6485497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52153" y="6492106"/>
            <a:ext cx="237039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45573" y="6485497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78084" y="6492106"/>
            <a:ext cx="23703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71503" y="6485497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304009" y="6492106"/>
            <a:ext cx="23704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97432" y="6485497"/>
            <a:ext cx="250199" cy="249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41052" y="6847049"/>
            <a:ext cx="237032" cy="2366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34467" y="6840443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015120" y="6847049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08538" y="6840443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07712" y="6847049"/>
            <a:ext cx="237032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01126" y="6840443"/>
            <a:ext cx="250199" cy="2497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63261" y="6492106"/>
            <a:ext cx="237032" cy="2366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56679" y="6485497"/>
            <a:ext cx="250199" cy="2497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00297" y="6847049"/>
            <a:ext cx="237039" cy="2366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93715" y="6840443"/>
            <a:ext cx="250199" cy="24979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134" y="762889"/>
            <a:ext cx="12529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09" dirty="0"/>
              <a:t>Design </a:t>
            </a:r>
            <a:r>
              <a:rPr spc="-465" dirty="0"/>
              <a:t>Principles:</a:t>
            </a:r>
            <a:r>
              <a:rPr spc="-805" dirty="0"/>
              <a:t> </a:t>
            </a:r>
            <a:r>
              <a:rPr spc="-525" dirty="0">
                <a:solidFill>
                  <a:srgbClr val="F26722"/>
                </a:solidFill>
              </a:rPr>
              <a:t>Resilience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1859369"/>
            <a:ext cx="2231390" cy="10598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635"/>
              </a:spcBef>
              <a:buSzPts val="100"/>
              <a:buChar char="•"/>
              <a:tabLst>
                <a:tab pos="14604" algn="l"/>
              </a:tabLst>
            </a:pPr>
            <a:r>
              <a:rPr sz="2200" spc="-250" dirty="0">
                <a:solidFill>
                  <a:srgbClr val="58595B"/>
                </a:solidFill>
                <a:latin typeface="DejaVu Sans"/>
                <a:cs typeface="DejaVu Sans"/>
              </a:rPr>
              <a:t>Embrace </a:t>
            </a:r>
            <a:r>
              <a:rPr sz="2200" spc="-180" dirty="0">
                <a:solidFill>
                  <a:srgbClr val="58595B"/>
                </a:solidFill>
                <a:latin typeface="DejaVu Sans"/>
                <a:cs typeface="DejaVu Sans"/>
              </a:rPr>
              <a:t>failure</a:t>
            </a:r>
            <a:endParaRPr sz="2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34"/>
              </a:spcBef>
              <a:buSzPts val="100"/>
              <a:buChar char="•"/>
              <a:tabLst>
                <a:tab pos="394970" algn="l"/>
              </a:tabLst>
            </a:pPr>
            <a:r>
              <a:rPr sz="1750" spc="-135" dirty="0">
                <a:solidFill>
                  <a:srgbClr val="F26722"/>
                </a:solidFill>
                <a:latin typeface="DejaVu Sans"/>
                <a:cs typeface="DejaVu Sans"/>
              </a:rPr>
              <a:t>Another</a:t>
            </a:r>
            <a:r>
              <a:rPr sz="1750" spc="-1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50" spc="-17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7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4970" algn="l"/>
              </a:tabLst>
            </a:pPr>
            <a:r>
              <a:rPr sz="1750" spc="-145" dirty="0">
                <a:solidFill>
                  <a:srgbClr val="F26722"/>
                </a:solidFill>
                <a:latin typeface="DejaVu Sans"/>
                <a:cs typeface="DejaVu Sans"/>
              </a:rPr>
              <a:t>Specific</a:t>
            </a:r>
            <a:r>
              <a:rPr sz="1750" spc="-23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50" spc="-135" dirty="0">
                <a:solidFill>
                  <a:srgbClr val="F26722"/>
                </a:solidFill>
                <a:latin typeface="DejaVu Sans"/>
                <a:cs typeface="DejaVu Sans"/>
              </a:rPr>
              <a:t>connection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599" y="2849841"/>
            <a:ext cx="2567940" cy="58839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775"/>
              </a:spcBef>
              <a:buSzPts val="100"/>
              <a:buChar char="•"/>
              <a:tabLst>
                <a:tab pos="394970" algn="l"/>
              </a:tabLst>
            </a:pPr>
            <a:r>
              <a:rPr sz="1750" spc="-140" dirty="0">
                <a:solidFill>
                  <a:srgbClr val="F26722"/>
                </a:solidFill>
                <a:latin typeface="DejaVu Sans"/>
                <a:cs typeface="DejaVu Sans"/>
              </a:rPr>
              <a:t>Third-party</a:t>
            </a:r>
            <a:r>
              <a:rPr sz="1750" spc="-19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50" spc="-204" dirty="0">
                <a:solidFill>
                  <a:srgbClr val="F26722"/>
                </a:solidFill>
                <a:latin typeface="DejaVu Sans"/>
                <a:cs typeface="DejaVu Sans"/>
              </a:rPr>
              <a:t>system</a:t>
            </a:r>
            <a:endParaRPr sz="17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30"/>
              </a:spcBef>
              <a:buSzPts val="100"/>
              <a:buChar char="•"/>
              <a:tabLst>
                <a:tab pos="14604" algn="l"/>
              </a:tabLst>
            </a:pPr>
            <a:r>
              <a:rPr sz="2200" spc="-225" dirty="0">
                <a:solidFill>
                  <a:srgbClr val="58595B"/>
                </a:solidFill>
                <a:latin typeface="DejaVu Sans"/>
                <a:cs typeface="DejaVu Sans"/>
              </a:rPr>
              <a:t>Degrade</a:t>
            </a:r>
            <a:r>
              <a:rPr sz="2200" spc="-254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00" spc="-165" dirty="0">
                <a:solidFill>
                  <a:srgbClr val="58595B"/>
                </a:solidFill>
                <a:latin typeface="DejaVu Sans"/>
                <a:cs typeface="DejaVu Sans"/>
              </a:rPr>
              <a:t>functionality</a:t>
            </a:r>
            <a:endParaRPr sz="22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40"/>
              </a:spcBef>
              <a:buSzPts val="100"/>
              <a:buChar char="•"/>
              <a:tabLst>
                <a:tab pos="14604" algn="l"/>
              </a:tabLst>
            </a:pPr>
            <a:r>
              <a:rPr sz="2200" spc="-190" dirty="0">
                <a:solidFill>
                  <a:srgbClr val="58595B"/>
                </a:solidFill>
                <a:latin typeface="DejaVu Sans"/>
                <a:cs typeface="DejaVu Sans"/>
              </a:rPr>
              <a:t>Default</a:t>
            </a:r>
            <a:r>
              <a:rPr sz="2200" spc="-2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00" spc="-165" dirty="0">
                <a:solidFill>
                  <a:srgbClr val="58595B"/>
                </a:solidFill>
                <a:latin typeface="DejaVu Sans"/>
                <a:cs typeface="DejaVu Sans"/>
              </a:rPr>
              <a:t>functionality</a:t>
            </a:r>
            <a:endParaRPr sz="22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40"/>
              </a:spcBef>
              <a:buSzPts val="100"/>
              <a:buChar char="•"/>
              <a:tabLst>
                <a:tab pos="14604" algn="l"/>
              </a:tabLst>
            </a:pPr>
            <a:r>
              <a:rPr sz="2200" spc="-140" dirty="0">
                <a:solidFill>
                  <a:srgbClr val="58595B"/>
                </a:solidFill>
                <a:latin typeface="DejaVu Sans"/>
                <a:cs typeface="DejaVu Sans"/>
              </a:rPr>
              <a:t>Multiple</a:t>
            </a:r>
            <a:r>
              <a:rPr sz="2200" spc="-2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00" spc="-215" dirty="0">
                <a:solidFill>
                  <a:srgbClr val="58595B"/>
                </a:solidFill>
                <a:latin typeface="DejaVu Sans"/>
                <a:cs typeface="DejaVu Sans"/>
              </a:rPr>
              <a:t>instances</a:t>
            </a:r>
            <a:endParaRPr sz="2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39"/>
              </a:spcBef>
              <a:buSzPts val="100"/>
              <a:buChar char="•"/>
              <a:tabLst>
                <a:tab pos="394970" algn="l"/>
              </a:tabLst>
            </a:pPr>
            <a:r>
              <a:rPr sz="1750" spc="-170" dirty="0">
                <a:solidFill>
                  <a:srgbClr val="F26722"/>
                </a:solidFill>
                <a:latin typeface="DejaVu Sans"/>
                <a:cs typeface="DejaVu Sans"/>
              </a:rPr>
              <a:t>Register </a:t>
            </a:r>
            <a:r>
              <a:rPr sz="1750" spc="-120" dirty="0">
                <a:solidFill>
                  <a:srgbClr val="F26722"/>
                </a:solidFill>
                <a:latin typeface="DejaVu Sans"/>
                <a:cs typeface="DejaVu Sans"/>
              </a:rPr>
              <a:t>on</a:t>
            </a:r>
            <a:r>
              <a:rPr sz="1750" spc="-2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50" spc="-145" dirty="0">
                <a:solidFill>
                  <a:srgbClr val="F26722"/>
                </a:solidFill>
                <a:latin typeface="DejaVu Sans"/>
                <a:cs typeface="DejaVu Sans"/>
              </a:rPr>
              <a:t>startup</a:t>
            </a:r>
            <a:endParaRPr sz="17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4970" algn="l"/>
              </a:tabLst>
            </a:pPr>
            <a:r>
              <a:rPr sz="1750" spc="-165" dirty="0">
                <a:solidFill>
                  <a:srgbClr val="F26722"/>
                </a:solidFill>
                <a:latin typeface="DejaVu Sans"/>
                <a:cs typeface="DejaVu Sans"/>
              </a:rPr>
              <a:t>Deregister </a:t>
            </a:r>
            <a:r>
              <a:rPr sz="1750" spc="-120" dirty="0">
                <a:solidFill>
                  <a:srgbClr val="F26722"/>
                </a:solidFill>
                <a:latin typeface="DejaVu Sans"/>
                <a:cs typeface="DejaVu Sans"/>
              </a:rPr>
              <a:t>on</a:t>
            </a:r>
            <a:r>
              <a:rPr sz="1750" spc="-2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50" spc="-140" dirty="0">
                <a:solidFill>
                  <a:srgbClr val="F26722"/>
                </a:solidFill>
                <a:latin typeface="DejaVu Sans"/>
                <a:cs typeface="DejaVu Sans"/>
              </a:rPr>
              <a:t>failure</a:t>
            </a:r>
            <a:endParaRPr sz="17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30"/>
              </a:spcBef>
              <a:buSzPts val="100"/>
              <a:buChar char="•"/>
              <a:tabLst>
                <a:tab pos="14604" algn="l"/>
              </a:tabLst>
            </a:pPr>
            <a:r>
              <a:rPr sz="2200" spc="-260" dirty="0">
                <a:solidFill>
                  <a:srgbClr val="58595B"/>
                </a:solidFill>
                <a:latin typeface="DejaVu Sans"/>
                <a:cs typeface="DejaVu Sans"/>
              </a:rPr>
              <a:t>Types </a:t>
            </a:r>
            <a:r>
              <a:rPr sz="2200" spc="-140" dirty="0">
                <a:solidFill>
                  <a:srgbClr val="58595B"/>
                </a:solidFill>
                <a:latin typeface="DejaVu Sans"/>
                <a:cs typeface="DejaVu Sans"/>
              </a:rPr>
              <a:t>of</a:t>
            </a:r>
            <a:r>
              <a:rPr sz="2200" spc="-22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00" spc="-180" dirty="0">
                <a:solidFill>
                  <a:srgbClr val="58595B"/>
                </a:solidFill>
                <a:latin typeface="DejaVu Sans"/>
                <a:cs typeface="DejaVu Sans"/>
              </a:rPr>
              <a:t>failure</a:t>
            </a:r>
            <a:endParaRPr sz="2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39"/>
              </a:spcBef>
              <a:buSzPts val="100"/>
              <a:buChar char="•"/>
              <a:tabLst>
                <a:tab pos="394970" algn="l"/>
              </a:tabLst>
            </a:pPr>
            <a:r>
              <a:rPr sz="1750" spc="-155" dirty="0">
                <a:solidFill>
                  <a:srgbClr val="F26722"/>
                </a:solidFill>
                <a:latin typeface="DejaVu Sans"/>
                <a:cs typeface="DejaVu Sans"/>
              </a:rPr>
              <a:t>Exceptions\Errors</a:t>
            </a:r>
            <a:endParaRPr sz="17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4970" algn="l"/>
              </a:tabLst>
            </a:pPr>
            <a:r>
              <a:rPr sz="1750" spc="-190" dirty="0">
                <a:solidFill>
                  <a:srgbClr val="F26722"/>
                </a:solidFill>
                <a:latin typeface="DejaVu Sans"/>
                <a:cs typeface="DejaVu Sans"/>
              </a:rPr>
              <a:t>Delays</a:t>
            </a:r>
            <a:endParaRPr sz="17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4970" algn="l"/>
              </a:tabLst>
            </a:pPr>
            <a:r>
              <a:rPr sz="1750" spc="-140" dirty="0">
                <a:solidFill>
                  <a:srgbClr val="F26722"/>
                </a:solidFill>
                <a:latin typeface="DejaVu Sans"/>
                <a:cs typeface="DejaVu Sans"/>
              </a:rPr>
              <a:t>Unavailability</a:t>
            </a:r>
            <a:endParaRPr sz="17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30"/>
              </a:spcBef>
              <a:buSzPts val="100"/>
              <a:buChar char="•"/>
              <a:tabLst>
                <a:tab pos="14604" algn="l"/>
              </a:tabLst>
            </a:pPr>
            <a:r>
              <a:rPr sz="2200" spc="-195" dirty="0">
                <a:solidFill>
                  <a:srgbClr val="58595B"/>
                </a:solidFill>
                <a:latin typeface="DejaVu Sans"/>
                <a:cs typeface="DejaVu Sans"/>
              </a:rPr>
              <a:t>Network</a:t>
            </a:r>
            <a:r>
              <a:rPr sz="2200" spc="-2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00" spc="-229" dirty="0">
                <a:solidFill>
                  <a:srgbClr val="58595B"/>
                </a:solidFill>
                <a:latin typeface="DejaVu Sans"/>
                <a:cs typeface="DejaVu Sans"/>
              </a:rPr>
              <a:t>issues</a:t>
            </a:r>
            <a:endParaRPr sz="2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39"/>
              </a:spcBef>
              <a:buSzPts val="100"/>
              <a:buChar char="•"/>
              <a:tabLst>
                <a:tab pos="394970" algn="l"/>
              </a:tabLst>
            </a:pPr>
            <a:r>
              <a:rPr sz="1750" spc="-180" dirty="0">
                <a:solidFill>
                  <a:srgbClr val="F26722"/>
                </a:solidFill>
                <a:latin typeface="DejaVu Sans"/>
                <a:cs typeface="DejaVu Sans"/>
              </a:rPr>
              <a:t>Delay</a:t>
            </a:r>
            <a:endParaRPr sz="17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4970" algn="l"/>
              </a:tabLst>
            </a:pPr>
            <a:r>
              <a:rPr sz="1750" spc="-140" dirty="0">
                <a:solidFill>
                  <a:srgbClr val="F26722"/>
                </a:solidFill>
                <a:latin typeface="DejaVu Sans"/>
                <a:cs typeface="DejaVu Sans"/>
              </a:rPr>
              <a:t>Unavailability</a:t>
            </a:r>
            <a:endParaRPr sz="17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30"/>
              </a:spcBef>
              <a:buSzPts val="100"/>
              <a:buChar char="•"/>
              <a:tabLst>
                <a:tab pos="14604" algn="l"/>
              </a:tabLst>
            </a:pPr>
            <a:r>
              <a:rPr sz="2200" spc="-215" dirty="0">
                <a:solidFill>
                  <a:srgbClr val="58595B"/>
                </a:solidFill>
                <a:latin typeface="DejaVu Sans"/>
                <a:cs typeface="DejaVu Sans"/>
              </a:rPr>
              <a:t>Validate</a:t>
            </a:r>
            <a:r>
              <a:rPr sz="2200" spc="-2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200" spc="-150" dirty="0">
                <a:solidFill>
                  <a:srgbClr val="58595B"/>
                </a:solidFill>
                <a:latin typeface="DejaVu Sans"/>
                <a:cs typeface="DejaVu Sans"/>
              </a:rPr>
              <a:t>input</a:t>
            </a:r>
            <a:endParaRPr sz="22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39"/>
              </a:spcBef>
              <a:buSzPts val="100"/>
              <a:buChar char="•"/>
              <a:tabLst>
                <a:tab pos="394970" algn="l"/>
              </a:tabLst>
            </a:pPr>
            <a:r>
              <a:rPr sz="1750" spc="-170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1750" spc="-114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750" spc="-21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50" spc="-17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7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394970" algn="l"/>
              </a:tabLst>
            </a:pPr>
            <a:r>
              <a:rPr sz="1750" spc="-135" dirty="0">
                <a:solidFill>
                  <a:srgbClr val="F26722"/>
                </a:solidFill>
                <a:latin typeface="DejaVu Sans"/>
                <a:cs typeface="DejaVu Sans"/>
              </a:rPr>
              <a:t>Client </a:t>
            </a:r>
            <a:r>
              <a:rPr sz="1750" spc="-114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750" spc="-24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750" spc="-17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7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1983" y="2445520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4843" y="2717341"/>
            <a:ext cx="1029969" cy="647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3189" marR="5080" indent="-111125">
              <a:lnSpc>
                <a:spcPts val="2430"/>
              </a:lnSpc>
              <a:spcBef>
                <a:spcPts val="204"/>
              </a:spcBef>
            </a:pPr>
            <a:r>
              <a:rPr sz="2050" spc="-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2050" spc="-1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2050" spc="-1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205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20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2050" spc="-1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205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3014" y="3469817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15" y="0"/>
                </a:moveTo>
                <a:lnTo>
                  <a:pt x="142823" y="2239"/>
                </a:lnTo>
                <a:lnTo>
                  <a:pt x="84603" y="8475"/>
                </a:lnTo>
                <a:lnTo>
                  <a:pt x="39496" y="17981"/>
                </a:lnTo>
                <a:lnTo>
                  <a:pt x="0" y="43903"/>
                </a:lnTo>
                <a:lnTo>
                  <a:pt x="0" y="395097"/>
                </a:lnTo>
                <a:lnTo>
                  <a:pt x="39496" y="421014"/>
                </a:lnTo>
                <a:lnTo>
                  <a:pt x="84603" y="430517"/>
                </a:lnTo>
                <a:lnTo>
                  <a:pt x="142823" y="436749"/>
                </a:lnTo>
                <a:lnTo>
                  <a:pt x="211315" y="438988"/>
                </a:lnTo>
                <a:lnTo>
                  <a:pt x="281491" y="436749"/>
                </a:lnTo>
                <a:lnTo>
                  <a:pt x="343739" y="430517"/>
                </a:lnTo>
                <a:lnTo>
                  <a:pt x="393655" y="421014"/>
                </a:lnTo>
                <a:lnTo>
                  <a:pt x="426835" y="408966"/>
                </a:lnTo>
                <a:lnTo>
                  <a:pt x="438873" y="395097"/>
                </a:lnTo>
                <a:lnTo>
                  <a:pt x="438873" y="43903"/>
                </a:lnTo>
                <a:lnTo>
                  <a:pt x="426835" y="30032"/>
                </a:lnTo>
                <a:lnTo>
                  <a:pt x="393655" y="17981"/>
                </a:lnTo>
                <a:lnTo>
                  <a:pt x="343739" y="8475"/>
                </a:lnTo>
                <a:lnTo>
                  <a:pt x="281491" y="2239"/>
                </a:lnTo>
                <a:lnTo>
                  <a:pt x="211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4863" y="3469824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39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4863" y="3513723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1983" y="6835394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90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67859" y="7107224"/>
            <a:ext cx="984250" cy="647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00330" marR="5080" indent="-88265">
              <a:lnSpc>
                <a:spcPts val="2430"/>
              </a:lnSpc>
              <a:spcBef>
                <a:spcPts val="204"/>
              </a:spcBef>
            </a:pPr>
            <a:r>
              <a:rPr sz="2050" spc="-2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2050" spc="-1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205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20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205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2050" spc="-1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2050">
              <a:latin typeface="Noto Sans CJK JP Regular"/>
              <a:cs typeface="Noto Sans CJK JP 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53014" y="7859700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15" y="0"/>
                </a:moveTo>
                <a:lnTo>
                  <a:pt x="142823" y="2238"/>
                </a:lnTo>
                <a:lnTo>
                  <a:pt x="84603" y="8471"/>
                </a:lnTo>
                <a:lnTo>
                  <a:pt x="39496" y="17975"/>
                </a:lnTo>
                <a:lnTo>
                  <a:pt x="0" y="43893"/>
                </a:lnTo>
                <a:lnTo>
                  <a:pt x="0" y="395084"/>
                </a:lnTo>
                <a:lnTo>
                  <a:pt x="39496" y="421004"/>
                </a:lnTo>
                <a:lnTo>
                  <a:pt x="84603" y="430509"/>
                </a:lnTo>
                <a:lnTo>
                  <a:pt x="142823" y="436743"/>
                </a:lnTo>
                <a:lnTo>
                  <a:pt x="211315" y="438983"/>
                </a:lnTo>
                <a:lnTo>
                  <a:pt x="281491" y="436743"/>
                </a:lnTo>
                <a:lnTo>
                  <a:pt x="343739" y="430509"/>
                </a:lnTo>
                <a:lnTo>
                  <a:pt x="393655" y="421004"/>
                </a:lnTo>
                <a:lnTo>
                  <a:pt x="426835" y="408954"/>
                </a:lnTo>
                <a:lnTo>
                  <a:pt x="438873" y="395084"/>
                </a:lnTo>
                <a:lnTo>
                  <a:pt x="438873" y="43893"/>
                </a:lnTo>
                <a:lnTo>
                  <a:pt x="393655" y="17975"/>
                </a:lnTo>
                <a:lnTo>
                  <a:pt x="343739" y="8471"/>
                </a:lnTo>
                <a:lnTo>
                  <a:pt x="281491" y="2238"/>
                </a:lnTo>
                <a:lnTo>
                  <a:pt x="211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4863" y="7859698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39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4863" y="7903597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15167" y="5811090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90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88825" y="6082918"/>
            <a:ext cx="808355" cy="647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94615">
              <a:lnSpc>
                <a:spcPts val="2430"/>
              </a:lnSpc>
              <a:spcBef>
                <a:spcPts val="204"/>
              </a:spcBef>
            </a:pPr>
            <a:r>
              <a:rPr sz="205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Stock  </a:t>
            </a:r>
            <a:r>
              <a:rPr sz="2050" spc="-20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2050" spc="-1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2050" spc="-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20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205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20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205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6207" y="6835393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02" y="0"/>
                </a:moveTo>
                <a:lnTo>
                  <a:pt x="142817" y="2238"/>
                </a:lnTo>
                <a:lnTo>
                  <a:pt x="84600" y="8471"/>
                </a:lnTo>
                <a:lnTo>
                  <a:pt x="39495" y="17973"/>
                </a:lnTo>
                <a:lnTo>
                  <a:pt x="0" y="43891"/>
                </a:lnTo>
                <a:lnTo>
                  <a:pt x="0" y="395084"/>
                </a:lnTo>
                <a:lnTo>
                  <a:pt x="39495" y="421006"/>
                </a:lnTo>
                <a:lnTo>
                  <a:pt x="84600" y="430512"/>
                </a:lnTo>
                <a:lnTo>
                  <a:pt x="142817" y="436748"/>
                </a:lnTo>
                <a:lnTo>
                  <a:pt x="211302" y="438988"/>
                </a:lnTo>
                <a:lnTo>
                  <a:pt x="281484" y="436748"/>
                </a:lnTo>
                <a:lnTo>
                  <a:pt x="343736" y="430512"/>
                </a:lnTo>
                <a:lnTo>
                  <a:pt x="393654" y="421006"/>
                </a:lnTo>
                <a:lnTo>
                  <a:pt x="426835" y="408955"/>
                </a:lnTo>
                <a:lnTo>
                  <a:pt x="438873" y="395084"/>
                </a:lnTo>
                <a:lnTo>
                  <a:pt x="438873" y="43891"/>
                </a:lnTo>
                <a:lnTo>
                  <a:pt x="393654" y="17973"/>
                </a:lnTo>
                <a:lnTo>
                  <a:pt x="343736" y="8471"/>
                </a:lnTo>
                <a:lnTo>
                  <a:pt x="281484" y="2238"/>
                </a:lnTo>
                <a:lnTo>
                  <a:pt x="211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8047" y="6835394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40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8047" y="6879293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15204" y="3616147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609166" y="0"/>
                </a:moveTo>
                <a:lnTo>
                  <a:pt x="146278" y="0"/>
                </a:lnTo>
                <a:lnTo>
                  <a:pt x="100044" y="7460"/>
                </a:lnTo>
                <a:lnTo>
                  <a:pt x="59889" y="28234"/>
                </a:lnTo>
                <a:lnTo>
                  <a:pt x="28224" y="59911"/>
                </a:lnTo>
                <a:lnTo>
                  <a:pt x="7457" y="100080"/>
                </a:lnTo>
                <a:lnTo>
                  <a:pt x="0" y="146329"/>
                </a:lnTo>
                <a:lnTo>
                  <a:pt x="0" y="1170635"/>
                </a:lnTo>
                <a:lnTo>
                  <a:pt x="7457" y="1216889"/>
                </a:lnTo>
                <a:lnTo>
                  <a:pt x="28224" y="1257058"/>
                </a:lnTo>
                <a:lnTo>
                  <a:pt x="59889" y="1288733"/>
                </a:lnTo>
                <a:lnTo>
                  <a:pt x="100044" y="1309505"/>
                </a:lnTo>
                <a:lnTo>
                  <a:pt x="146278" y="1316964"/>
                </a:lnTo>
                <a:lnTo>
                  <a:pt x="1609166" y="1316964"/>
                </a:lnTo>
                <a:lnTo>
                  <a:pt x="1655406" y="1309505"/>
                </a:lnTo>
                <a:lnTo>
                  <a:pt x="1695565" y="1288733"/>
                </a:lnTo>
                <a:lnTo>
                  <a:pt x="1727232" y="1257058"/>
                </a:lnTo>
                <a:lnTo>
                  <a:pt x="1747999" y="1216889"/>
                </a:lnTo>
                <a:lnTo>
                  <a:pt x="1755457" y="1170635"/>
                </a:lnTo>
                <a:lnTo>
                  <a:pt x="1755457" y="146329"/>
                </a:lnTo>
                <a:lnTo>
                  <a:pt x="1747999" y="100080"/>
                </a:lnTo>
                <a:lnTo>
                  <a:pt x="1727232" y="59911"/>
                </a:lnTo>
                <a:lnTo>
                  <a:pt x="1695565" y="28234"/>
                </a:lnTo>
                <a:lnTo>
                  <a:pt x="1655406" y="7460"/>
                </a:lnTo>
                <a:lnTo>
                  <a:pt x="1609166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5167" y="3616153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47864" y="3887977"/>
            <a:ext cx="890269" cy="647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" marR="5080" indent="-41275">
              <a:lnSpc>
                <a:spcPts val="2430"/>
              </a:lnSpc>
              <a:spcBef>
                <a:spcPts val="204"/>
              </a:spcBef>
            </a:pPr>
            <a:r>
              <a:rPr sz="2050" spc="-2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P</a:t>
            </a:r>
            <a:r>
              <a:rPr sz="205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ostage  </a:t>
            </a:r>
            <a:r>
              <a:rPr sz="205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Service</a:t>
            </a:r>
            <a:endParaRPr sz="205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86207" y="4640453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02" y="0"/>
                </a:moveTo>
                <a:lnTo>
                  <a:pt x="142817" y="2239"/>
                </a:lnTo>
                <a:lnTo>
                  <a:pt x="84600" y="8475"/>
                </a:lnTo>
                <a:lnTo>
                  <a:pt x="39495" y="17981"/>
                </a:lnTo>
                <a:lnTo>
                  <a:pt x="0" y="43903"/>
                </a:lnTo>
                <a:lnTo>
                  <a:pt x="0" y="395097"/>
                </a:lnTo>
                <a:lnTo>
                  <a:pt x="39495" y="421014"/>
                </a:lnTo>
                <a:lnTo>
                  <a:pt x="84600" y="430517"/>
                </a:lnTo>
                <a:lnTo>
                  <a:pt x="142817" y="436749"/>
                </a:lnTo>
                <a:lnTo>
                  <a:pt x="211302" y="438988"/>
                </a:lnTo>
                <a:lnTo>
                  <a:pt x="281484" y="436749"/>
                </a:lnTo>
                <a:lnTo>
                  <a:pt x="343736" y="430517"/>
                </a:lnTo>
                <a:lnTo>
                  <a:pt x="393654" y="421014"/>
                </a:lnTo>
                <a:lnTo>
                  <a:pt x="426835" y="408966"/>
                </a:lnTo>
                <a:lnTo>
                  <a:pt x="438873" y="395097"/>
                </a:lnTo>
                <a:lnTo>
                  <a:pt x="438873" y="43903"/>
                </a:lnTo>
                <a:lnTo>
                  <a:pt x="426835" y="30032"/>
                </a:lnTo>
                <a:lnTo>
                  <a:pt x="393654" y="17981"/>
                </a:lnTo>
                <a:lnTo>
                  <a:pt x="343736" y="8475"/>
                </a:lnTo>
                <a:lnTo>
                  <a:pt x="281484" y="2239"/>
                </a:lnTo>
                <a:lnTo>
                  <a:pt x="211302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8047" y="4640457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40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8047" y="4684356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5262" y="3939703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495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18371" y="3801505"/>
            <a:ext cx="113781" cy="146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7838" y="377874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422728"/>
                </a:lnTo>
                <a:lnTo>
                  <a:pt x="0" y="684495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0947" y="4455108"/>
            <a:ext cx="113781" cy="146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75262" y="6134640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495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18371" y="5996442"/>
            <a:ext cx="113781" cy="146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7838" y="5973678"/>
            <a:ext cx="0" cy="701040"/>
          </a:xfrm>
          <a:custGeom>
            <a:avLst/>
            <a:gdLst/>
            <a:ahLst/>
            <a:cxnLst/>
            <a:rect l="l" t="t" r="r" b="b"/>
            <a:pathLst>
              <a:path h="701040">
                <a:moveTo>
                  <a:pt x="0" y="0"/>
                </a:moveTo>
                <a:lnTo>
                  <a:pt x="0" y="93488"/>
                </a:lnTo>
                <a:lnTo>
                  <a:pt x="0" y="700754"/>
                </a:lnTo>
              </a:path>
            </a:pathLst>
          </a:custGeom>
          <a:ln w="1625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10947" y="6666304"/>
            <a:ext cx="113781" cy="146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37439" y="4201469"/>
            <a:ext cx="652145" cy="585470"/>
          </a:xfrm>
          <a:custGeom>
            <a:avLst/>
            <a:gdLst/>
            <a:ahLst/>
            <a:cxnLst/>
            <a:rect l="l" t="t" r="r" b="b"/>
            <a:pathLst>
              <a:path w="652145" h="585470">
                <a:moveTo>
                  <a:pt x="651794" y="0"/>
                </a:moveTo>
                <a:lnTo>
                  <a:pt x="0" y="0"/>
                </a:lnTo>
                <a:lnTo>
                  <a:pt x="0" y="585316"/>
                </a:lnTo>
              </a:path>
            </a:pathLst>
          </a:custGeom>
          <a:ln w="32513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72976" y="4126681"/>
            <a:ext cx="188554" cy="149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7118" y="4347798"/>
            <a:ext cx="668655" cy="585470"/>
          </a:xfrm>
          <a:custGeom>
            <a:avLst/>
            <a:gdLst/>
            <a:ahLst/>
            <a:cxnLst/>
            <a:rect l="l" t="t" r="r" b="b"/>
            <a:pathLst>
              <a:path w="668654" h="585470">
                <a:moveTo>
                  <a:pt x="668048" y="0"/>
                </a:moveTo>
                <a:lnTo>
                  <a:pt x="229184" y="0"/>
                </a:lnTo>
                <a:lnTo>
                  <a:pt x="229184" y="292658"/>
                </a:lnTo>
                <a:lnTo>
                  <a:pt x="229184" y="585316"/>
                </a:lnTo>
                <a:lnTo>
                  <a:pt x="0" y="585316"/>
                </a:lnTo>
              </a:path>
            </a:pathLst>
          </a:custGeom>
          <a:ln w="32513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74821" y="4858327"/>
            <a:ext cx="188554" cy="1495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53693" y="5298938"/>
            <a:ext cx="684530" cy="1170940"/>
          </a:xfrm>
          <a:custGeom>
            <a:avLst/>
            <a:gdLst/>
            <a:ahLst/>
            <a:cxnLst/>
            <a:rect l="l" t="t" r="r" b="b"/>
            <a:pathLst>
              <a:path w="684529" h="1170939">
                <a:moveTo>
                  <a:pt x="684302" y="1170633"/>
                </a:moveTo>
                <a:lnTo>
                  <a:pt x="577024" y="1170633"/>
                </a:lnTo>
                <a:lnTo>
                  <a:pt x="577024" y="512152"/>
                </a:lnTo>
                <a:lnTo>
                  <a:pt x="577024" y="0"/>
                </a:lnTo>
                <a:lnTo>
                  <a:pt x="0" y="0"/>
                </a:lnTo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9867" y="6412666"/>
            <a:ext cx="146290" cy="1138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8356" y="5526561"/>
            <a:ext cx="701040" cy="1316990"/>
          </a:xfrm>
          <a:custGeom>
            <a:avLst/>
            <a:gdLst/>
            <a:ahLst/>
            <a:cxnLst/>
            <a:rect l="l" t="t" r="r" b="b"/>
            <a:pathLst>
              <a:path w="701039" h="1316990">
                <a:moveTo>
                  <a:pt x="0" y="0"/>
                </a:moveTo>
                <a:lnTo>
                  <a:pt x="286074" y="0"/>
                </a:lnTo>
                <a:lnTo>
                  <a:pt x="286074" y="1316962"/>
                </a:lnTo>
                <a:lnTo>
                  <a:pt x="700556" y="1316962"/>
                </a:lnTo>
              </a:path>
            </a:pathLst>
          </a:custGeom>
          <a:ln w="162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60193" y="5469656"/>
            <a:ext cx="146290" cy="1138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82011" y="4640453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609166" y="0"/>
                </a:moveTo>
                <a:lnTo>
                  <a:pt x="146278" y="0"/>
                </a:lnTo>
                <a:lnTo>
                  <a:pt x="100044" y="7460"/>
                </a:lnTo>
                <a:lnTo>
                  <a:pt x="59889" y="28234"/>
                </a:lnTo>
                <a:lnTo>
                  <a:pt x="28224" y="59911"/>
                </a:lnTo>
                <a:lnTo>
                  <a:pt x="7457" y="100080"/>
                </a:lnTo>
                <a:lnTo>
                  <a:pt x="0" y="146329"/>
                </a:lnTo>
                <a:lnTo>
                  <a:pt x="0" y="1170635"/>
                </a:lnTo>
                <a:lnTo>
                  <a:pt x="7457" y="1216884"/>
                </a:lnTo>
                <a:lnTo>
                  <a:pt x="28224" y="1257053"/>
                </a:lnTo>
                <a:lnTo>
                  <a:pt x="59889" y="1288729"/>
                </a:lnTo>
                <a:lnTo>
                  <a:pt x="100044" y="1309504"/>
                </a:lnTo>
                <a:lnTo>
                  <a:pt x="146278" y="1316964"/>
                </a:lnTo>
                <a:lnTo>
                  <a:pt x="1609166" y="1316964"/>
                </a:lnTo>
                <a:lnTo>
                  <a:pt x="1655406" y="1309504"/>
                </a:lnTo>
                <a:lnTo>
                  <a:pt x="1695565" y="1288729"/>
                </a:lnTo>
                <a:lnTo>
                  <a:pt x="1727232" y="1257053"/>
                </a:lnTo>
                <a:lnTo>
                  <a:pt x="1747999" y="1216884"/>
                </a:lnTo>
                <a:lnTo>
                  <a:pt x="1755457" y="1170635"/>
                </a:lnTo>
                <a:lnTo>
                  <a:pt x="1755457" y="146329"/>
                </a:lnTo>
                <a:lnTo>
                  <a:pt x="1747999" y="100080"/>
                </a:lnTo>
                <a:lnTo>
                  <a:pt x="1727232" y="59911"/>
                </a:lnTo>
                <a:lnTo>
                  <a:pt x="1695565" y="28234"/>
                </a:lnTo>
                <a:lnTo>
                  <a:pt x="1655406" y="7460"/>
                </a:lnTo>
                <a:lnTo>
                  <a:pt x="16091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81983" y="4640457"/>
            <a:ext cx="1755775" cy="1316990"/>
          </a:xfrm>
          <a:custGeom>
            <a:avLst/>
            <a:gdLst/>
            <a:ahLst/>
            <a:cxnLst/>
            <a:rect l="l" t="t" r="r" b="b"/>
            <a:pathLst>
              <a:path w="1755775" h="1316989">
                <a:moveTo>
                  <a:pt x="146288" y="0"/>
                </a:moveTo>
                <a:lnTo>
                  <a:pt x="1609168" y="0"/>
                </a:lnTo>
                <a:lnTo>
                  <a:pt x="1655409" y="7459"/>
                </a:lnTo>
                <a:lnTo>
                  <a:pt x="1695566" y="28230"/>
                </a:lnTo>
                <a:lnTo>
                  <a:pt x="1727232" y="59905"/>
                </a:lnTo>
                <a:lnTo>
                  <a:pt x="1747998" y="100075"/>
                </a:lnTo>
                <a:lnTo>
                  <a:pt x="1755456" y="146329"/>
                </a:lnTo>
                <a:lnTo>
                  <a:pt x="1755456" y="1170633"/>
                </a:lnTo>
                <a:lnTo>
                  <a:pt x="1747998" y="1216887"/>
                </a:lnTo>
                <a:lnTo>
                  <a:pt x="1727232" y="1257056"/>
                </a:lnTo>
                <a:lnTo>
                  <a:pt x="1695566" y="1288731"/>
                </a:lnTo>
                <a:lnTo>
                  <a:pt x="1655409" y="1309503"/>
                </a:lnTo>
                <a:lnTo>
                  <a:pt x="1609168" y="1316962"/>
                </a:lnTo>
                <a:lnTo>
                  <a:pt x="146288" y="1316962"/>
                </a:lnTo>
                <a:lnTo>
                  <a:pt x="100046" y="1309503"/>
                </a:lnTo>
                <a:lnTo>
                  <a:pt x="59889" y="1288731"/>
                </a:lnTo>
                <a:lnTo>
                  <a:pt x="28223" y="1257056"/>
                </a:lnTo>
                <a:lnTo>
                  <a:pt x="7457" y="1216887"/>
                </a:lnTo>
                <a:lnTo>
                  <a:pt x="0" y="1170633"/>
                </a:lnTo>
                <a:lnTo>
                  <a:pt x="0" y="146329"/>
                </a:lnTo>
                <a:lnTo>
                  <a:pt x="7457" y="100075"/>
                </a:lnTo>
                <a:lnTo>
                  <a:pt x="28223" y="59905"/>
                </a:lnTo>
                <a:lnTo>
                  <a:pt x="59889" y="28230"/>
                </a:lnTo>
                <a:lnTo>
                  <a:pt x="100046" y="7459"/>
                </a:lnTo>
                <a:lnTo>
                  <a:pt x="146288" y="0"/>
                </a:lnTo>
                <a:close/>
              </a:path>
            </a:pathLst>
          </a:custGeom>
          <a:ln w="3251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855632" y="4912283"/>
            <a:ext cx="808355" cy="647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7940">
              <a:lnSpc>
                <a:spcPts val="2430"/>
              </a:lnSpc>
              <a:spcBef>
                <a:spcPts val="204"/>
              </a:spcBef>
            </a:pPr>
            <a:r>
              <a:rPr sz="205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2050" spc="-20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2050" spc="-1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2050" spc="-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205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205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205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2050">
              <a:latin typeface="Noto Sans CJK JP Regular"/>
              <a:cs typeface="Noto Sans CJK JP Regular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53014" y="5664758"/>
            <a:ext cx="439420" cy="439420"/>
          </a:xfrm>
          <a:custGeom>
            <a:avLst/>
            <a:gdLst/>
            <a:ahLst/>
            <a:cxnLst/>
            <a:rect l="l" t="t" r="r" b="b"/>
            <a:pathLst>
              <a:path w="439420" h="439420">
                <a:moveTo>
                  <a:pt x="211315" y="0"/>
                </a:moveTo>
                <a:lnTo>
                  <a:pt x="142823" y="2239"/>
                </a:lnTo>
                <a:lnTo>
                  <a:pt x="84603" y="8475"/>
                </a:lnTo>
                <a:lnTo>
                  <a:pt x="39496" y="17981"/>
                </a:lnTo>
                <a:lnTo>
                  <a:pt x="0" y="43903"/>
                </a:lnTo>
                <a:lnTo>
                  <a:pt x="0" y="395084"/>
                </a:lnTo>
                <a:lnTo>
                  <a:pt x="39496" y="421006"/>
                </a:lnTo>
                <a:lnTo>
                  <a:pt x="84603" y="430512"/>
                </a:lnTo>
                <a:lnTo>
                  <a:pt x="142823" y="436748"/>
                </a:lnTo>
                <a:lnTo>
                  <a:pt x="211315" y="438988"/>
                </a:lnTo>
                <a:lnTo>
                  <a:pt x="281491" y="436748"/>
                </a:lnTo>
                <a:lnTo>
                  <a:pt x="343739" y="430512"/>
                </a:lnTo>
                <a:lnTo>
                  <a:pt x="393655" y="421006"/>
                </a:lnTo>
                <a:lnTo>
                  <a:pt x="426835" y="408955"/>
                </a:lnTo>
                <a:lnTo>
                  <a:pt x="438873" y="395084"/>
                </a:lnTo>
                <a:lnTo>
                  <a:pt x="438873" y="43903"/>
                </a:lnTo>
                <a:lnTo>
                  <a:pt x="426835" y="30032"/>
                </a:lnTo>
                <a:lnTo>
                  <a:pt x="393655" y="17981"/>
                </a:lnTo>
                <a:lnTo>
                  <a:pt x="343739" y="8475"/>
                </a:lnTo>
                <a:lnTo>
                  <a:pt x="281491" y="2239"/>
                </a:lnTo>
                <a:lnTo>
                  <a:pt x="211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44863" y="5664761"/>
            <a:ext cx="447040" cy="439420"/>
          </a:xfrm>
          <a:custGeom>
            <a:avLst/>
            <a:gdLst/>
            <a:ahLst/>
            <a:cxnLst/>
            <a:rect l="l" t="t" r="r" b="b"/>
            <a:pathLst>
              <a:path w="447039" h="439420">
                <a:moveTo>
                  <a:pt x="8127" y="395088"/>
                </a:moveTo>
                <a:lnTo>
                  <a:pt x="8127" y="43898"/>
                </a:lnTo>
                <a:lnTo>
                  <a:pt x="18474" y="30030"/>
                </a:lnTo>
                <a:lnTo>
                  <a:pt x="47622" y="17980"/>
                </a:lnTo>
                <a:lnTo>
                  <a:pt x="92726" y="8475"/>
                </a:lnTo>
                <a:lnTo>
                  <a:pt x="150943" y="2239"/>
                </a:lnTo>
                <a:lnTo>
                  <a:pt x="219432" y="0"/>
                </a:lnTo>
                <a:lnTo>
                  <a:pt x="289610" y="2239"/>
                </a:lnTo>
                <a:lnTo>
                  <a:pt x="351859" y="8475"/>
                </a:lnTo>
                <a:lnTo>
                  <a:pt x="401774" y="17980"/>
                </a:lnTo>
                <a:lnTo>
                  <a:pt x="434953" y="30030"/>
                </a:lnTo>
                <a:lnTo>
                  <a:pt x="446991" y="43898"/>
                </a:lnTo>
                <a:lnTo>
                  <a:pt x="446991" y="395088"/>
                </a:lnTo>
                <a:lnTo>
                  <a:pt x="401774" y="421006"/>
                </a:lnTo>
                <a:lnTo>
                  <a:pt x="351859" y="430512"/>
                </a:lnTo>
                <a:lnTo>
                  <a:pt x="289610" y="436747"/>
                </a:lnTo>
                <a:lnTo>
                  <a:pt x="219432" y="438987"/>
                </a:lnTo>
                <a:lnTo>
                  <a:pt x="150098" y="436747"/>
                </a:lnTo>
                <a:lnTo>
                  <a:pt x="89865" y="430512"/>
                </a:lnTo>
                <a:lnTo>
                  <a:pt x="42355" y="421006"/>
                </a:lnTo>
                <a:lnTo>
                  <a:pt x="11192" y="408956"/>
                </a:lnTo>
                <a:lnTo>
                  <a:pt x="0" y="395088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4863" y="5708660"/>
            <a:ext cx="439420" cy="44450"/>
          </a:xfrm>
          <a:custGeom>
            <a:avLst/>
            <a:gdLst/>
            <a:ahLst/>
            <a:cxnLst/>
            <a:rect l="l" t="t" r="r" b="b"/>
            <a:pathLst>
              <a:path w="439420" h="44450">
                <a:moveTo>
                  <a:pt x="0" y="0"/>
                </a:moveTo>
                <a:lnTo>
                  <a:pt x="42355" y="25917"/>
                </a:lnTo>
                <a:lnTo>
                  <a:pt x="89865" y="35423"/>
                </a:lnTo>
                <a:lnTo>
                  <a:pt x="150098" y="41658"/>
                </a:lnTo>
                <a:lnTo>
                  <a:pt x="219432" y="43898"/>
                </a:lnTo>
                <a:lnTo>
                  <a:pt x="288765" y="41658"/>
                </a:lnTo>
                <a:lnTo>
                  <a:pt x="348998" y="35423"/>
                </a:lnTo>
                <a:lnTo>
                  <a:pt x="396508" y="25917"/>
                </a:lnTo>
                <a:lnTo>
                  <a:pt x="427671" y="13868"/>
                </a:lnTo>
                <a:lnTo>
                  <a:pt x="438864" y="0"/>
                </a:lnTo>
              </a:path>
            </a:pathLst>
          </a:custGeom>
          <a:ln w="16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78082" y="3323488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585470" h="585470">
                <a:moveTo>
                  <a:pt x="292579" y="0"/>
                </a:moveTo>
                <a:lnTo>
                  <a:pt x="247795" y="3428"/>
                </a:lnTo>
                <a:lnTo>
                  <a:pt x="203863" y="13715"/>
                </a:lnTo>
                <a:lnTo>
                  <a:pt x="161635" y="30861"/>
                </a:lnTo>
                <a:lnTo>
                  <a:pt x="121962" y="54863"/>
                </a:lnTo>
                <a:lnTo>
                  <a:pt x="85696" y="85725"/>
                </a:lnTo>
                <a:lnTo>
                  <a:pt x="54845" y="121999"/>
                </a:lnTo>
                <a:lnTo>
                  <a:pt x="30850" y="161683"/>
                </a:lnTo>
                <a:lnTo>
                  <a:pt x="13711" y="203923"/>
                </a:lnTo>
                <a:lnTo>
                  <a:pt x="3427" y="247868"/>
                </a:lnTo>
                <a:lnTo>
                  <a:pt x="0" y="292665"/>
                </a:lnTo>
                <a:lnTo>
                  <a:pt x="3427" y="337462"/>
                </a:lnTo>
                <a:lnTo>
                  <a:pt x="13711" y="381406"/>
                </a:lnTo>
                <a:lnTo>
                  <a:pt x="30850" y="423647"/>
                </a:lnTo>
                <a:lnTo>
                  <a:pt x="54845" y="463330"/>
                </a:lnTo>
                <a:lnTo>
                  <a:pt x="85696" y="499605"/>
                </a:lnTo>
                <a:lnTo>
                  <a:pt x="121962" y="530462"/>
                </a:lnTo>
                <a:lnTo>
                  <a:pt x="161635" y="554463"/>
                </a:lnTo>
                <a:lnTo>
                  <a:pt x="203863" y="571606"/>
                </a:lnTo>
                <a:lnTo>
                  <a:pt x="247795" y="581892"/>
                </a:lnTo>
                <a:lnTo>
                  <a:pt x="292579" y="585320"/>
                </a:lnTo>
                <a:lnTo>
                  <a:pt x="337363" y="581892"/>
                </a:lnTo>
                <a:lnTo>
                  <a:pt x="381294" y="571606"/>
                </a:lnTo>
                <a:lnTo>
                  <a:pt x="423523" y="554463"/>
                </a:lnTo>
                <a:lnTo>
                  <a:pt x="463196" y="530462"/>
                </a:lnTo>
                <a:lnTo>
                  <a:pt x="499462" y="499605"/>
                </a:lnTo>
                <a:lnTo>
                  <a:pt x="530313" y="463330"/>
                </a:lnTo>
                <a:lnTo>
                  <a:pt x="554308" y="423647"/>
                </a:lnTo>
                <a:lnTo>
                  <a:pt x="571447" y="381406"/>
                </a:lnTo>
                <a:lnTo>
                  <a:pt x="581730" y="337462"/>
                </a:lnTo>
                <a:lnTo>
                  <a:pt x="585158" y="292665"/>
                </a:lnTo>
                <a:lnTo>
                  <a:pt x="581730" y="247868"/>
                </a:lnTo>
                <a:lnTo>
                  <a:pt x="571447" y="203923"/>
                </a:lnTo>
                <a:lnTo>
                  <a:pt x="554308" y="161683"/>
                </a:lnTo>
                <a:lnTo>
                  <a:pt x="530313" y="121999"/>
                </a:lnTo>
                <a:lnTo>
                  <a:pt x="499462" y="85725"/>
                </a:lnTo>
                <a:lnTo>
                  <a:pt x="463196" y="54863"/>
                </a:lnTo>
                <a:lnTo>
                  <a:pt x="423523" y="30861"/>
                </a:lnTo>
                <a:lnTo>
                  <a:pt x="381294" y="13715"/>
                </a:lnTo>
                <a:lnTo>
                  <a:pt x="337363" y="3428"/>
                </a:lnTo>
                <a:lnTo>
                  <a:pt x="292579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78051" y="3323499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585470" h="585470">
                <a:moveTo>
                  <a:pt x="499455" y="85712"/>
                </a:moveTo>
                <a:lnTo>
                  <a:pt x="530303" y="121989"/>
                </a:lnTo>
                <a:lnTo>
                  <a:pt x="554296" y="161674"/>
                </a:lnTo>
                <a:lnTo>
                  <a:pt x="571433" y="203914"/>
                </a:lnTo>
                <a:lnTo>
                  <a:pt x="581716" y="247858"/>
                </a:lnTo>
                <a:lnTo>
                  <a:pt x="585143" y="292654"/>
                </a:lnTo>
                <a:lnTo>
                  <a:pt x="581716" y="337449"/>
                </a:lnTo>
                <a:lnTo>
                  <a:pt x="571433" y="381393"/>
                </a:lnTo>
                <a:lnTo>
                  <a:pt x="554296" y="423634"/>
                </a:lnTo>
                <a:lnTo>
                  <a:pt x="530303" y="463318"/>
                </a:lnTo>
                <a:lnTo>
                  <a:pt x="499455" y="499596"/>
                </a:lnTo>
                <a:lnTo>
                  <a:pt x="463191" y="530452"/>
                </a:lnTo>
                <a:lnTo>
                  <a:pt x="423519" y="554452"/>
                </a:lnTo>
                <a:lnTo>
                  <a:pt x="381290" y="571594"/>
                </a:lnTo>
                <a:lnTo>
                  <a:pt x="337357" y="581879"/>
                </a:lnTo>
                <a:lnTo>
                  <a:pt x="292571" y="585308"/>
                </a:lnTo>
                <a:lnTo>
                  <a:pt x="247786" y="581879"/>
                </a:lnTo>
                <a:lnTo>
                  <a:pt x="203853" y="571594"/>
                </a:lnTo>
                <a:lnTo>
                  <a:pt x="161624" y="554452"/>
                </a:lnTo>
                <a:lnTo>
                  <a:pt x="121951" y="530452"/>
                </a:lnTo>
                <a:lnTo>
                  <a:pt x="85688" y="499596"/>
                </a:lnTo>
                <a:lnTo>
                  <a:pt x="54840" y="463318"/>
                </a:lnTo>
                <a:lnTo>
                  <a:pt x="30847" y="423634"/>
                </a:lnTo>
                <a:lnTo>
                  <a:pt x="13710" y="381393"/>
                </a:lnTo>
                <a:lnTo>
                  <a:pt x="3427" y="337449"/>
                </a:lnTo>
                <a:lnTo>
                  <a:pt x="0" y="292654"/>
                </a:lnTo>
                <a:lnTo>
                  <a:pt x="3427" y="247858"/>
                </a:lnTo>
                <a:lnTo>
                  <a:pt x="13710" y="203914"/>
                </a:lnTo>
                <a:lnTo>
                  <a:pt x="30847" y="161674"/>
                </a:lnTo>
                <a:lnTo>
                  <a:pt x="54840" y="121989"/>
                </a:lnTo>
                <a:lnTo>
                  <a:pt x="85688" y="85712"/>
                </a:lnTo>
                <a:lnTo>
                  <a:pt x="121951" y="54855"/>
                </a:lnTo>
                <a:lnTo>
                  <a:pt x="161624" y="30856"/>
                </a:lnTo>
                <a:lnTo>
                  <a:pt x="203853" y="13713"/>
                </a:lnTo>
                <a:lnTo>
                  <a:pt x="247786" y="3428"/>
                </a:lnTo>
                <a:lnTo>
                  <a:pt x="292571" y="0"/>
                </a:lnTo>
                <a:lnTo>
                  <a:pt x="337357" y="3428"/>
                </a:lnTo>
                <a:lnTo>
                  <a:pt x="381290" y="13713"/>
                </a:lnTo>
                <a:lnTo>
                  <a:pt x="423519" y="30856"/>
                </a:lnTo>
                <a:lnTo>
                  <a:pt x="463191" y="54855"/>
                </a:lnTo>
                <a:lnTo>
                  <a:pt x="499455" y="85712"/>
                </a:lnTo>
              </a:path>
            </a:pathLst>
          </a:custGeom>
          <a:ln w="65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682185" y="3221365"/>
            <a:ext cx="177165" cy="72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-85" dirty="0">
                <a:solidFill>
                  <a:srgbClr val="424242"/>
                </a:solidFill>
                <a:latin typeface="Arial"/>
                <a:cs typeface="Arial"/>
              </a:rPr>
              <a:t>!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4106" y="762889"/>
            <a:ext cx="129774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09" dirty="0"/>
              <a:t>Design </a:t>
            </a:r>
            <a:r>
              <a:rPr spc="-465" dirty="0"/>
              <a:t>Principles:</a:t>
            </a:r>
            <a:r>
              <a:rPr spc="-765" dirty="0"/>
              <a:t> </a:t>
            </a:r>
            <a:r>
              <a:rPr spc="-525" dirty="0">
                <a:solidFill>
                  <a:srgbClr val="F26722"/>
                </a:solidFill>
              </a:rPr>
              <a:t>Observable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7599" y="1956523"/>
            <a:ext cx="2151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100"/>
              </a:spcBef>
              <a:buSzPts val="100"/>
              <a:buChar char="•"/>
              <a:tabLst>
                <a:tab pos="14604" algn="l"/>
              </a:tabLst>
            </a:pPr>
            <a:r>
              <a:rPr sz="2800" spc="-340" dirty="0">
                <a:solidFill>
                  <a:srgbClr val="58595B"/>
                </a:solidFill>
                <a:latin typeface="DejaVu Sans"/>
                <a:cs typeface="DejaVu Sans"/>
              </a:rPr>
              <a:t>System</a:t>
            </a:r>
            <a:r>
              <a:rPr sz="2800" spc="-36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00" spc="-250" dirty="0">
                <a:solidFill>
                  <a:srgbClr val="58595B"/>
                </a:solidFill>
                <a:latin typeface="DejaVu Sans"/>
                <a:cs typeface="DejaVu Sans"/>
              </a:rPr>
              <a:t>Health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7599" y="2401024"/>
            <a:ext cx="4766310" cy="57099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5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35" dirty="0">
                <a:solidFill>
                  <a:srgbClr val="F26722"/>
                </a:solidFill>
                <a:latin typeface="DejaVu Sans"/>
                <a:cs typeface="DejaVu Sans"/>
              </a:rPr>
              <a:t>Status</a:t>
            </a:r>
            <a:endParaRPr sz="22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10" dirty="0">
                <a:solidFill>
                  <a:srgbClr val="F26722"/>
                </a:solidFill>
                <a:latin typeface="DejaVu Sans"/>
                <a:cs typeface="DejaVu Sans"/>
              </a:rPr>
              <a:t>Logs</a:t>
            </a:r>
            <a:endParaRPr sz="22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25" dirty="0">
                <a:solidFill>
                  <a:srgbClr val="F26722"/>
                </a:solidFill>
                <a:latin typeface="DejaVu Sans"/>
                <a:cs typeface="DejaVu Sans"/>
              </a:rPr>
              <a:t>Errors</a:t>
            </a:r>
            <a:endParaRPr sz="22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020"/>
              </a:spcBef>
              <a:buSzPts val="100"/>
              <a:buChar char="•"/>
              <a:tabLst>
                <a:tab pos="14604" algn="l"/>
              </a:tabLst>
            </a:pPr>
            <a:r>
              <a:rPr sz="2800" spc="-254" dirty="0">
                <a:solidFill>
                  <a:srgbClr val="58595B"/>
                </a:solidFill>
                <a:latin typeface="DejaVu Sans"/>
                <a:cs typeface="DejaVu Sans"/>
              </a:rPr>
              <a:t>Centralized</a:t>
            </a:r>
            <a:r>
              <a:rPr sz="2800" spc="-3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00" spc="-210" dirty="0">
                <a:solidFill>
                  <a:srgbClr val="58595B"/>
                </a:solidFill>
                <a:latin typeface="DejaVu Sans"/>
                <a:cs typeface="DejaVu Sans"/>
              </a:rPr>
              <a:t>monitoring</a:t>
            </a:r>
            <a:endParaRPr sz="28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60"/>
              </a:spcBef>
              <a:buSzPts val="100"/>
              <a:buChar char="•"/>
              <a:tabLst>
                <a:tab pos="14604" algn="l"/>
              </a:tabLst>
            </a:pPr>
            <a:r>
              <a:rPr sz="2800" spc="-254" dirty="0">
                <a:solidFill>
                  <a:srgbClr val="58595B"/>
                </a:solidFill>
                <a:latin typeface="DejaVu Sans"/>
                <a:cs typeface="DejaVu Sans"/>
              </a:rPr>
              <a:t>Centralized</a:t>
            </a:r>
            <a:r>
              <a:rPr sz="2800" spc="-3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800" spc="-185" dirty="0">
                <a:solidFill>
                  <a:srgbClr val="58595B"/>
                </a:solidFill>
                <a:latin typeface="DejaVu Sans"/>
                <a:cs typeface="DejaVu Sans"/>
              </a:rPr>
              <a:t>logging</a:t>
            </a:r>
            <a:endParaRPr sz="28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1160"/>
              </a:spcBef>
              <a:buSzPts val="100"/>
              <a:buChar char="•"/>
              <a:tabLst>
                <a:tab pos="14604" algn="l"/>
              </a:tabLst>
            </a:pPr>
            <a:r>
              <a:rPr sz="2800" spc="-340" dirty="0">
                <a:solidFill>
                  <a:srgbClr val="58595B"/>
                </a:solidFill>
                <a:latin typeface="DejaVu Sans"/>
                <a:cs typeface="DejaVu Sans"/>
              </a:rPr>
              <a:t>Why</a:t>
            </a:r>
            <a:endParaRPr sz="28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60"/>
              </a:spcBef>
              <a:buSzPts val="100"/>
              <a:buChar char="•"/>
              <a:tabLst>
                <a:tab pos="395605" algn="l"/>
              </a:tabLst>
            </a:pPr>
            <a:r>
              <a:rPr sz="2250" spc="-185" dirty="0">
                <a:solidFill>
                  <a:srgbClr val="F26722"/>
                </a:solidFill>
                <a:latin typeface="DejaVu Sans"/>
                <a:cs typeface="DejaVu Sans"/>
              </a:rPr>
              <a:t>Distributed</a:t>
            </a:r>
            <a:r>
              <a:rPr sz="2250" spc="-2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250" spc="-210" dirty="0">
                <a:solidFill>
                  <a:srgbClr val="F26722"/>
                </a:solidFill>
                <a:latin typeface="DejaVu Sans"/>
                <a:cs typeface="DejaVu Sans"/>
              </a:rPr>
              <a:t>transactions</a:t>
            </a:r>
            <a:endParaRPr sz="22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04" dirty="0">
                <a:solidFill>
                  <a:srgbClr val="F26722"/>
                </a:solidFill>
                <a:latin typeface="DejaVu Sans"/>
                <a:cs typeface="DejaVu Sans"/>
              </a:rPr>
              <a:t>Quick </a:t>
            </a:r>
            <a:r>
              <a:rPr sz="2250" spc="-195" dirty="0">
                <a:solidFill>
                  <a:srgbClr val="F26722"/>
                </a:solidFill>
                <a:latin typeface="DejaVu Sans"/>
                <a:cs typeface="DejaVu Sans"/>
              </a:rPr>
              <a:t>problem</a:t>
            </a:r>
            <a:r>
              <a:rPr sz="2250" spc="-29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250" spc="-180" dirty="0">
                <a:solidFill>
                  <a:srgbClr val="F26722"/>
                </a:solidFill>
                <a:latin typeface="DejaVu Sans"/>
                <a:cs typeface="DejaVu Sans"/>
              </a:rPr>
              <a:t>solving</a:t>
            </a:r>
            <a:endParaRPr sz="22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04" dirty="0">
                <a:solidFill>
                  <a:srgbClr val="F26722"/>
                </a:solidFill>
                <a:latin typeface="DejaVu Sans"/>
                <a:cs typeface="DejaVu Sans"/>
              </a:rPr>
              <a:t>Quick deployment </a:t>
            </a:r>
            <a:r>
              <a:rPr sz="2250" spc="-215" dirty="0">
                <a:solidFill>
                  <a:srgbClr val="F26722"/>
                </a:solidFill>
                <a:latin typeface="DejaVu Sans"/>
                <a:cs typeface="DejaVu Sans"/>
              </a:rPr>
              <a:t>requires</a:t>
            </a:r>
            <a:r>
              <a:rPr sz="2250" spc="-3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250" spc="-225" dirty="0">
                <a:solidFill>
                  <a:srgbClr val="F26722"/>
                </a:solidFill>
                <a:latin typeface="DejaVu Sans"/>
                <a:cs typeface="DejaVu Sans"/>
              </a:rPr>
              <a:t>feedback</a:t>
            </a:r>
            <a:endParaRPr sz="22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50" dirty="0">
                <a:solidFill>
                  <a:srgbClr val="F26722"/>
                </a:solidFill>
                <a:latin typeface="DejaVu Sans"/>
                <a:cs typeface="DejaVu Sans"/>
              </a:rPr>
              <a:t>Data </a:t>
            </a:r>
            <a:r>
              <a:rPr sz="2250" spc="-229" dirty="0">
                <a:solidFill>
                  <a:srgbClr val="F26722"/>
                </a:solidFill>
                <a:latin typeface="DejaVu Sans"/>
                <a:cs typeface="DejaVu Sans"/>
              </a:rPr>
              <a:t>used </a:t>
            </a:r>
            <a:r>
              <a:rPr sz="2250" spc="-170" dirty="0">
                <a:solidFill>
                  <a:srgbClr val="F26722"/>
                </a:solidFill>
                <a:latin typeface="DejaVu Sans"/>
                <a:cs typeface="DejaVu Sans"/>
              </a:rPr>
              <a:t>for </a:t>
            </a:r>
            <a:r>
              <a:rPr sz="2250" spc="-215" dirty="0">
                <a:solidFill>
                  <a:srgbClr val="F26722"/>
                </a:solidFill>
                <a:latin typeface="DejaVu Sans"/>
                <a:cs typeface="DejaVu Sans"/>
              </a:rPr>
              <a:t>capacity</a:t>
            </a:r>
            <a:r>
              <a:rPr sz="2250" spc="-34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250" spc="-175" dirty="0">
                <a:solidFill>
                  <a:srgbClr val="F26722"/>
                </a:solidFill>
                <a:latin typeface="DejaVu Sans"/>
                <a:cs typeface="DejaVu Sans"/>
              </a:rPr>
              <a:t>planning</a:t>
            </a:r>
            <a:endParaRPr sz="22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50" dirty="0">
                <a:solidFill>
                  <a:srgbClr val="F26722"/>
                </a:solidFill>
                <a:latin typeface="DejaVu Sans"/>
                <a:cs typeface="DejaVu Sans"/>
              </a:rPr>
              <a:t>Data </a:t>
            </a:r>
            <a:r>
              <a:rPr sz="2250" spc="-229" dirty="0">
                <a:solidFill>
                  <a:srgbClr val="F26722"/>
                </a:solidFill>
                <a:latin typeface="DejaVu Sans"/>
                <a:cs typeface="DejaVu Sans"/>
              </a:rPr>
              <a:t>used </a:t>
            </a:r>
            <a:r>
              <a:rPr sz="2250" spc="-170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2250" spc="-2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250" spc="-200" dirty="0">
                <a:solidFill>
                  <a:srgbClr val="F26722"/>
                </a:solidFill>
                <a:latin typeface="DejaVu Sans"/>
                <a:cs typeface="DejaVu Sans"/>
              </a:rPr>
              <a:t>scaling</a:t>
            </a:r>
            <a:endParaRPr sz="22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254" dirty="0">
                <a:solidFill>
                  <a:srgbClr val="F26722"/>
                </a:solidFill>
                <a:latin typeface="DejaVu Sans"/>
                <a:cs typeface="DejaVu Sans"/>
              </a:rPr>
              <a:t>Whats </a:t>
            </a:r>
            <a:r>
              <a:rPr sz="2250" spc="-204" dirty="0">
                <a:solidFill>
                  <a:srgbClr val="F26722"/>
                </a:solidFill>
                <a:latin typeface="DejaVu Sans"/>
                <a:cs typeface="DejaVu Sans"/>
              </a:rPr>
              <a:t>actually</a:t>
            </a:r>
            <a:r>
              <a:rPr sz="2250" spc="-24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250" spc="-229" dirty="0">
                <a:solidFill>
                  <a:srgbClr val="F26722"/>
                </a:solidFill>
                <a:latin typeface="DejaVu Sans"/>
                <a:cs typeface="DejaVu Sans"/>
              </a:rPr>
              <a:t>used</a:t>
            </a:r>
            <a:endParaRPr sz="22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0"/>
              </a:spcBef>
              <a:buSzPts val="100"/>
              <a:buChar char="•"/>
              <a:tabLst>
                <a:tab pos="395605" algn="l"/>
              </a:tabLst>
            </a:pPr>
            <a:r>
              <a:rPr sz="2250" spc="-155" dirty="0">
                <a:solidFill>
                  <a:srgbClr val="F26722"/>
                </a:solidFill>
                <a:latin typeface="DejaVu Sans"/>
                <a:cs typeface="DejaVu Sans"/>
              </a:rPr>
              <a:t>Monitor </a:t>
            </a:r>
            <a:r>
              <a:rPr sz="2250" spc="-220" dirty="0">
                <a:solidFill>
                  <a:srgbClr val="F26722"/>
                </a:solidFill>
                <a:latin typeface="DejaVu Sans"/>
                <a:cs typeface="DejaVu Sans"/>
              </a:rPr>
              <a:t>business</a:t>
            </a:r>
            <a:r>
              <a:rPr sz="2250" spc="-34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250" spc="-229" dirty="0">
                <a:solidFill>
                  <a:srgbClr val="F26722"/>
                </a:solidFill>
                <a:latin typeface="DejaVu Sans"/>
                <a:cs typeface="DejaVu Sans"/>
              </a:rPr>
              <a:t>data</a:t>
            </a:r>
            <a:endParaRPr sz="22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3261" y="4521041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3261" y="6448925"/>
            <a:ext cx="1110615" cy="582930"/>
          </a:xfrm>
          <a:custGeom>
            <a:avLst/>
            <a:gdLst/>
            <a:ahLst/>
            <a:cxnLst/>
            <a:rect l="l" t="t" r="r" b="b"/>
            <a:pathLst>
              <a:path w="1110614" h="582929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81970"/>
                </a:lnTo>
                <a:lnTo>
                  <a:pt x="1102071" y="521239"/>
                </a:lnTo>
                <a:lnTo>
                  <a:pt x="1080447" y="553304"/>
                </a:lnTo>
                <a:lnTo>
                  <a:pt x="1048372" y="574921"/>
                </a:lnTo>
                <a:lnTo>
                  <a:pt x="1009091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2656" y="6000580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5" h="572134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2656" y="5036638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5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9626" y="5124075"/>
            <a:ext cx="78483" cy="347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9020" y="5108385"/>
            <a:ext cx="78483" cy="347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9626" y="6089329"/>
            <a:ext cx="78483" cy="347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8262" y="6073638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37055"/>
                </a:lnTo>
                <a:lnTo>
                  <a:pt x="0" y="263918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9020" y="6331951"/>
            <a:ext cx="78483" cy="100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8868" y="5288832"/>
            <a:ext cx="425450" cy="259079"/>
          </a:xfrm>
          <a:custGeom>
            <a:avLst/>
            <a:gdLst/>
            <a:ahLst/>
            <a:cxnLst/>
            <a:rect l="l" t="t" r="r" b="b"/>
            <a:pathLst>
              <a:path w="425450" h="259079">
                <a:moveTo>
                  <a:pt x="424827" y="0"/>
                </a:moveTo>
                <a:lnTo>
                  <a:pt x="0" y="0"/>
                </a:lnTo>
                <a:lnTo>
                  <a:pt x="0" y="258795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8091" y="5249602"/>
            <a:ext cx="100906" cy="78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23757" y="5356084"/>
            <a:ext cx="442595" cy="257810"/>
          </a:xfrm>
          <a:custGeom>
            <a:avLst/>
            <a:gdLst/>
            <a:ahLst/>
            <a:cxnLst/>
            <a:rect l="l" t="t" r="r" b="b"/>
            <a:pathLst>
              <a:path w="442595" h="257810">
                <a:moveTo>
                  <a:pt x="442150" y="0"/>
                </a:moveTo>
                <a:lnTo>
                  <a:pt x="164201" y="0"/>
                </a:lnTo>
                <a:lnTo>
                  <a:pt x="164201" y="127195"/>
                </a:lnTo>
                <a:lnTo>
                  <a:pt x="164201" y="257798"/>
                </a:lnTo>
                <a:lnTo>
                  <a:pt x="0" y="257798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28456" y="5574651"/>
            <a:ext cx="100906" cy="784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3970" y="5770803"/>
            <a:ext cx="419734" cy="515620"/>
          </a:xfrm>
          <a:custGeom>
            <a:avLst/>
            <a:gdLst/>
            <a:ahLst/>
            <a:cxnLst/>
            <a:rect l="l" t="t" r="r" b="b"/>
            <a:pathLst>
              <a:path w="419735" h="515620">
                <a:moveTo>
                  <a:pt x="419726" y="515596"/>
                </a:moveTo>
                <a:lnTo>
                  <a:pt x="364898" y="515596"/>
                </a:lnTo>
                <a:lnTo>
                  <a:pt x="364898" y="227277"/>
                </a:lnTo>
                <a:lnTo>
                  <a:pt x="364898" y="0"/>
                </a:lnTo>
                <a:lnTo>
                  <a:pt x="0" y="0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8091" y="6247169"/>
            <a:ext cx="100906" cy="784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23757" y="5871681"/>
            <a:ext cx="431165" cy="582930"/>
          </a:xfrm>
          <a:custGeom>
            <a:avLst/>
            <a:gdLst/>
            <a:ahLst/>
            <a:cxnLst/>
            <a:rect l="l" t="t" r="r" b="b"/>
            <a:pathLst>
              <a:path w="431165" h="582929">
                <a:moveTo>
                  <a:pt x="0" y="0"/>
                </a:moveTo>
                <a:lnTo>
                  <a:pt x="164201" y="0"/>
                </a:lnTo>
                <a:lnTo>
                  <a:pt x="164201" y="582848"/>
                </a:lnTo>
                <a:lnTo>
                  <a:pt x="430938" y="582848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28456" y="5832450"/>
            <a:ext cx="100906" cy="784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03261" y="5484983"/>
            <a:ext cx="1110615" cy="582930"/>
          </a:xfrm>
          <a:custGeom>
            <a:avLst/>
            <a:gdLst/>
            <a:ahLst/>
            <a:cxnLst/>
            <a:rect l="l" t="t" r="r" b="b"/>
            <a:pathLst>
              <a:path w="1110614" h="582929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81970"/>
                </a:lnTo>
                <a:lnTo>
                  <a:pt x="1102071" y="521239"/>
                </a:lnTo>
                <a:lnTo>
                  <a:pt x="1080447" y="553304"/>
                </a:lnTo>
                <a:lnTo>
                  <a:pt x="1048372" y="574921"/>
                </a:lnTo>
                <a:lnTo>
                  <a:pt x="1009091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76895" y="4375329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76895" y="6303213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4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6290" y="5854868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6290" y="4879718"/>
            <a:ext cx="1110615" cy="582930"/>
          </a:xfrm>
          <a:custGeom>
            <a:avLst/>
            <a:gdLst/>
            <a:ahLst/>
            <a:cxnLst/>
            <a:rect l="l" t="t" r="r" b="b"/>
            <a:pathLst>
              <a:path w="1110614" h="582929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81970"/>
                </a:lnTo>
                <a:lnTo>
                  <a:pt x="1102071" y="521239"/>
                </a:lnTo>
                <a:lnTo>
                  <a:pt x="1080447" y="553304"/>
                </a:lnTo>
                <a:lnTo>
                  <a:pt x="1048372" y="574921"/>
                </a:lnTo>
                <a:lnTo>
                  <a:pt x="1009091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259" y="4976458"/>
            <a:ext cx="78483" cy="3479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0683" y="4960767"/>
            <a:ext cx="11430" cy="252729"/>
          </a:xfrm>
          <a:custGeom>
            <a:avLst/>
            <a:gdLst/>
            <a:ahLst/>
            <a:cxnLst/>
            <a:rect l="l" t="t" r="r" b="b"/>
            <a:pathLst>
              <a:path w="11430" h="252729">
                <a:moveTo>
                  <a:pt x="11212" y="0"/>
                </a:moveTo>
                <a:lnTo>
                  <a:pt x="11212" y="204770"/>
                </a:lnTo>
                <a:lnTo>
                  <a:pt x="0" y="204770"/>
                </a:lnTo>
                <a:lnTo>
                  <a:pt x="0" y="25270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81441" y="5207871"/>
            <a:ext cx="78483" cy="100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13259" y="5941700"/>
            <a:ext cx="78483" cy="3479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1895" y="5926009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37055"/>
                </a:lnTo>
                <a:lnTo>
                  <a:pt x="0" y="26392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92654" y="6184333"/>
            <a:ext cx="78483" cy="100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2502" y="5143120"/>
            <a:ext cx="422909" cy="257175"/>
          </a:xfrm>
          <a:custGeom>
            <a:avLst/>
            <a:gdLst/>
            <a:ahLst/>
            <a:cxnLst/>
            <a:rect l="l" t="t" r="r" b="b"/>
            <a:pathLst>
              <a:path w="422910" h="257175">
                <a:moveTo>
                  <a:pt x="422764" y="0"/>
                </a:moveTo>
                <a:lnTo>
                  <a:pt x="0" y="0"/>
                </a:lnTo>
                <a:lnTo>
                  <a:pt x="0" y="256879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9662" y="5103889"/>
            <a:ext cx="100906" cy="784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5328" y="5210372"/>
            <a:ext cx="442595" cy="257810"/>
          </a:xfrm>
          <a:custGeom>
            <a:avLst/>
            <a:gdLst/>
            <a:ahLst/>
            <a:cxnLst/>
            <a:rect l="l" t="t" r="r" b="b"/>
            <a:pathLst>
              <a:path w="442595" h="257810">
                <a:moveTo>
                  <a:pt x="442150" y="0"/>
                </a:moveTo>
                <a:lnTo>
                  <a:pt x="166264" y="0"/>
                </a:lnTo>
                <a:lnTo>
                  <a:pt x="166264" y="125278"/>
                </a:lnTo>
                <a:lnTo>
                  <a:pt x="166264" y="257798"/>
                </a:lnTo>
                <a:lnTo>
                  <a:pt x="0" y="257798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0026" y="5428939"/>
            <a:ext cx="100906" cy="784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5540" y="5625091"/>
            <a:ext cx="419734" cy="515620"/>
          </a:xfrm>
          <a:custGeom>
            <a:avLst/>
            <a:gdLst/>
            <a:ahLst/>
            <a:cxnLst/>
            <a:rect l="l" t="t" r="r" b="b"/>
            <a:pathLst>
              <a:path w="419735" h="515620">
                <a:moveTo>
                  <a:pt x="419726" y="515596"/>
                </a:moveTo>
                <a:lnTo>
                  <a:pt x="355749" y="515596"/>
                </a:lnTo>
                <a:lnTo>
                  <a:pt x="355749" y="225360"/>
                </a:lnTo>
                <a:lnTo>
                  <a:pt x="355749" y="0"/>
                </a:lnTo>
                <a:lnTo>
                  <a:pt x="0" y="0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9662" y="6101457"/>
            <a:ext cx="100906" cy="784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95328" y="5725969"/>
            <a:ext cx="431165" cy="582930"/>
          </a:xfrm>
          <a:custGeom>
            <a:avLst/>
            <a:gdLst/>
            <a:ahLst/>
            <a:cxnLst/>
            <a:rect l="l" t="t" r="r" b="b"/>
            <a:pathLst>
              <a:path w="431164" h="582929">
                <a:moveTo>
                  <a:pt x="0" y="0"/>
                </a:moveTo>
                <a:lnTo>
                  <a:pt x="166264" y="0"/>
                </a:lnTo>
                <a:lnTo>
                  <a:pt x="166264" y="582848"/>
                </a:lnTo>
                <a:lnTo>
                  <a:pt x="430938" y="582848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0026" y="5686738"/>
            <a:ext cx="100906" cy="784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6895" y="5339271"/>
            <a:ext cx="1110615" cy="572135"/>
          </a:xfrm>
          <a:custGeom>
            <a:avLst/>
            <a:gdLst/>
            <a:ahLst/>
            <a:cxnLst/>
            <a:rect l="l" t="t" r="r" b="b"/>
            <a:pathLst>
              <a:path w="1110614" h="572135">
                <a:moveTo>
                  <a:pt x="100909" y="0"/>
                </a:moveTo>
                <a:lnTo>
                  <a:pt x="1009091" y="0"/>
                </a:lnTo>
                <a:lnTo>
                  <a:pt x="1048372" y="7926"/>
                </a:lnTo>
                <a:lnTo>
                  <a:pt x="1080447" y="29544"/>
                </a:lnTo>
                <a:lnTo>
                  <a:pt x="1102071" y="61609"/>
                </a:lnTo>
                <a:lnTo>
                  <a:pt x="1110000" y="100877"/>
                </a:lnTo>
                <a:lnTo>
                  <a:pt x="1110000" y="470762"/>
                </a:lnTo>
                <a:lnTo>
                  <a:pt x="1102071" y="510030"/>
                </a:lnTo>
                <a:lnTo>
                  <a:pt x="1080447" y="542095"/>
                </a:lnTo>
                <a:lnTo>
                  <a:pt x="1048372" y="563713"/>
                </a:lnTo>
                <a:lnTo>
                  <a:pt x="1009091" y="571639"/>
                </a:lnTo>
                <a:lnTo>
                  <a:pt x="100909" y="571639"/>
                </a:lnTo>
                <a:lnTo>
                  <a:pt x="61628" y="563713"/>
                </a:lnTo>
                <a:lnTo>
                  <a:pt x="29553" y="542095"/>
                </a:lnTo>
                <a:lnTo>
                  <a:pt x="7929" y="510030"/>
                </a:lnTo>
                <a:lnTo>
                  <a:pt x="0" y="470762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5684" y="2156021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30">
                <a:moveTo>
                  <a:pt x="100909" y="0"/>
                </a:moveTo>
                <a:lnTo>
                  <a:pt x="997879" y="0"/>
                </a:lnTo>
                <a:lnTo>
                  <a:pt x="1037160" y="7927"/>
                </a:lnTo>
                <a:lnTo>
                  <a:pt x="1069235" y="29546"/>
                </a:lnTo>
                <a:lnTo>
                  <a:pt x="1090859" y="61611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7"/>
                </a:lnTo>
                <a:lnTo>
                  <a:pt x="1069235" y="553302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2"/>
                </a:lnTo>
                <a:lnTo>
                  <a:pt x="7929" y="521237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11"/>
                </a:lnTo>
                <a:lnTo>
                  <a:pt x="29553" y="29546"/>
                </a:lnTo>
                <a:lnTo>
                  <a:pt x="61628" y="7927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45684" y="4083905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6"/>
                </a:lnTo>
                <a:lnTo>
                  <a:pt x="1069235" y="29544"/>
                </a:lnTo>
                <a:lnTo>
                  <a:pt x="1090859" y="61609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5079" y="3635560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6"/>
                </a:lnTo>
                <a:lnTo>
                  <a:pt x="1069235" y="29544"/>
                </a:lnTo>
                <a:lnTo>
                  <a:pt x="1090859" y="61609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05079" y="2671618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7"/>
                </a:lnTo>
                <a:lnTo>
                  <a:pt x="1069235" y="29546"/>
                </a:lnTo>
                <a:lnTo>
                  <a:pt x="1090859" y="61611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11"/>
                </a:lnTo>
                <a:lnTo>
                  <a:pt x="29553" y="29546"/>
                </a:lnTo>
                <a:lnTo>
                  <a:pt x="61628" y="7927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70836" y="2762068"/>
            <a:ext cx="78483" cy="3479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9472" y="2746377"/>
            <a:ext cx="11430" cy="252729"/>
          </a:xfrm>
          <a:custGeom>
            <a:avLst/>
            <a:gdLst/>
            <a:ahLst/>
            <a:cxnLst/>
            <a:rect l="l" t="t" r="r" b="b"/>
            <a:pathLst>
              <a:path w="11429" h="252730">
                <a:moveTo>
                  <a:pt x="11212" y="0"/>
                </a:moveTo>
                <a:lnTo>
                  <a:pt x="11212" y="199852"/>
                </a:lnTo>
                <a:lnTo>
                  <a:pt x="0" y="199852"/>
                </a:lnTo>
                <a:lnTo>
                  <a:pt x="0" y="252711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50230" y="2993484"/>
            <a:ext cx="78483" cy="100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70836" y="3727313"/>
            <a:ext cx="78483" cy="3479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00684" y="3711621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37055"/>
                </a:lnTo>
                <a:lnTo>
                  <a:pt x="0" y="263929"/>
                </a:lnTo>
              </a:path>
            </a:pathLst>
          </a:custGeom>
          <a:ln w="1121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61443" y="3969946"/>
            <a:ext cx="78483" cy="100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50079" y="2935021"/>
            <a:ext cx="429895" cy="250825"/>
          </a:xfrm>
          <a:custGeom>
            <a:avLst/>
            <a:gdLst/>
            <a:ahLst/>
            <a:cxnLst/>
            <a:rect l="l" t="t" r="r" b="b"/>
            <a:pathLst>
              <a:path w="429895" h="250825">
                <a:moveTo>
                  <a:pt x="429402" y="0"/>
                </a:moveTo>
                <a:lnTo>
                  <a:pt x="0" y="0"/>
                </a:lnTo>
                <a:lnTo>
                  <a:pt x="0" y="250591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73876" y="2895790"/>
            <a:ext cx="100906" cy="784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59543" y="2991064"/>
            <a:ext cx="442595" cy="257810"/>
          </a:xfrm>
          <a:custGeom>
            <a:avLst/>
            <a:gdLst/>
            <a:ahLst/>
            <a:cxnLst/>
            <a:rect l="l" t="t" r="r" b="b"/>
            <a:pathLst>
              <a:path w="442595" h="257810">
                <a:moveTo>
                  <a:pt x="442150" y="0"/>
                </a:moveTo>
                <a:lnTo>
                  <a:pt x="170839" y="0"/>
                </a:lnTo>
                <a:lnTo>
                  <a:pt x="170839" y="130199"/>
                </a:lnTo>
                <a:lnTo>
                  <a:pt x="170839" y="257798"/>
                </a:lnTo>
                <a:lnTo>
                  <a:pt x="0" y="257798"/>
                </a:lnTo>
              </a:path>
            </a:pathLst>
          </a:custGeom>
          <a:ln w="112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64241" y="3209631"/>
            <a:ext cx="100906" cy="784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59755" y="3416992"/>
            <a:ext cx="419734" cy="515620"/>
          </a:xfrm>
          <a:custGeom>
            <a:avLst/>
            <a:gdLst/>
            <a:ahLst/>
            <a:cxnLst/>
            <a:rect l="l" t="t" r="r" b="b"/>
            <a:pathLst>
              <a:path w="419735" h="515620">
                <a:moveTo>
                  <a:pt x="419726" y="515596"/>
                </a:moveTo>
                <a:lnTo>
                  <a:pt x="360324" y="515596"/>
                </a:lnTo>
                <a:lnTo>
                  <a:pt x="360324" y="219072"/>
                </a:lnTo>
                <a:lnTo>
                  <a:pt x="360324" y="0"/>
                </a:lnTo>
                <a:lnTo>
                  <a:pt x="0" y="0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73876" y="3893358"/>
            <a:ext cx="100906" cy="784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59543" y="3506661"/>
            <a:ext cx="431165" cy="582930"/>
          </a:xfrm>
          <a:custGeom>
            <a:avLst/>
            <a:gdLst/>
            <a:ahLst/>
            <a:cxnLst/>
            <a:rect l="l" t="t" r="r" b="b"/>
            <a:pathLst>
              <a:path w="431164" h="582929">
                <a:moveTo>
                  <a:pt x="0" y="0"/>
                </a:moveTo>
                <a:lnTo>
                  <a:pt x="170839" y="0"/>
                </a:lnTo>
                <a:lnTo>
                  <a:pt x="170839" y="582848"/>
                </a:lnTo>
                <a:lnTo>
                  <a:pt x="430938" y="582848"/>
                </a:lnTo>
              </a:path>
            </a:pathLst>
          </a:custGeom>
          <a:ln w="1121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64241" y="3467430"/>
            <a:ext cx="100906" cy="784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45684" y="3119963"/>
            <a:ext cx="1099185" cy="582930"/>
          </a:xfrm>
          <a:custGeom>
            <a:avLst/>
            <a:gdLst/>
            <a:ahLst/>
            <a:cxnLst/>
            <a:rect l="l" t="t" r="r" b="b"/>
            <a:pathLst>
              <a:path w="1099185" h="582929">
                <a:moveTo>
                  <a:pt x="100909" y="0"/>
                </a:moveTo>
                <a:lnTo>
                  <a:pt x="997879" y="0"/>
                </a:lnTo>
                <a:lnTo>
                  <a:pt x="1037160" y="7926"/>
                </a:lnTo>
                <a:lnTo>
                  <a:pt x="1069235" y="29544"/>
                </a:lnTo>
                <a:lnTo>
                  <a:pt x="1090859" y="61609"/>
                </a:lnTo>
                <a:lnTo>
                  <a:pt x="1098788" y="100877"/>
                </a:lnTo>
                <a:lnTo>
                  <a:pt x="1098788" y="481970"/>
                </a:lnTo>
                <a:lnTo>
                  <a:pt x="1090859" y="521239"/>
                </a:lnTo>
                <a:lnTo>
                  <a:pt x="1069235" y="553304"/>
                </a:lnTo>
                <a:lnTo>
                  <a:pt x="1037160" y="574921"/>
                </a:lnTo>
                <a:lnTo>
                  <a:pt x="997879" y="582848"/>
                </a:lnTo>
                <a:lnTo>
                  <a:pt x="100909" y="582848"/>
                </a:lnTo>
                <a:lnTo>
                  <a:pt x="61628" y="574921"/>
                </a:lnTo>
                <a:lnTo>
                  <a:pt x="29553" y="553304"/>
                </a:lnTo>
                <a:lnTo>
                  <a:pt x="7929" y="521239"/>
                </a:lnTo>
                <a:lnTo>
                  <a:pt x="0" y="481970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8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29020" y="2895791"/>
            <a:ext cx="1794510" cy="1177290"/>
          </a:xfrm>
          <a:custGeom>
            <a:avLst/>
            <a:gdLst/>
            <a:ahLst/>
            <a:cxnLst/>
            <a:rect l="l" t="t" r="r" b="b"/>
            <a:pathLst>
              <a:path w="1794509" h="1177289">
                <a:moveTo>
                  <a:pt x="100909" y="0"/>
                </a:moveTo>
                <a:lnTo>
                  <a:pt x="1693031" y="0"/>
                </a:lnTo>
                <a:lnTo>
                  <a:pt x="1732312" y="7926"/>
                </a:lnTo>
                <a:lnTo>
                  <a:pt x="1764387" y="29544"/>
                </a:lnTo>
                <a:lnTo>
                  <a:pt x="1786011" y="61609"/>
                </a:lnTo>
                <a:lnTo>
                  <a:pt x="1793941" y="100877"/>
                </a:lnTo>
                <a:lnTo>
                  <a:pt x="1793941" y="1076028"/>
                </a:lnTo>
                <a:lnTo>
                  <a:pt x="1786011" y="1115296"/>
                </a:lnTo>
                <a:lnTo>
                  <a:pt x="1764387" y="1147361"/>
                </a:lnTo>
                <a:lnTo>
                  <a:pt x="1732312" y="1168979"/>
                </a:lnTo>
                <a:lnTo>
                  <a:pt x="1693031" y="1176905"/>
                </a:lnTo>
                <a:lnTo>
                  <a:pt x="100909" y="1176905"/>
                </a:lnTo>
                <a:lnTo>
                  <a:pt x="61628" y="1168979"/>
                </a:lnTo>
                <a:lnTo>
                  <a:pt x="29553" y="1147361"/>
                </a:lnTo>
                <a:lnTo>
                  <a:pt x="7929" y="1115296"/>
                </a:lnTo>
                <a:lnTo>
                  <a:pt x="0" y="1076028"/>
                </a:lnTo>
                <a:lnTo>
                  <a:pt x="0" y="100877"/>
                </a:lnTo>
                <a:lnTo>
                  <a:pt x="7929" y="61609"/>
                </a:lnTo>
                <a:lnTo>
                  <a:pt x="29553" y="29544"/>
                </a:lnTo>
                <a:lnTo>
                  <a:pt x="61628" y="7926"/>
                </a:lnTo>
                <a:lnTo>
                  <a:pt x="100909" y="0"/>
                </a:lnTo>
                <a:close/>
              </a:path>
            </a:pathLst>
          </a:custGeom>
          <a:ln w="22419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993801" y="3214152"/>
            <a:ext cx="8693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53035">
              <a:lnSpc>
                <a:spcPct val="100000"/>
              </a:lnSpc>
              <a:spcBef>
                <a:spcPts val="110"/>
              </a:spcBef>
            </a:pPr>
            <a:r>
              <a:rPr sz="1400" spc="-130" dirty="0">
                <a:solidFill>
                  <a:srgbClr val="0433FF"/>
                </a:solidFill>
                <a:latin typeface="DejaVu Sans"/>
                <a:cs typeface="DejaVu Sans"/>
              </a:rPr>
              <a:t>Central  </a:t>
            </a:r>
            <a:r>
              <a:rPr sz="1400" spc="-70" dirty="0">
                <a:solidFill>
                  <a:srgbClr val="0433FF"/>
                </a:solidFill>
                <a:latin typeface="DejaVu Sans"/>
                <a:cs typeface="DejaVu Sans"/>
              </a:rPr>
              <a:t>M</a:t>
            </a:r>
            <a:r>
              <a:rPr sz="1400" spc="-90" dirty="0">
                <a:solidFill>
                  <a:srgbClr val="0433FF"/>
                </a:solidFill>
                <a:latin typeface="DejaVu Sans"/>
                <a:cs typeface="DejaVu Sans"/>
              </a:rPr>
              <a:t>oni</a:t>
            </a:r>
            <a:r>
              <a:rPr sz="1400" spc="-80" dirty="0">
                <a:solidFill>
                  <a:srgbClr val="0433FF"/>
                </a:solidFill>
                <a:latin typeface="DejaVu Sans"/>
                <a:cs typeface="DejaVu Sans"/>
              </a:rPr>
              <a:t>t</a:t>
            </a:r>
            <a:r>
              <a:rPr sz="1400" spc="-120" dirty="0">
                <a:solidFill>
                  <a:srgbClr val="0433FF"/>
                </a:solidFill>
                <a:latin typeface="DejaVu Sans"/>
                <a:cs typeface="DejaVu Sans"/>
              </a:rPr>
              <a:t>o</a:t>
            </a:r>
            <a:r>
              <a:rPr sz="1400" spc="-75" dirty="0">
                <a:solidFill>
                  <a:srgbClr val="0433FF"/>
                </a:solidFill>
                <a:latin typeface="DejaVu Sans"/>
                <a:cs typeface="DejaVu Sans"/>
              </a:rPr>
              <a:t>r</a:t>
            </a:r>
            <a:r>
              <a:rPr sz="1400" spc="-90" dirty="0">
                <a:solidFill>
                  <a:srgbClr val="0433FF"/>
                </a:solidFill>
                <a:latin typeface="DejaVu Sans"/>
                <a:cs typeface="DejaVu Sans"/>
              </a:rPr>
              <a:t>ing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59755" y="2453050"/>
            <a:ext cx="1962785" cy="1031240"/>
          </a:xfrm>
          <a:custGeom>
            <a:avLst/>
            <a:gdLst/>
            <a:ahLst/>
            <a:cxnLst/>
            <a:rect l="l" t="t" r="r" b="b"/>
            <a:pathLst>
              <a:path w="1962784" h="1031239">
                <a:moveTo>
                  <a:pt x="0" y="0"/>
                </a:moveTo>
                <a:lnTo>
                  <a:pt x="1156385" y="0"/>
                </a:lnTo>
                <a:lnTo>
                  <a:pt x="1156385" y="512077"/>
                </a:lnTo>
                <a:lnTo>
                  <a:pt x="1156385" y="1031193"/>
                </a:lnTo>
                <a:lnTo>
                  <a:pt x="1962403" y="1031193"/>
                </a:lnTo>
              </a:path>
            </a:pathLst>
          </a:custGeom>
          <a:ln w="11209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19195" y="2968647"/>
            <a:ext cx="308610" cy="0"/>
          </a:xfrm>
          <a:custGeom>
            <a:avLst/>
            <a:gdLst/>
            <a:ahLst/>
            <a:cxnLst/>
            <a:rect l="l" t="t" r="r" b="b"/>
            <a:pathLst>
              <a:path w="308609">
                <a:moveTo>
                  <a:pt x="0" y="0"/>
                </a:moveTo>
                <a:lnTo>
                  <a:pt x="308412" y="0"/>
                </a:lnTo>
              </a:path>
            </a:pathLst>
          </a:custGeom>
          <a:ln w="11208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9195" y="3932589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2962" y="0"/>
                </a:lnTo>
              </a:path>
            </a:pathLst>
          </a:custGeom>
          <a:ln w="11208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59755" y="3416992"/>
            <a:ext cx="1962785" cy="67310"/>
          </a:xfrm>
          <a:custGeom>
            <a:avLst/>
            <a:gdLst/>
            <a:ahLst/>
            <a:cxnLst/>
            <a:rect l="l" t="t" r="r" b="b"/>
            <a:pathLst>
              <a:path w="1962784" h="67310">
                <a:moveTo>
                  <a:pt x="0" y="0"/>
                </a:moveTo>
                <a:lnTo>
                  <a:pt x="1156385" y="0"/>
                </a:lnTo>
                <a:lnTo>
                  <a:pt x="1156385" y="30756"/>
                </a:lnTo>
                <a:lnTo>
                  <a:pt x="1156385" y="67251"/>
                </a:lnTo>
                <a:lnTo>
                  <a:pt x="1962403" y="67251"/>
                </a:lnTo>
              </a:path>
            </a:pathLst>
          </a:custGeom>
          <a:ln w="11208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59755" y="3484243"/>
            <a:ext cx="1962785" cy="897255"/>
          </a:xfrm>
          <a:custGeom>
            <a:avLst/>
            <a:gdLst/>
            <a:ahLst/>
            <a:cxnLst/>
            <a:rect l="l" t="t" r="r" b="b"/>
            <a:pathLst>
              <a:path w="1962784" h="897254">
                <a:moveTo>
                  <a:pt x="0" y="896690"/>
                </a:moveTo>
                <a:lnTo>
                  <a:pt x="1156385" y="896690"/>
                </a:lnTo>
                <a:lnTo>
                  <a:pt x="1156385" y="446125"/>
                </a:lnTo>
                <a:lnTo>
                  <a:pt x="1156385" y="0"/>
                </a:lnTo>
                <a:lnTo>
                  <a:pt x="1962403" y="0"/>
                </a:lnTo>
              </a:path>
            </a:pathLst>
          </a:custGeom>
          <a:ln w="11209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58262" y="4086360"/>
            <a:ext cx="1973580" cy="421005"/>
          </a:xfrm>
          <a:custGeom>
            <a:avLst/>
            <a:gdLst/>
            <a:ahLst/>
            <a:cxnLst/>
            <a:rect l="l" t="t" r="r" b="b"/>
            <a:pathLst>
              <a:path w="1973579" h="421004">
                <a:moveTo>
                  <a:pt x="0" y="420469"/>
                </a:moveTo>
                <a:lnTo>
                  <a:pt x="0" y="59192"/>
                </a:lnTo>
                <a:lnTo>
                  <a:pt x="985624" y="59192"/>
                </a:lnTo>
                <a:lnTo>
                  <a:pt x="1973335" y="59192"/>
                </a:lnTo>
                <a:lnTo>
                  <a:pt x="1973335" y="0"/>
                </a:lnTo>
              </a:path>
            </a:pathLst>
          </a:custGeom>
          <a:ln w="11208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54981" y="3484243"/>
            <a:ext cx="1767205" cy="1692910"/>
          </a:xfrm>
          <a:custGeom>
            <a:avLst/>
            <a:gdLst/>
            <a:ahLst/>
            <a:cxnLst/>
            <a:rect l="l" t="t" r="r" b="b"/>
            <a:pathLst>
              <a:path w="1767204" h="1692910">
                <a:moveTo>
                  <a:pt x="0" y="1692502"/>
                </a:moveTo>
                <a:lnTo>
                  <a:pt x="1062069" y="1692502"/>
                </a:lnTo>
                <a:lnTo>
                  <a:pt x="1062069" y="845477"/>
                </a:lnTo>
                <a:lnTo>
                  <a:pt x="1062069" y="0"/>
                </a:lnTo>
                <a:lnTo>
                  <a:pt x="1767177" y="0"/>
                </a:lnTo>
              </a:path>
            </a:pathLst>
          </a:custGeom>
          <a:ln w="1121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17657" y="4086360"/>
            <a:ext cx="314325" cy="935355"/>
          </a:xfrm>
          <a:custGeom>
            <a:avLst/>
            <a:gdLst/>
            <a:ahLst/>
            <a:cxnLst/>
            <a:rect l="l" t="t" r="r" b="b"/>
            <a:pathLst>
              <a:path w="314325" h="935354">
                <a:moveTo>
                  <a:pt x="0" y="935259"/>
                </a:moveTo>
                <a:lnTo>
                  <a:pt x="0" y="316991"/>
                </a:lnTo>
                <a:lnTo>
                  <a:pt x="155949" y="316991"/>
                </a:lnTo>
                <a:lnTo>
                  <a:pt x="313939" y="316991"/>
                </a:lnTo>
                <a:lnTo>
                  <a:pt x="313939" y="0"/>
                </a:lnTo>
              </a:path>
            </a:pathLst>
          </a:custGeom>
          <a:ln w="11211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17657" y="4086360"/>
            <a:ext cx="314325" cy="1900555"/>
          </a:xfrm>
          <a:custGeom>
            <a:avLst/>
            <a:gdLst/>
            <a:ahLst/>
            <a:cxnLst/>
            <a:rect l="l" t="t" r="r" b="b"/>
            <a:pathLst>
              <a:path w="314325" h="1900554">
                <a:moveTo>
                  <a:pt x="0" y="1900512"/>
                </a:moveTo>
                <a:lnTo>
                  <a:pt x="0" y="798962"/>
                </a:lnTo>
                <a:lnTo>
                  <a:pt x="155949" y="798962"/>
                </a:lnTo>
                <a:lnTo>
                  <a:pt x="313939" y="798962"/>
                </a:lnTo>
                <a:lnTo>
                  <a:pt x="313939" y="0"/>
                </a:lnTo>
              </a:path>
            </a:pathLst>
          </a:custGeom>
          <a:ln w="11212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58262" y="4086360"/>
            <a:ext cx="1973580" cy="1386205"/>
          </a:xfrm>
          <a:custGeom>
            <a:avLst/>
            <a:gdLst/>
            <a:ahLst/>
            <a:cxnLst/>
            <a:rect l="l" t="t" r="r" b="b"/>
            <a:pathLst>
              <a:path w="1973579" h="1386204">
                <a:moveTo>
                  <a:pt x="0" y="1385711"/>
                </a:moveTo>
                <a:lnTo>
                  <a:pt x="0" y="541163"/>
                </a:lnTo>
                <a:lnTo>
                  <a:pt x="985624" y="541163"/>
                </a:lnTo>
                <a:lnTo>
                  <a:pt x="1973335" y="541163"/>
                </a:lnTo>
                <a:lnTo>
                  <a:pt x="1973335" y="0"/>
                </a:lnTo>
              </a:path>
            </a:pathLst>
          </a:custGeom>
          <a:ln w="11209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58262" y="4086360"/>
            <a:ext cx="1973580" cy="2351405"/>
          </a:xfrm>
          <a:custGeom>
            <a:avLst/>
            <a:gdLst/>
            <a:ahLst/>
            <a:cxnLst/>
            <a:rect l="l" t="t" r="r" b="b"/>
            <a:pathLst>
              <a:path w="1973579" h="2351404">
                <a:moveTo>
                  <a:pt x="0" y="2350953"/>
                </a:moveTo>
                <a:lnTo>
                  <a:pt x="0" y="1023134"/>
                </a:lnTo>
                <a:lnTo>
                  <a:pt x="985624" y="1023134"/>
                </a:lnTo>
                <a:lnTo>
                  <a:pt x="1973335" y="1023134"/>
                </a:lnTo>
                <a:lnTo>
                  <a:pt x="1973335" y="0"/>
                </a:lnTo>
              </a:path>
            </a:pathLst>
          </a:custGeom>
          <a:ln w="11210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91291" y="4086360"/>
            <a:ext cx="3240405" cy="1753235"/>
          </a:xfrm>
          <a:custGeom>
            <a:avLst/>
            <a:gdLst/>
            <a:ahLst/>
            <a:cxnLst/>
            <a:rect l="l" t="t" r="r" b="b"/>
            <a:pathLst>
              <a:path w="3240404" h="1753235">
                <a:moveTo>
                  <a:pt x="0" y="1752883"/>
                </a:moveTo>
                <a:lnTo>
                  <a:pt x="0" y="731710"/>
                </a:lnTo>
                <a:lnTo>
                  <a:pt x="1618101" y="731710"/>
                </a:lnTo>
                <a:lnTo>
                  <a:pt x="3240305" y="731710"/>
                </a:lnTo>
                <a:lnTo>
                  <a:pt x="3240305" y="0"/>
                </a:lnTo>
              </a:path>
            </a:pathLst>
          </a:custGeom>
          <a:ln w="11209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95540" y="3484243"/>
            <a:ext cx="3427095" cy="1177290"/>
          </a:xfrm>
          <a:custGeom>
            <a:avLst/>
            <a:gdLst/>
            <a:ahLst/>
            <a:cxnLst/>
            <a:rect l="l" t="t" r="r" b="b"/>
            <a:pathLst>
              <a:path w="3427095" h="1177289">
                <a:moveTo>
                  <a:pt x="0" y="1176905"/>
                </a:moveTo>
                <a:lnTo>
                  <a:pt x="1891811" y="1176905"/>
                </a:lnTo>
                <a:lnTo>
                  <a:pt x="1891811" y="588071"/>
                </a:lnTo>
                <a:lnTo>
                  <a:pt x="1891811" y="0"/>
                </a:lnTo>
                <a:lnTo>
                  <a:pt x="3426617" y="0"/>
                </a:lnTo>
              </a:path>
            </a:pathLst>
          </a:custGeom>
          <a:ln w="11208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95540" y="3484243"/>
            <a:ext cx="3427095" cy="2141220"/>
          </a:xfrm>
          <a:custGeom>
            <a:avLst/>
            <a:gdLst/>
            <a:ahLst/>
            <a:cxnLst/>
            <a:rect l="l" t="t" r="r" b="b"/>
            <a:pathLst>
              <a:path w="3427095" h="2141220">
                <a:moveTo>
                  <a:pt x="0" y="2140847"/>
                </a:moveTo>
                <a:lnTo>
                  <a:pt x="1891811" y="2140847"/>
                </a:lnTo>
                <a:lnTo>
                  <a:pt x="1891811" y="1070692"/>
                </a:lnTo>
                <a:lnTo>
                  <a:pt x="1891811" y="0"/>
                </a:lnTo>
                <a:lnTo>
                  <a:pt x="3426617" y="0"/>
                </a:lnTo>
              </a:path>
            </a:pathLst>
          </a:custGeom>
          <a:ln w="11209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31895" y="3484243"/>
            <a:ext cx="3990340" cy="2806065"/>
          </a:xfrm>
          <a:custGeom>
            <a:avLst/>
            <a:gdLst/>
            <a:ahLst/>
            <a:cxnLst/>
            <a:rect l="l" t="t" r="r" b="b"/>
            <a:pathLst>
              <a:path w="3990340" h="2806065">
                <a:moveTo>
                  <a:pt x="0" y="2805451"/>
                </a:moveTo>
                <a:lnTo>
                  <a:pt x="0" y="0"/>
                </a:lnTo>
                <a:lnTo>
                  <a:pt x="3990262" y="0"/>
                </a:lnTo>
              </a:path>
            </a:pathLst>
          </a:custGeom>
          <a:ln w="11209">
            <a:solidFill>
              <a:srgbClr val="0433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1136" y="7031773"/>
            <a:ext cx="1794510" cy="1177290"/>
          </a:xfrm>
          <a:custGeom>
            <a:avLst/>
            <a:gdLst/>
            <a:ahLst/>
            <a:cxnLst/>
            <a:rect l="l" t="t" r="r" b="b"/>
            <a:pathLst>
              <a:path w="1794510" h="1177290">
                <a:moveTo>
                  <a:pt x="100909" y="0"/>
                </a:moveTo>
                <a:lnTo>
                  <a:pt x="1693031" y="0"/>
                </a:lnTo>
                <a:lnTo>
                  <a:pt x="1732312" y="7926"/>
                </a:lnTo>
                <a:lnTo>
                  <a:pt x="1764387" y="29544"/>
                </a:lnTo>
                <a:lnTo>
                  <a:pt x="1786011" y="61609"/>
                </a:lnTo>
                <a:lnTo>
                  <a:pt x="1793941" y="100877"/>
                </a:lnTo>
                <a:lnTo>
                  <a:pt x="1793941" y="1076028"/>
                </a:lnTo>
                <a:lnTo>
                  <a:pt x="1786011" y="1115296"/>
                </a:lnTo>
                <a:lnTo>
                  <a:pt x="1764387" y="1147361"/>
                </a:lnTo>
                <a:lnTo>
                  <a:pt x="1732312" y="1168979"/>
                </a:lnTo>
                <a:lnTo>
                  <a:pt x="1693031" y="1176905"/>
                </a:lnTo>
                <a:lnTo>
                  <a:pt x="100909" y="1176905"/>
                </a:lnTo>
                <a:lnTo>
                  <a:pt x="61630" y="1168979"/>
                </a:lnTo>
                <a:lnTo>
                  <a:pt x="29555" y="1147361"/>
                </a:lnTo>
                <a:lnTo>
                  <a:pt x="7929" y="1115296"/>
                </a:lnTo>
                <a:lnTo>
                  <a:pt x="0" y="1076028"/>
                </a:lnTo>
                <a:lnTo>
                  <a:pt x="0" y="100877"/>
                </a:lnTo>
                <a:lnTo>
                  <a:pt x="7929" y="61609"/>
                </a:lnTo>
                <a:lnTo>
                  <a:pt x="29555" y="29544"/>
                </a:lnTo>
                <a:lnTo>
                  <a:pt x="61630" y="7926"/>
                </a:lnTo>
                <a:lnTo>
                  <a:pt x="100909" y="0"/>
                </a:lnTo>
                <a:close/>
              </a:path>
            </a:pathLst>
          </a:custGeom>
          <a:ln w="22419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922253" y="7347672"/>
            <a:ext cx="6477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10"/>
              </a:spcBef>
            </a:pPr>
            <a:r>
              <a:rPr sz="1400" spc="-130" dirty="0">
                <a:solidFill>
                  <a:srgbClr val="008F51"/>
                </a:solidFill>
                <a:latin typeface="DejaVu Sans"/>
                <a:cs typeface="DejaVu Sans"/>
              </a:rPr>
              <a:t>Central  </a:t>
            </a:r>
            <a:r>
              <a:rPr sz="1400" spc="-135" dirty="0">
                <a:solidFill>
                  <a:srgbClr val="008F51"/>
                </a:solidFill>
                <a:latin typeface="DejaVu Sans"/>
                <a:cs typeface="DejaVu Sans"/>
              </a:rPr>
              <a:t>L</a:t>
            </a:r>
            <a:r>
              <a:rPr sz="1400" spc="-95" dirty="0">
                <a:solidFill>
                  <a:srgbClr val="008F51"/>
                </a:solidFill>
                <a:latin typeface="DejaVu Sans"/>
                <a:cs typeface="DejaVu Sans"/>
              </a:rPr>
              <a:t>og</a:t>
            </a:r>
            <a:r>
              <a:rPr sz="1400" spc="-105" dirty="0">
                <a:solidFill>
                  <a:srgbClr val="008F51"/>
                </a:solidFill>
                <a:latin typeface="DejaVu Sans"/>
                <a:cs typeface="DejaVu Sans"/>
              </a:rPr>
              <a:t>g</a:t>
            </a:r>
            <a:r>
              <a:rPr sz="1400" spc="-90" dirty="0">
                <a:solidFill>
                  <a:srgbClr val="008F51"/>
                </a:solidFill>
                <a:latin typeface="DejaVu Sans"/>
                <a:cs typeface="DejaVu Sans"/>
              </a:rPr>
              <a:t>ing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253712" y="2746377"/>
            <a:ext cx="2747010" cy="4270375"/>
          </a:xfrm>
          <a:custGeom>
            <a:avLst/>
            <a:gdLst/>
            <a:ahLst/>
            <a:cxnLst/>
            <a:rect l="l" t="t" r="r" b="b"/>
            <a:pathLst>
              <a:path w="2747010" h="4270375">
                <a:moveTo>
                  <a:pt x="2746972" y="0"/>
                </a:moveTo>
                <a:lnTo>
                  <a:pt x="2746972" y="2284656"/>
                </a:lnTo>
                <a:lnTo>
                  <a:pt x="1366949" y="2284656"/>
                </a:lnTo>
                <a:lnTo>
                  <a:pt x="0" y="2284656"/>
                </a:lnTo>
                <a:lnTo>
                  <a:pt x="0" y="4270085"/>
                </a:lnTo>
              </a:path>
            </a:pathLst>
          </a:custGeom>
          <a:ln w="11211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53712" y="3261181"/>
            <a:ext cx="4406900" cy="3755390"/>
          </a:xfrm>
          <a:custGeom>
            <a:avLst/>
            <a:gdLst/>
            <a:ahLst/>
            <a:cxnLst/>
            <a:rect l="l" t="t" r="r" b="b"/>
            <a:pathLst>
              <a:path w="4406900" h="3755390">
                <a:moveTo>
                  <a:pt x="4406367" y="0"/>
                </a:moveTo>
                <a:lnTo>
                  <a:pt x="4406367" y="2027651"/>
                </a:lnTo>
                <a:lnTo>
                  <a:pt x="2196669" y="2027651"/>
                </a:lnTo>
                <a:lnTo>
                  <a:pt x="0" y="2027651"/>
                </a:lnTo>
                <a:lnTo>
                  <a:pt x="0" y="3755282"/>
                </a:lnTo>
              </a:path>
            </a:pathLst>
          </a:custGeom>
          <a:ln w="11210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53712" y="3711621"/>
            <a:ext cx="2747010" cy="3305175"/>
          </a:xfrm>
          <a:custGeom>
            <a:avLst/>
            <a:gdLst/>
            <a:ahLst/>
            <a:cxnLst/>
            <a:rect l="l" t="t" r="r" b="b"/>
            <a:pathLst>
              <a:path w="2747010" h="3305175">
                <a:moveTo>
                  <a:pt x="2746972" y="0"/>
                </a:moveTo>
                <a:lnTo>
                  <a:pt x="2746972" y="1801383"/>
                </a:lnTo>
                <a:lnTo>
                  <a:pt x="1366949" y="1801383"/>
                </a:lnTo>
                <a:lnTo>
                  <a:pt x="0" y="1801383"/>
                </a:lnTo>
                <a:lnTo>
                  <a:pt x="0" y="3304841"/>
                </a:lnTo>
              </a:path>
            </a:pathLst>
          </a:custGeom>
          <a:ln w="11210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53712" y="4226423"/>
            <a:ext cx="4406900" cy="2790190"/>
          </a:xfrm>
          <a:custGeom>
            <a:avLst/>
            <a:gdLst/>
            <a:ahLst/>
            <a:cxnLst/>
            <a:rect l="l" t="t" r="r" b="b"/>
            <a:pathLst>
              <a:path w="4406900" h="2790190">
                <a:moveTo>
                  <a:pt x="4406367" y="0"/>
                </a:moveTo>
                <a:lnTo>
                  <a:pt x="4406367" y="1544380"/>
                </a:lnTo>
                <a:lnTo>
                  <a:pt x="2196669" y="1544380"/>
                </a:lnTo>
                <a:lnTo>
                  <a:pt x="0" y="1544380"/>
                </a:lnTo>
                <a:lnTo>
                  <a:pt x="0" y="2790040"/>
                </a:lnTo>
              </a:path>
            </a:pathLst>
          </a:custGeom>
          <a:ln w="1120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53712" y="4676864"/>
            <a:ext cx="2747010" cy="2339975"/>
          </a:xfrm>
          <a:custGeom>
            <a:avLst/>
            <a:gdLst/>
            <a:ahLst/>
            <a:cxnLst/>
            <a:rect l="l" t="t" r="r" b="b"/>
            <a:pathLst>
              <a:path w="2747010" h="2339975">
                <a:moveTo>
                  <a:pt x="2746972" y="0"/>
                </a:moveTo>
                <a:lnTo>
                  <a:pt x="2746972" y="1273277"/>
                </a:lnTo>
                <a:lnTo>
                  <a:pt x="1413266" y="1273277"/>
                </a:lnTo>
                <a:lnTo>
                  <a:pt x="0" y="1273277"/>
                </a:lnTo>
                <a:lnTo>
                  <a:pt x="0" y="2339599"/>
                </a:lnTo>
              </a:path>
            </a:pathLst>
          </a:custGeom>
          <a:ln w="11210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253712" y="4676864"/>
            <a:ext cx="2747010" cy="2339975"/>
          </a:xfrm>
          <a:custGeom>
            <a:avLst/>
            <a:gdLst/>
            <a:ahLst/>
            <a:cxnLst/>
            <a:rect l="l" t="t" r="r" b="b"/>
            <a:pathLst>
              <a:path w="2747010" h="2339975">
                <a:moveTo>
                  <a:pt x="2746972" y="0"/>
                </a:moveTo>
                <a:lnTo>
                  <a:pt x="2746972" y="1318112"/>
                </a:lnTo>
                <a:lnTo>
                  <a:pt x="1366949" y="1318112"/>
                </a:lnTo>
                <a:lnTo>
                  <a:pt x="0" y="1318112"/>
                </a:lnTo>
                <a:lnTo>
                  <a:pt x="0" y="2339599"/>
                </a:lnTo>
              </a:path>
            </a:pathLst>
          </a:custGeom>
          <a:ln w="11210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253712" y="4960767"/>
            <a:ext cx="1278255" cy="2056130"/>
          </a:xfrm>
          <a:custGeom>
            <a:avLst/>
            <a:gdLst/>
            <a:ahLst/>
            <a:cxnLst/>
            <a:rect l="l" t="t" r="r" b="b"/>
            <a:pathLst>
              <a:path w="1278255" h="2056129">
                <a:moveTo>
                  <a:pt x="1278182" y="0"/>
                </a:moveTo>
                <a:lnTo>
                  <a:pt x="1278182" y="1179920"/>
                </a:lnTo>
                <a:lnTo>
                  <a:pt x="634842" y="1179920"/>
                </a:lnTo>
                <a:lnTo>
                  <a:pt x="0" y="1179920"/>
                </a:lnTo>
                <a:lnTo>
                  <a:pt x="0" y="2055695"/>
                </a:lnTo>
              </a:path>
            </a:pathLst>
          </a:custGeom>
          <a:ln w="11211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53712" y="5475568"/>
            <a:ext cx="2938145" cy="1541145"/>
          </a:xfrm>
          <a:custGeom>
            <a:avLst/>
            <a:gdLst/>
            <a:ahLst/>
            <a:cxnLst/>
            <a:rect l="l" t="t" r="r" b="b"/>
            <a:pathLst>
              <a:path w="2938145" h="1541145">
                <a:moveTo>
                  <a:pt x="2937578" y="0"/>
                </a:moveTo>
                <a:lnTo>
                  <a:pt x="2937578" y="922918"/>
                </a:lnTo>
                <a:lnTo>
                  <a:pt x="1464562" y="922918"/>
                </a:lnTo>
                <a:lnTo>
                  <a:pt x="0" y="922918"/>
                </a:lnTo>
                <a:lnTo>
                  <a:pt x="0" y="1540894"/>
                </a:lnTo>
              </a:path>
            </a:pathLst>
          </a:custGeom>
          <a:ln w="1120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53712" y="5108385"/>
            <a:ext cx="4204970" cy="1908175"/>
          </a:xfrm>
          <a:custGeom>
            <a:avLst/>
            <a:gdLst/>
            <a:ahLst/>
            <a:cxnLst/>
            <a:rect l="l" t="t" r="r" b="b"/>
            <a:pathLst>
              <a:path w="4204970" h="1908175">
                <a:moveTo>
                  <a:pt x="4204549" y="0"/>
                </a:moveTo>
                <a:lnTo>
                  <a:pt x="4204549" y="1110763"/>
                </a:lnTo>
                <a:lnTo>
                  <a:pt x="2099056" y="1110763"/>
                </a:lnTo>
                <a:lnTo>
                  <a:pt x="0" y="1110763"/>
                </a:lnTo>
                <a:lnTo>
                  <a:pt x="0" y="1908078"/>
                </a:lnTo>
              </a:path>
            </a:pathLst>
          </a:custGeom>
          <a:ln w="1120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51939" y="6140688"/>
            <a:ext cx="1474470" cy="1479550"/>
          </a:xfrm>
          <a:custGeom>
            <a:avLst/>
            <a:gdLst/>
            <a:ahLst/>
            <a:cxnLst/>
            <a:rect l="l" t="t" r="r" b="b"/>
            <a:pathLst>
              <a:path w="1474470" h="1479550">
                <a:moveTo>
                  <a:pt x="1474327" y="0"/>
                </a:moveTo>
                <a:lnTo>
                  <a:pt x="570562" y="0"/>
                </a:lnTo>
                <a:lnTo>
                  <a:pt x="570562" y="738413"/>
                </a:lnTo>
                <a:lnTo>
                  <a:pt x="570562" y="1479538"/>
                </a:lnTo>
                <a:lnTo>
                  <a:pt x="0" y="1479538"/>
                </a:lnTo>
              </a:path>
            </a:pathLst>
          </a:custGeom>
          <a:ln w="11210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253712" y="5926009"/>
            <a:ext cx="1278255" cy="1090930"/>
          </a:xfrm>
          <a:custGeom>
            <a:avLst/>
            <a:gdLst/>
            <a:ahLst/>
            <a:cxnLst/>
            <a:rect l="l" t="t" r="r" b="b"/>
            <a:pathLst>
              <a:path w="1278255" h="1090929">
                <a:moveTo>
                  <a:pt x="1278182" y="0"/>
                </a:moveTo>
                <a:lnTo>
                  <a:pt x="1278182" y="696649"/>
                </a:lnTo>
                <a:lnTo>
                  <a:pt x="634842" y="696649"/>
                </a:lnTo>
                <a:lnTo>
                  <a:pt x="0" y="696649"/>
                </a:lnTo>
                <a:lnTo>
                  <a:pt x="0" y="1090453"/>
                </a:lnTo>
              </a:path>
            </a:pathLst>
          </a:custGeom>
          <a:ln w="11210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49315" y="6891251"/>
            <a:ext cx="382905" cy="213995"/>
          </a:xfrm>
          <a:custGeom>
            <a:avLst/>
            <a:gdLst/>
            <a:ahLst/>
            <a:cxnLst/>
            <a:rect l="l" t="t" r="r" b="b"/>
            <a:pathLst>
              <a:path w="382905" h="213995">
                <a:moveTo>
                  <a:pt x="382580" y="0"/>
                </a:moveTo>
                <a:lnTo>
                  <a:pt x="382580" y="213378"/>
                </a:lnTo>
                <a:lnTo>
                  <a:pt x="0" y="213378"/>
                </a:lnTo>
              </a:path>
            </a:pathLst>
          </a:custGeom>
          <a:ln w="1120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51939" y="6745954"/>
            <a:ext cx="2743835" cy="874394"/>
          </a:xfrm>
          <a:custGeom>
            <a:avLst/>
            <a:gdLst/>
            <a:ahLst/>
            <a:cxnLst/>
            <a:rect l="l" t="t" r="r" b="b"/>
            <a:pathLst>
              <a:path w="2743835" h="874395">
                <a:moveTo>
                  <a:pt x="2743317" y="0"/>
                </a:moveTo>
                <a:lnTo>
                  <a:pt x="1198442" y="0"/>
                </a:lnTo>
                <a:lnTo>
                  <a:pt x="1198442" y="432182"/>
                </a:lnTo>
                <a:lnTo>
                  <a:pt x="1198442" y="874272"/>
                </a:lnTo>
                <a:lnTo>
                  <a:pt x="0" y="874272"/>
                </a:lnTo>
              </a:path>
            </a:pathLst>
          </a:custGeom>
          <a:ln w="11208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151939" y="6286400"/>
            <a:ext cx="4403090" cy="1334135"/>
          </a:xfrm>
          <a:custGeom>
            <a:avLst/>
            <a:gdLst/>
            <a:ahLst/>
            <a:cxnLst/>
            <a:rect l="l" t="t" r="r" b="b"/>
            <a:pathLst>
              <a:path w="4403090" h="1334134">
                <a:moveTo>
                  <a:pt x="4402757" y="0"/>
                </a:moveTo>
                <a:lnTo>
                  <a:pt x="2028140" y="0"/>
                </a:lnTo>
                <a:lnTo>
                  <a:pt x="2028140" y="666509"/>
                </a:lnTo>
                <a:lnTo>
                  <a:pt x="2028140" y="1333826"/>
                </a:lnTo>
                <a:lnTo>
                  <a:pt x="0" y="1333826"/>
                </a:lnTo>
              </a:path>
            </a:pathLst>
          </a:custGeom>
          <a:ln w="11208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151939" y="5322458"/>
            <a:ext cx="4403090" cy="2298065"/>
          </a:xfrm>
          <a:custGeom>
            <a:avLst/>
            <a:gdLst/>
            <a:ahLst/>
            <a:cxnLst/>
            <a:rect l="l" t="t" r="r" b="b"/>
            <a:pathLst>
              <a:path w="4403090" h="2298065">
                <a:moveTo>
                  <a:pt x="4402757" y="0"/>
                </a:moveTo>
                <a:lnTo>
                  <a:pt x="2028140" y="0"/>
                </a:lnTo>
                <a:lnTo>
                  <a:pt x="2028140" y="1147830"/>
                </a:lnTo>
                <a:lnTo>
                  <a:pt x="2028140" y="2297768"/>
                </a:lnTo>
                <a:lnTo>
                  <a:pt x="0" y="2297768"/>
                </a:lnTo>
              </a:path>
            </a:pathLst>
          </a:custGeom>
          <a:ln w="11209">
            <a:solidFill>
              <a:srgbClr val="4F8F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895" y="762889"/>
            <a:ext cx="131438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 </a:t>
            </a:r>
            <a:r>
              <a:rPr spc="-509" dirty="0"/>
              <a:t>Design </a:t>
            </a:r>
            <a:r>
              <a:rPr spc="-465" dirty="0"/>
              <a:t>Principles:</a:t>
            </a:r>
            <a:r>
              <a:rPr spc="-795" dirty="0"/>
              <a:t> </a:t>
            </a:r>
            <a:r>
              <a:rPr spc="-459" dirty="0">
                <a:solidFill>
                  <a:srgbClr val="F26722"/>
                </a:solidFill>
              </a:rPr>
              <a:t>Automation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04021" y="1834603"/>
            <a:ext cx="3848100" cy="15532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770"/>
              </a:spcBef>
              <a:buSzPts val="100"/>
              <a:buChar char="•"/>
              <a:tabLst>
                <a:tab pos="14604" algn="l"/>
              </a:tabLst>
            </a:pPr>
            <a:r>
              <a:rPr sz="2450" spc="-240" dirty="0">
                <a:solidFill>
                  <a:srgbClr val="58595B"/>
                </a:solidFill>
                <a:latin typeface="DejaVu Sans"/>
                <a:cs typeface="DejaVu Sans"/>
              </a:rPr>
              <a:t>Tools </a:t>
            </a:r>
            <a:r>
              <a:rPr sz="2450" spc="-165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2450" spc="-245" dirty="0">
                <a:solidFill>
                  <a:srgbClr val="58595B"/>
                </a:solidFill>
                <a:latin typeface="DejaVu Sans"/>
                <a:cs typeface="DejaVu Sans"/>
              </a:rPr>
              <a:t>reduce</a:t>
            </a:r>
            <a:r>
              <a:rPr sz="2450" spc="-4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450" spc="-204" dirty="0">
                <a:solidFill>
                  <a:srgbClr val="58595B"/>
                </a:solidFill>
                <a:latin typeface="DejaVu Sans"/>
                <a:cs typeface="DejaVu Sans"/>
              </a:rPr>
              <a:t>testing</a:t>
            </a:r>
            <a:endParaRPr sz="24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45"/>
              </a:spcBef>
              <a:buSzPts val="100"/>
              <a:buChar char="•"/>
              <a:tabLst>
                <a:tab pos="395605" algn="l"/>
              </a:tabLst>
            </a:pPr>
            <a:r>
              <a:rPr sz="1950" spc="-170" dirty="0">
                <a:solidFill>
                  <a:srgbClr val="F26722"/>
                </a:solidFill>
                <a:latin typeface="DejaVu Sans"/>
                <a:cs typeface="DejaVu Sans"/>
              </a:rPr>
              <a:t>Manual </a:t>
            </a:r>
            <a:r>
              <a:rPr sz="1950" spc="-185" dirty="0">
                <a:solidFill>
                  <a:srgbClr val="F26722"/>
                </a:solidFill>
                <a:latin typeface="DejaVu Sans"/>
                <a:cs typeface="DejaVu Sans"/>
              </a:rPr>
              <a:t>regression</a:t>
            </a:r>
            <a:r>
              <a:rPr sz="1950" spc="-25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60" dirty="0">
                <a:solidFill>
                  <a:srgbClr val="F26722"/>
                </a:solidFill>
                <a:latin typeface="DejaVu Sans"/>
                <a:cs typeface="DejaVu Sans"/>
              </a:rPr>
              <a:t>testing</a:t>
            </a:r>
            <a:endParaRPr sz="19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1950" spc="-210" dirty="0">
                <a:solidFill>
                  <a:srgbClr val="F26722"/>
                </a:solidFill>
                <a:latin typeface="DejaVu Sans"/>
                <a:cs typeface="DejaVu Sans"/>
              </a:rPr>
              <a:t>Time </a:t>
            </a:r>
            <a:r>
              <a:rPr sz="1950" spc="-195" dirty="0">
                <a:solidFill>
                  <a:srgbClr val="F26722"/>
                </a:solidFill>
                <a:latin typeface="DejaVu Sans"/>
                <a:cs typeface="DejaVu Sans"/>
              </a:rPr>
              <a:t>taken </a:t>
            </a:r>
            <a:r>
              <a:rPr sz="1950" spc="-140" dirty="0">
                <a:solidFill>
                  <a:srgbClr val="F26722"/>
                </a:solidFill>
                <a:latin typeface="DejaVu Sans"/>
                <a:cs typeface="DejaVu Sans"/>
              </a:rPr>
              <a:t>on </a:t>
            </a:r>
            <a:r>
              <a:rPr sz="1950" spc="-160" dirty="0">
                <a:solidFill>
                  <a:srgbClr val="F26722"/>
                </a:solidFill>
                <a:latin typeface="DejaVu Sans"/>
                <a:cs typeface="DejaVu Sans"/>
              </a:rPr>
              <a:t>testing</a:t>
            </a:r>
            <a:r>
              <a:rPr sz="1950" spc="-3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55" dirty="0">
                <a:solidFill>
                  <a:srgbClr val="F26722"/>
                </a:solidFill>
                <a:latin typeface="DejaVu Sans"/>
                <a:cs typeface="DejaVu Sans"/>
              </a:rPr>
              <a:t>integration</a:t>
            </a:r>
            <a:endParaRPr sz="19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30"/>
              </a:spcBef>
              <a:buSzPts val="100"/>
              <a:buChar char="•"/>
              <a:tabLst>
                <a:tab pos="395605" algn="l"/>
              </a:tabLst>
            </a:pPr>
            <a:r>
              <a:rPr sz="1950" spc="-185" dirty="0">
                <a:solidFill>
                  <a:srgbClr val="F26722"/>
                </a:solidFill>
                <a:latin typeface="DejaVu Sans"/>
                <a:cs typeface="DejaVu Sans"/>
              </a:rPr>
              <a:t>Environment </a:t>
            </a:r>
            <a:r>
              <a:rPr sz="1950" spc="-175" dirty="0">
                <a:solidFill>
                  <a:srgbClr val="F26722"/>
                </a:solidFill>
                <a:latin typeface="DejaVu Sans"/>
                <a:cs typeface="DejaVu Sans"/>
              </a:rPr>
              <a:t>setup </a:t>
            </a:r>
            <a:r>
              <a:rPr sz="1950" spc="-145" dirty="0">
                <a:solidFill>
                  <a:srgbClr val="F26722"/>
                </a:solidFill>
                <a:latin typeface="DejaVu Sans"/>
                <a:cs typeface="DejaVu Sans"/>
              </a:rPr>
              <a:t>for</a:t>
            </a:r>
            <a:r>
              <a:rPr sz="1950" spc="-28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60" dirty="0">
                <a:solidFill>
                  <a:srgbClr val="F26722"/>
                </a:solidFill>
                <a:latin typeface="DejaVu Sans"/>
                <a:cs typeface="DejaVu Sans"/>
              </a:rPr>
              <a:t>testing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4021" y="3380701"/>
            <a:ext cx="5770880" cy="53479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770"/>
              </a:spcBef>
              <a:buSzPts val="100"/>
              <a:buChar char="•"/>
              <a:tabLst>
                <a:tab pos="14604" algn="l"/>
              </a:tabLst>
            </a:pPr>
            <a:r>
              <a:rPr sz="2450" spc="-240" dirty="0">
                <a:solidFill>
                  <a:srgbClr val="58595B"/>
                </a:solidFill>
                <a:latin typeface="DejaVu Sans"/>
                <a:cs typeface="DejaVu Sans"/>
              </a:rPr>
              <a:t>Tools </a:t>
            </a:r>
            <a:r>
              <a:rPr sz="2450" spc="-165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2450" spc="-204" dirty="0">
                <a:solidFill>
                  <a:srgbClr val="58595B"/>
                </a:solidFill>
                <a:latin typeface="DejaVu Sans"/>
                <a:cs typeface="DejaVu Sans"/>
              </a:rPr>
              <a:t>provide </a:t>
            </a:r>
            <a:r>
              <a:rPr sz="2450" spc="-210" dirty="0">
                <a:solidFill>
                  <a:srgbClr val="58595B"/>
                </a:solidFill>
                <a:latin typeface="DejaVu Sans"/>
                <a:cs typeface="DejaVu Sans"/>
              </a:rPr>
              <a:t>quick</a:t>
            </a:r>
            <a:r>
              <a:rPr sz="2450" spc="-459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450" spc="-245" dirty="0">
                <a:solidFill>
                  <a:srgbClr val="58595B"/>
                </a:solidFill>
                <a:latin typeface="DejaVu Sans"/>
                <a:cs typeface="DejaVu Sans"/>
              </a:rPr>
              <a:t>feedback</a:t>
            </a:r>
            <a:endParaRPr sz="24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45"/>
              </a:spcBef>
              <a:buSzPts val="100"/>
              <a:buChar char="•"/>
              <a:tabLst>
                <a:tab pos="395605" algn="l"/>
              </a:tabLst>
            </a:pPr>
            <a:r>
              <a:rPr sz="1950" spc="-155" dirty="0">
                <a:solidFill>
                  <a:srgbClr val="F26722"/>
                </a:solidFill>
                <a:latin typeface="DejaVu Sans"/>
                <a:cs typeface="DejaVu Sans"/>
              </a:rPr>
              <a:t>Integration </a:t>
            </a:r>
            <a:r>
              <a:rPr sz="1950" spc="-190" dirty="0">
                <a:solidFill>
                  <a:srgbClr val="F26722"/>
                </a:solidFill>
                <a:latin typeface="DejaVu Sans"/>
                <a:cs typeface="DejaVu Sans"/>
              </a:rPr>
              <a:t>feedback </a:t>
            </a:r>
            <a:r>
              <a:rPr sz="1950" spc="-140" dirty="0">
                <a:solidFill>
                  <a:srgbClr val="F26722"/>
                </a:solidFill>
                <a:latin typeface="DejaVu Sans"/>
                <a:cs typeface="DejaVu Sans"/>
              </a:rPr>
              <a:t>on </a:t>
            </a:r>
            <a:r>
              <a:rPr sz="1950" spc="-200" dirty="0">
                <a:solidFill>
                  <a:srgbClr val="F26722"/>
                </a:solidFill>
                <a:latin typeface="DejaVu Sans"/>
                <a:cs typeface="DejaVu Sans"/>
              </a:rPr>
              <a:t>check</a:t>
            </a:r>
            <a:r>
              <a:rPr sz="1950" spc="-36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20" dirty="0">
                <a:solidFill>
                  <a:srgbClr val="F26722"/>
                </a:solidFill>
                <a:latin typeface="DejaVu Sans"/>
                <a:cs typeface="DejaVu Sans"/>
              </a:rPr>
              <a:t>in</a:t>
            </a:r>
            <a:endParaRPr sz="19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1950" spc="-160" dirty="0">
                <a:solidFill>
                  <a:srgbClr val="F26722"/>
                </a:solidFill>
                <a:latin typeface="DejaVu Sans"/>
                <a:cs typeface="DejaVu Sans"/>
              </a:rPr>
              <a:t>Continous</a:t>
            </a:r>
            <a:r>
              <a:rPr sz="1950" spc="-2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55" dirty="0">
                <a:solidFill>
                  <a:srgbClr val="F26722"/>
                </a:solidFill>
                <a:latin typeface="DejaVu Sans"/>
                <a:cs typeface="DejaVu Sans"/>
              </a:rPr>
              <a:t>Integration</a:t>
            </a:r>
            <a:endParaRPr sz="19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19"/>
              </a:spcBef>
              <a:buSzPts val="100"/>
              <a:buChar char="•"/>
              <a:tabLst>
                <a:tab pos="14604" algn="l"/>
              </a:tabLst>
            </a:pPr>
            <a:r>
              <a:rPr sz="2450" spc="-240" dirty="0">
                <a:solidFill>
                  <a:srgbClr val="58595B"/>
                </a:solidFill>
                <a:latin typeface="DejaVu Sans"/>
                <a:cs typeface="DejaVu Sans"/>
              </a:rPr>
              <a:t>Tools </a:t>
            </a:r>
            <a:r>
              <a:rPr sz="2450" spc="-165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2450" spc="-204" dirty="0">
                <a:solidFill>
                  <a:srgbClr val="58595B"/>
                </a:solidFill>
                <a:latin typeface="DejaVu Sans"/>
                <a:cs typeface="DejaVu Sans"/>
              </a:rPr>
              <a:t>provide </a:t>
            </a:r>
            <a:r>
              <a:rPr sz="2450" spc="-210" dirty="0">
                <a:solidFill>
                  <a:srgbClr val="58595B"/>
                </a:solidFill>
                <a:latin typeface="DejaVu Sans"/>
                <a:cs typeface="DejaVu Sans"/>
              </a:rPr>
              <a:t>quick</a:t>
            </a:r>
            <a:r>
              <a:rPr sz="2450" spc="-4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450" spc="-225" dirty="0">
                <a:solidFill>
                  <a:srgbClr val="58595B"/>
                </a:solidFill>
                <a:latin typeface="DejaVu Sans"/>
                <a:cs typeface="DejaVu Sans"/>
              </a:rPr>
              <a:t>deployment</a:t>
            </a:r>
            <a:endParaRPr sz="2450">
              <a:latin typeface="DejaVu Sans"/>
              <a:cs typeface="DejaVu Sans"/>
            </a:endParaRPr>
          </a:p>
          <a:p>
            <a:pPr marL="394335" lvl="1" indent="-635">
              <a:lnSpc>
                <a:spcPct val="100000"/>
              </a:lnSpc>
              <a:spcBef>
                <a:spcPts val="545"/>
              </a:spcBef>
              <a:buSzPts val="100"/>
              <a:buChar char="•"/>
              <a:tabLst>
                <a:tab pos="395605" algn="l"/>
              </a:tabLst>
            </a:pPr>
            <a:r>
              <a:rPr sz="1950" spc="-145" dirty="0">
                <a:solidFill>
                  <a:srgbClr val="F26722"/>
                </a:solidFill>
                <a:latin typeface="DejaVu Sans"/>
                <a:cs typeface="DejaVu Sans"/>
              </a:rPr>
              <a:t>Pipeline </a:t>
            </a:r>
            <a:r>
              <a:rPr sz="1950" spc="-130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950" spc="-28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75" dirty="0">
                <a:solidFill>
                  <a:srgbClr val="F26722"/>
                </a:solidFill>
                <a:latin typeface="DejaVu Sans"/>
                <a:cs typeface="DejaVu Sans"/>
              </a:rPr>
              <a:t>deployment</a:t>
            </a:r>
            <a:endParaRPr sz="1950">
              <a:latin typeface="DejaVu Sans"/>
              <a:cs typeface="DejaVu Sans"/>
            </a:endParaRPr>
          </a:p>
          <a:p>
            <a:pPr marL="394335" marR="2778125" lvl="1" indent="-635">
              <a:lnSpc>
                <a:spcPct val="118200"/>
              </a:lnSpc>
              <a:buSzPts val="100"/>
              <a:buChar char="•"/>
              <a:tabLst>
                <a:tab pos="395605" algn="l"/>
              </a:tabLst>
            </a:pPr>
            <a:r>
              <a:rPr sz="1950" spc="-180" dirty="0">
                <a:solidFill>
                  <a:srgbClr val="F26722"/>
                </a:solidFill>
                <a:latin typeface="DejaVu Sans"/>
                <a:cs typeface="DejaVu Sans"/>
              </a:rPr>
              <a:t>Deployment </a:t>
            </a:r>
            <a:r>
              <a:rPr sz="1950" spc="-210" dirty="0">
                <a:solidFill>
                  <a:srgbClr val="F26722"/>
                </a:solidFill>
                <a:latin typeface="DejaVu Sans"/>
                <a:cs typeface="DejaVu Sans"/>
              </a:rPr>
              <a:t>ready</a:t>
            </a:r>
            <a:r>
              <a:rPr sz="1950" spc="-27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95" dirty="0">
                <a:solidFill>
                  <a:srgbClr val="F26722"/>
                </a:solidFill>
                <a:latin typeface="DejaVu Sans"/>
                <a:cs typeface="DejaVu Sans"/>
              </a:rPr>
              <a:t>status  </a:t>
            </a:r>
            <a:r>
              <a:rPr sz="1950" spc="-180" dirty="0">
                <a:solidFill>
                  <a:srgbClr val="F26722"/>
                </a:solidFill>
                <a:latin typeface="DejaVu Sans"/>
                <a:cs typeface="DejaVu Sans"/>
              </a:rPr>
              <a:t>Automated</a:t>
            </a:r>
            <a:r>
              <a:rPr sz="19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75" dirty="0">
                <a:solidFill>
                  <a:srgbClr val="F26722"/>
                </a:solidFill>
                <a:latin typeface="DejaVu Sans"/>
                <a:cs typeface="DejaVu Sans"/>
              </a:rPr>
              <a:t>deployment</a:t>
            </a:r>
            <a:endParaRPr sz="1950">
              <a:latin typeface="DejaVu Sans"/>
              <a:cs typeface="DejaVu Sans"/>
            </a:endParaRPr>
          </a:p>
          <a:p>
            <a:pPr marL="393700">
              <a:lnSpc>
                <a:spcPct val="100000"/>
              </a:lnSpc>
              <a:spcBef>
                <a:spcPts val="420"/>
              </a:spcBef>
            </a:pPr>
            <a:r>
              <a:rPr sz="100" spc="-25" dirty="0">
                <a:solidFill>
                  <a:srgbClr val="F26722"/>
                </a:solidFill>
                <a:latin typeface="DejaVu Sans"/>
                <a:cs typeface="DejaVu Sans"/>
              </a:rPr>
              <a:t>•</a:t>
            </a:r>
            <a:endParaRPr sz="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imes New Roman"/>
              <a:cs typeface="Times New Roman"/>
            </a:endParaRPr>
          </a:p>
          <a:p>
            <a:pPr marL="394335">
              <a:lnSpc>
                <a:spcPct val="100000"/>
              </a:lnSpc>
            </a:pPr>
            <a:r>
              <a:rPr sz="1950" spc="-175" dirty="0">
                <a:solidFill>
                  <a:srgbClr val="F26722"/>
                </a:solidFill>
                <a:latin typeface="DejaVu Sans"/>
                <a:cs typeface="DejaVu Sans"/>
              </a:rPr>
              <a:t>Reliable</a:t>
            </a:r>
            <a:r>
              <a:rPr sz="1950" spc="-2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70" dirty="0">
                <a:solidFill>
                  <a:srgbClr val="F26722"/>
                </a:solidFill>
                <a:latin typeface="DejaVu Sans"/>
                <a:cs typeface="DejaVu Sans"/>
              </a:rPr>
              <a:t>deployment</a:t>
            </a:r>
            <a:endParaRPr sz="1950">
              <a:latin typeface="DejaVu Sans"/>
              <a:cs typeface="DejaVu Sans"/>
            </a:endParaRPr>
          </a:p>
          <a:p>
            <a:pPr marL="394335">
              <a:lnSpc>
                <a:spcPts val="2150"/>
              </a:lnSpc>
              <a:spcBef>
                <a:spcPts val="155"/>
              </a:spcBef>
            </a:pPr>
            <a:r>
              <a:rPr sz="1800" spc="-145" dirty="0">
                <a:solidFill>
                  <a:srgbClr val="F26722"/>
                </a:solidFill>
                <a:latin typeface="DejaVu Sans"/>
                <a:cs typeface="DejaVu Sans"/>
              </a:rPr>
              <a:t>Continuous</a:t>
            </a:r>
            <a:r>
              <a:rPr sz="1800" spc="-2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00" spc="-165" dirty="0">
                <a:solidFill>
                  <a:srgbClr val="F26722"/>
                </a:solidFill>
                <a:latin typeface="DejaVu Sans"/>
                <a:cs typeface="DejaVu Sans"/>
              </a:rPr>
              <a:t>Deployment</a:t>
            </a:r>
            <a:endParaRPr sz="1800">
              <a:latin typeface="DejaVu Sans"/>
              <a:cs typeface="DejaVu Sans"/>
            </a:endParaRPr>
          </a:p>
          <a:p>
            <a:pPr marL="13970" indent="-1270">
              <a:lnSpc>
                <a:spcPts val="459"/>
              </a:lnSpc>
              <a:buSzPts val="100"/>
              <a:buChar char="•"/>
              <a:tabLst>
                <a:tab pos="14604" algn="l"/>
              </a:tabLst>
            </a:pPr>
            <a:r>
              <a:rPr sz="2450" spc="-305" dirty="0">
                <a:solidFill>
                  <a:srgbClr val="58595B"/>
                </a:solidFill>
                <a:latin typeface="DejaVu Sans"/>
                <a:cs typeface="DejaVu Sans"/>
              </a:rPr>
              <a:t>Why</a:t>
            </a:r>
            <a:endParaRPr sz="2450">
              <a:latin typeface="DejaVu Sans"/>
              <a:cs typeface="DejaVu Sans"/>
            </a:endParaRPr>
          </a:p>
          <a:p>
            <a:pPr marL="393700">
              <a:lnSpc>
                <a:spcPct val="100000"/>
              </a:lnSpc>
            </a:pPr>
            <a:r>
              <a:rPr sz="100" spc="-25" dirty="0">
                <a:solidFill>
                  <a:srgbClr val="F26722"/>
                </a:solidFill>
                <a:latin typeface="DejaVu Sans"/>
                <a:cs typeface="DejaVu Sans"/>
              </a:rPr>
              <a:t>•</a:t>
            </a:r>
            <a:endParaRPr sz="1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imes New Roman"/>
              <a:cs typeface="Times New Roman"/>
            </a:endParaRPr>
          </a:p>
          <a:p>
            <a:pPr marL="394970" lvl="1" indent="-1270">
              <a:lnSpc>
                <a:spcPct val="100000"/>
              </a:lnSpc>
              <a:buSzPts val="100"/>
              <a:buChar char="•"/>
              <a:tabLst>
                <a:tab pos="395605" algn="l"/>
              </a:tabLst>
            </a:pPr>
            <a:r>
              <a:rPr sz="1950" spc="-155" dirty="0">
                <a:solidFill>
                  <a:srgbClr val="F26722"/>
                </a:solidFill>
                <a:latin typeface="DejaVu Sans"/>
                <a:cs typeface="DejaVu Sans"/>
              </a:rPr>
              <a:t>Distributed</a:t>
            </a:r>
            <a:r>
              <a:rPr sz="1950" spc="-21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229" dirty="0">
                <a:solidFill>
                  <a:srgbClr val="F26722"/>
                </a:solidFill>
                <a:latin typeface="DejaVu Sans"/>
                <a:cs typeface="DejaVu Sans"/>
              </a:rPr>
              <a:t>system</a:t>
            </a:r>
            <a:endParaRPr sz="19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1950" spc="-125" dirty="0">
                <a:solidFill>
                  <a:srgbClr val="F26722"/>
                </a:solidFill>
                <a:latin typeface="DejaVu Sans"/>
                <a:cs typeface="DejaVu Sans"/>
              </a:rPr>
              <a:t>Multiple </a:t>
            </a:r>
            <a:r>
              <a:rPr sz="1950" spc="-190" dirty="0">
                <a:solidFill>
                  <a:srgbClr val="F26722"/>
                </a:solidFill>
                <a:latin typeface="DejaVu Sans"/>
                <a:cs typeface="DejaVu Sans"/>
              </a:rPr>
              <a:t>instances </a:t>
            </a:r>
            <a:r>
              <a:rPr sz="1950" spc="-120" dirty="0">
                <a:solidFill>
                  <a:srgbClr val="F26722"/>
                </a:solidFill>
                <a:latin typeface="DejaVu Sans"/>
                <a:cs typeface="DejaVu Sans"/>
              </a:rPr>
              <a:t>of</a:t>
            </a:r>
            <a:r>
              <a:rPr sz="1950" spc="-3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200" dirty="0">
                <a:solidFill>
                  <a:srgbClr val="F26722"/>
                </a:solidFill>
                <a:latin typeface="DejaVu Sans"/>
                <a:cs typeface="DejaVu Sans"/>
              </a:rPr>
              <a:t>services</a:t>
            </a:r>
            <a:endParaRPr sz="19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1950" spc="-170" dirty="0">
                <a:solidFill>
                  <a:srgbClr val="F26722"/>
                </a:solidFill>
                <a:latin typeface="DejaVu Sans"/>
                <a:cs typeface="DejaVu Sans"/>
              </a:rPr>
              <a:t>Manual </a:t>
            </a:r>
            <a:r>
              <a:rPr sz="1950" spc="-155" dirty="0">
                <a:solidFill>
                  <a:srgbClr val="F26722"/>
                </a:solidFill>
                <a:latin typeface="DejaVu Sans"/>
                <a:cs typeface="DejaVu Sans"/>
              </a:rPr>
              <a:t>integration </a:t>
            </a:r>
            <a:r>
              <a:rPr sz="1950" spc="-160" dirty="0">
                <a:solidFill>
                  <a:srgbClr val="F26722"/>
                </a:solidFill>
                <a:latin typeface="DejaVu Sans"/>
                <a:cs typeface="DejaVu Sans"/>
              </a:rPr>
              <a:t>testing </a:t>
            </a:r>
            <a:r>
              <a:rPr sz="1950" spc="-130" dirty="0">
                <a:solidFill>
                  <a:srgbClr val="F26722"/>
                </a:solidFill>
                <a:latin typeface="DejaVu Sans"/>
                <a:cs typeface="DejaVu Sans"/>
              </a:rPr>
              <a:t>too </a:t>
            </a:r>
            <a:r>
              <a:rPr sz="1950" spc="-175" dirty="0">
                <a:solidFill>
                  <a:srgbClr val="F26722"/>
                </a:solidFill>
                <a:latin typeface="DejaVu Sans"/>
                <a:cs typeface="DejaVu Sans"/>
              </a:rPr>
              <a:t>time</a:t>
            </a:r>
            <a:r>
              <a:rPr sz="1950" spc="-43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75" dirty="0">
                <a:solidFill>
                  <a:srgbClr val="F26722"/>
                </a:solidFill>
                <a:latin typeface="DejaVu Sans"/>
                <a:cs typeface="DejaVu Sans"/>
              </a:rPr>
              <a:t>consuming</a:t>
            </a:r>
            <a:endParaRPr sz="19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1950" spc="-170" dirty="0">
                <a:solidFill>
                  <a:srgbClr val="F26722"/>
                </a:solidFill>
                <a:latin typeface="DejaVu Sans"/>
                <a:cs typeface="DejaVu Sans"/>
              </a:rPr>
              <a:t>Manual </a:t>
            </a:r>
            <a:r>
              <a:rPr sz="1950" spc="-175" dirty="0">
                <a:solidFill>
                  <a:srgbClr val="F26722"/>
                </a:solidFill>
                <a:latin typeface="DejaVu Sans"/>
                <a:cs typeface="DejaVu Sans"/>
              </a:rPr>
              <a:t>deployment time consuming </a:t>
            </a:r>
            <a:r>
              <a:rPr sz="1950" spc="-185" dirty="0">
                <a:solidFill>
                  <a:srgbClr val="F26722"/>
                </a:solidFill>
                <a:latin typeface="DejaVu Sans"/>
                <a:cs typeface="DejaVu Sans"/>
              </a:rPr>
              <a:t>and</a:t>
            </a:r>
            <a:r>
              <a:rPr sz="1950" spc="-33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950" spc="-160" dirty="0">
                <a:solidFill>
                  <a:srgbClr val="F26722"/>
                </a:solidFill>
                <a:latin typeface="DejaVu Sans"/>
                <a:cs typeface="DejaVu Sans"/>
              </a:rPr>
              <a:t>unreliable</a:t>
            </a:r>
            <a:endParaRPr sz="19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7446" y="5363880"/>
            <a:ext cx="1002030" cy="574040"/>
          </a:xfrm>
          <a:custGeom>
            <a:avLst/>
            <a:gdLst/>
            <a:ahLst/>
            <a:cxnLst/>
            <a:rect l="l" t="t" r="r" b="b"/>
            <a:pathLst>
              <a:path w="1002029" h="574039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26199"/>
                </a:lnTo>
                <a:lnTo>
                  <a:pt x="993953" y="472832"/>
                </a:lnTo>
                <a:lnTo>
                  <a:pt x="972978" y="513331"/>
                </a:lnTo>
                <a:lnTo>
                  <a:pt x="940993" y="545266"/>
                </a:lnTo>
                <a:lnTo>
                  <a:pt x="900431" y="566208"/>
                </a:lnTo>
                <a:lnTo>
                  <a:pt x="853725" y="573729"/>
                </a:lnTo>
                <a:lnTo>
                  <a:pt x="147760" y="573729"/>
                </a:lnTo>
                <a:lnTo>
                  <a:pt x="101053" y="566208"/>
                </a:lnTo>
                <a:lnTo>
                  <a:pt x="60491" y="545266"/>
                </a:lnTo>
                <a:lnTo>
                  <a:pt x="28507" y="513331"/>
                </a:lnTo>
                <a:lnTo>
                  <a:pt x="7532" y="472832"/>
                </a:lnTo>
                <a:lnTo>
                  <a:pt x="0" y="426199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7446" y="7298168"/>
            <a:ext cx="1002030" cy="574040"/>
          </a:xfrm>
          <a:custGeom>
            <a:avLst/>
            <a:gdLst/>
            <a:ahLst/>
            <a:cxnLst/>
            <a:rect l="l" t="t" r="r" b="b"/>
            <a:pathLst>
              <a:path w="1002029" h="57404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26199"/>
                </a:lnTo>
                <a:lnTo>
                  <a:pt x="993953" y="472832"/>
                </a:lnTo>
                <a:lnTo>
                  <a:pt x="972978" y="513331"/>
                </a:lnTo>
                <a:lnTo>
                  <a:pt x="940993" y="545266"/>
                </a:lnTo>
                <a:lnTo>
                  <a:pt x="900431" y="566208"/>
                </a:lnTo>
                <a:lnTo>
                  <a:pt x="853725" y="573729"/>
                </a:lnTo>
                <a:lnTo>
                  <a:pt x="147760" y="573729"/>
                </a:lnTo>
                <a:lnTo>
                  <a:pt x="101053" y="566208"/>
                </a:lnTo>
                <a:lnTo>
                  <a:pt x="60491" y="545266"/>
                </a:lnTo>
                <a:lnTo>
                  <a:pt x="28507" y="513331"/>
                </a:lnTo>
                <a:lnTo>
                  <a:pt x="7532" y="472832"/>
                </a:lnTo>
                <a:lnTo>
                  <a:pt x="0" y="426199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7883" y="6839184"/>
            <a:ext cx="1002030" cy="590550"/>
          </a:xfrm>
          <a:custGeom>
            <a:avLst/>
            <a:gdLst/>
            <a:ahLst/>
            <a:cxnLst/>
            <a:rect l="l" t="t" r="r" b="b"/>
            <a:pathLst>
              <a:path w="1002029" h="59055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42591"/>
                </a:lnTo>
                <a:lnTo>
                  <a:pt x="993953" y="489225"/>
                </a:lnTo>
                <a:lnTo>
                  <a:pt x="972978" y="529723"/>
                </a:lnTo>
                <a:lnTo>
                  <a:pt x="940993" y="561659"/>
                </a:lnTo>
                <a:lnTo>
                  <a:pt x="900431" y="582601"/>
                </a:lnTo>
                <a:lnTo>
                  <a:pt x="853725" y="590121"/>
                </a:lnTo>
                <a:lnTo>
                  <a:pt x="147760" y="590121"/>
                </a:lnTo>
                <a:lnTo>
                  <a:pt x="101053" y="582601"/>
                </a:lnTo>
                <a:lnTo>
                  <a:pt x="60491" y="561659"/>
                </a:lnTo>
                <a:lnTo>
                  <a:pt x="28507" y="529723"/>
                </a:lnTo>
                <a:lnTo>
                  <a:pt x="7532" y="489225"/>
                </a:lnTo>
                <a:lnTo>
                  <a:pt x="0" y="442591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7883" y="5872040"/>
            <a:ext cx="1002030" cy="590550"/>
          </a:xfrm>
          <a:custGeom>
            <a:avLst/>
            <a:gdLst/>
            <a:ahLst/>
            <a:cxnLst/>
            <a:rect l="l" t="t" r="r" b="b"/>
            <a:pathLst>
              <a:path w="1002029" h="59055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42591"/>
                </a:lnTo>
                <a:lnTo>
                  <a:pt x="993953" y="489225"/>
                </a:lnTo>
                <a:lnTo>
                  <a:pt x="972978" y="529723"/>
                </a:lnTo>
                <a:lnTo>
                  <a:pt x="940993" y="561659"/>
                </a:lnTo>
                <a:lnTo>
                  <a:pt x="900431" y="582601"/>
                </a:lnTo>
                <a:lnTo>
                  <a:pt x="853725" y="590121"/>
                </a:lnTo>
                <a:lnTo>
                  <a:pt x="147760" y="590121"/>
                </a:lnTo>
                <a:lnTo>
                  <a:pt x="101053" y="582601"/>
                </a:lnTo>
                <a:lnTo>
                  <a:pt x="60491" y="561659"/>
                </a:lnTo>
                <a:lnTo>
                  <a:pt x="28507" y="529723"/>
                </a:lnTo>
                <a:lnTo>
                  <a:pt x="7532" y="489225"/>
                </a:lnTo>
                <a:lnTo>
                  <a:pt x="0" y="442591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6553" y="5981992"/>
            <a:ext cx="114915" cy="330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40796" y="5959050"/>
            <a:ext cx="114784" cy="330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6553" y="6946611"/>
            <a:ext cx="114915" cy="330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0730" y="6923670"/>
            <a:ext cx="114915" cy="34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07140" y="6142513"/>
            <a:ext cx="318770" cy="250825"/>
          </a:xfrm>
          <a:custGeom>
            <a:avLst/>
            <a:gdLst/>
            <a:ahLst/>
            <a:cxnLst/>
            <a:rect l="l" t="t" r="r" b="b"/>
            <a:pathLst>
              <a:path w="318770" h="250825">
                <a:moveTo>
                  <a:pt x="318505" y="0"/>
                </a:moveTo>
                <a:lnTo>
                  <a:pt x="0" y="0"/>
                </a:lnTo>
                <a:lnTo>
                  <a:pt x="0" y="250293"/>
                </a:lnTo>
              </a:path>
            </a:pathLst>
          </a:custGeom>
          <a:ln w="1640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7444" y="6085135"/>
            <a:ext cx="147743" cy="1147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64751" y="6208082"/>
            <a:ext cx="340360" cy="246379"/>
          </a:xfrm>
          <a:custGeom>
            <a:avLst/>
            <a:gdLst/>
            <a:ahLst/>
            <a:cxnLst/>
            <a:rect l="l" t="t" r="r" b="b"/>
            <a:pathLst>
              <a:path w="340360" h="246379">
                <a:moveTo>
                  <a:pt x="339848" y="0"/>
                </a:moveTo>
                <a:lnTo>
                  <a:pt x="88656" y="0"/>
                </a:lnTo>
                <a:lnTo>
                  <a:pt x="88656" y="120417"/>
                </a:lnTo>
                <a:lnTo>
                  <a:pt x="88656" y="245884"/>
                </a:lnTo>
                <a:lnTo>
                  <a:pt x="0" y="245884"/>
                </a:lnTo>
              </a:path>
            </a:pathLst>
          </a:custGeom>
          <a:ln w="1640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5208" y="6396589"/>
            <a:ext cx="147743" cy="114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8632" y="6617889"/>
            <a:ext cx="316865" cy="454659"/>
          </a:xfrm>
          <a:custGeom>
            <a:avLst/>
            <a:gdLst/>
            <a:ahLst/>
            <a:cxnLst/>
            <a:rect l="l" t="t" r="r" b="b"/>
            <a:pathLst>
              <a:path w="316864" h="454659">
                <a:moveTo>
                  <a:pt x="316863" y="454524"/>
                </a:moveTo>
                <a:lnTo>
                  <a:pt x="316863" y="225082"/>
                </a:lnTo>
                <a:lnTo>
                  <a:pt x="316863" y="0"/>
                </a:lnTo>
                <a:lnTo>
                  <a:pt x="0" y="0"/>
                </a:lnTo>
              </a:path>
            </a:pathLst>
          </a:custGeom>
          <a:ln w="164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9105" y="7018512"/>
            <a:ext cx="156641" cy="1105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4751" y="6716242"/>
            <a:ext cx="325120" cy="574040"/>
          </a:xfrm>
          <a:custGeom>
            <a:avLst/>
            <a:gdLst/>
            <a:ahLst/>
            <a:cxnLst/>
            <a:rect l="l" t="t" r="r" b="b"/>
            <a:pathLst>
              <a:path w="325120" h="574040">
                <a:moveTo>
                  <a:pt x="0" y="0"/>
                </a:moveTo>
                <a:lnTo>
                  <a:pt x="88656" y="0"/>
                </a:lnTo>
                <a:lnTo>
                  <a:pt x="88656" y="573729"/>
                </a:lnTo>
                <a:lnTo>
                  <a:pt x="324514" y="573729"/>
                </a:lnTo>
              </a:path>
            </a:pathLst>
          </a:custGeom>
          <a:ln w="1641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5208" y="6658865"/>
            <a:ext cx="147743" cy="114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7446" y="6331024"/>
            <a:ext cx="1002030" cy="574040"/>
          </a:xfrm>
          <a:custGeom>
            <a:avLst/>
            <a:gdLst/>
            <a:ahLst/>
            <a:cxnLst/>
            <a:rect l="l" t="t" r="r" b="b"/>
            <a:pathLst>
              <a:path w="1002029" h="574040">
                <a:moveTo>
                  <a:pt x="147760" y="0"/>
                </a:moveTo>
                <a:lnTo>
                  <a:pt x="853725" y="0"/>
                </a:lnTo>
                <a:lnTo>
                  <a:pt x="900431" y="7520"/>
                </a:lnTo>
                <a:lnTo>
                  <a:pt x="940993" y="28462"/>
                </a:lnTo>
                <a:lnTo>
                  <a:pt x="972978" y="60397"/>
                </a:lnTo>
                <a:lnTo>
                  <a:pt x="993953" y="100896"/>
                </a:lnTo>
                <a:lnTo>
                  <a:pt x="1001485" y="147530"/>
                </a:lnTo>
                <a:lnTo>
                  <a:pt x="1001485" y="426199"/>
                </a:lnTo>
                <a:lnTo>
                  <a:pt x="993953" y="472832"/>
                </a:lnTo>
                <a:lnTo>
                  <a:pt x="972978" y="513331"/>
                </a:lnTo>
                <a:lnTo>
                  <a:pt x="940993" y="545266"/>
                </a:lnTo>
                <a:lnTo>
                  <a:pt x="900431" y="566208"/>
                </a:lnTo>
                <a:lnTo>
                  <a:pt x="853725" y="573729"/>
                </a:lnTo>
                <a:lnTo>
                  <a:pt x="147760" y="573729"/>
                </a:lnTo>
                <a:lnTo>
                  <a:pt x="101053" y="566208"/>
                </a:lnTo>
                <a:lnTo>
                  <a:pt x="60491" y="545266"/>
                </a:lnTo>
                <a:lnTo>
                  <a:pt x="28507" y="513331"/>
                </a:lnTo>
                <a:lnTo>
                  <a:pt x="7532" y="472832"/>
                </a:lnTo>
                <a:lnTo>
                  <a:pt x="0" y="426199"/>
                </a:lnTo>
                <a:lnTo>
                  <a:pt x="0" y="147530"/>
                </a:lnTo>
                <a:lnTo>
                  <a:pt x="7532" y="100896"/>
                </a:lnTo>
                <a:lnTo>
                  <a:pt x="28507" y="60397"/>
                </a:lnTo>
                <a:lnTo>
                  <a:pt x="60491" y="28462"/>
                </a:lnTo>
                <a:lnTo>
                  <a:pt x="101053" y="7520"/>
                </a:lnTo>
                <a:lnTo>
                  <a:pt x="147760" y="0"/>
                </a:lnTo>
                <a:close/>
              </a:path>
            </a:pathLst>
          </a:custGeom>
          <a:ln w="327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329" y="2839464"/>
            <a:ext cx="5777269" cy="50406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1751" y="3203813"/>
            <a:ext cx="49022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-325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7904" y="4826645"/>
            <a:ext cx="49022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-325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54144" y="5711835"/>
            <a:ext cx="490220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-325" dirty="0">
                <a:solidFill>
                  <a:srgbClr val="FFFFFF"/>
                </a:solidFill>
                <a:latin typeface="DejaVu Sans"/>
                <a:cs typeface="DejaVu Sans"/>
              </a:rPr>
              <a:t>✓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47606" y="4384063"/>
            <a:ext cx="405765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-260" dirty="0">
                <a:solidFill>
                  <a:srgbClr val="FFFFFF"/>
                </a:solidFill>
                <a:latin typeface="DejaVu Sans"/>
                <a:cs typeface="DejaVu Sans"/>
              </a:rPr>
              <a:t>X</a:t>
            </a:r>
            <a:endParaRPr sz="475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8809" y="7187143"/>
            <a:ext cx="405765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750" spc="-260" dirty="0">
                <a:solidFill>
                  <a:srgbClr val="FFFFFF"/>
                </a:solidFill>
                <a:latin typeface="DejaVu Sans"/>
                <a:cs typeface="DejaVu Sans"/>
              </a:rPr>
              <a:t>X</a:t>
            </a:r>
            <a:endParaRPr sz="47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0496" y="4565662"/>
            <a:ext cx="10264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25" dirty="0">
                <a:solidFill>
                  <a:srgbClr val="F26722"/>
                </a:solidFill>
                <a:latin typeface="DejaVu Sans"/>
                <a:cs typeface="DejaVu Sans"/>
              </a:rPr>
              <a:t>What </a:t>
            </a:r>
            <a:r>
              <a:rPr sz="4000" spc="-340" dirty="0">
                <a:solidFill>
                  <a:srgbClr val="F26722"/>
                </a:solidFill>
                <a:latin typeface="DejaVu Sans"/>
                <a:cs typeface="DejaVu Sans"/>
              </a:rPr>
              <a:t>is </a:t>
            </a:r>
            <a:r>
              <a:rPr sz="4000" spc="-525" dirty="0">
                <a:solidFill>
                  <a:srgbClr val="F26722"/>
                </a:solidFill>
                <a:latin typeface="DejaVu Sans"/>
                <a:cs typeface="DejaVu Sans"/>
              </a:rPr>
              <a:t>a </a:t>
            </a:r>
            <a:r>
              <a:rPr sz="4000" spc="-409" dirty="0">
                <a:solidFill>
                  <a:srgbClr val="F26722"/>
                </a:solidFill>
                <a:latin typeface="DejaVu Sans"/>
                <a:cs typeface="DejaVu Sans"/>
              </a:rPr>
              <a:t>Service?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280" dirty="0">
                <a:solidFill>
                  <a:srgbClr val="F26722"/>
                </a:solidFill>
                <a:latin typeface="DejaVu Sans"/>
                <a:cs typeface="DejaVu Sans"/>
              </a:rPr>
              <a:t>Introduction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420" dirty="0">
                <a:solidFill>
                  <a:srgbClr val="F26722"/>
                </a:solidFill>
                <a:latin typeface="DejaVu Sans"/>
                <a:cs typeface="DejaVu Sans"/>
              </a:rPr>
              <a:t>The</a:t>
            </a:r>
            <a:r>
              <a:rPr sz="4000" spc="-8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254" dirty="0">
                <a:solidFill>
                  <a:srgbClr val="F26722"/>
                </a:solidFill>
                <a:latin typeface="DejaVu Sans"/>
                <a:cs typeface="DejaVu Sans"/>
              </a:rPr>
              <a:t>Monolithic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2902" y="2336801"/>
            <a:ext cx="0" cy="5562600"/>
          </a:xfrm>
          <a:custGeom>
            <a:avLst/>
            <a:gdLst/>
            <a:ahLst/>
            <a:cxnLst/>
            <a:rect l="l" t="t" r="r" b="b"/>
            <a:pathLst>
              <a:path h="5562600">
                <a:moveTo>
                  <a:pt x="0" y="0"/>
                </a:moveTo>
                <a:lnTo>
                  <a:pt x="0" y="556260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59119" y="2273541"/>
            <a:ext cx="4523105" cy="56089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700" spc="-235" dirty="0">
                <a:solidFill>
                  <a:srgbClr val="58595B"/>
                </a:solidFill>
                <a:latin typeface="DejaVu Sans"/>
                <a:cs typeface="DejaVu Sans"/>
              </a:rPr>
              <a:t>Microservices</a:t>
            </a:r>
            <a:endParaRPr sz="2700">
              <a:latin typeface="DejaVu Sans"/>
              <a:cs typeface="DejaVu Sans"/>
            </a:endParaRPr>
          </a:p>
          <a:p>
            <a:pPr marL="469900" indent="-60325">
              <a:lnSpc>
                <a:spcPct val="100000"/>
              </a:lnSpc>
              <a:spcBef>
                <a:spcPts val="459"/>
              </a:spcBef>
              <a:buSzPts val="100"/>
              <a:buChar char="•"/>
              <a:tabLst>
                <a:tab pos="469900" algn="l"/>
              </a:tabLst>
            </a:pPr>
            <a:r>
              <a:rPr sz="2150" spc="-204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2150">
              <a:latin typeface="DejaVu Sans"/>
              <a:cs typeface="DejaVu Sans"/>
            </a:endParaRPr>
          </a:p>
          <a:p>
            <a:pPr marL="469900" indent="-60325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469900" algn="l"/>
              </a:tabLst>
            </a:pPr>
            <a:r>
              <a:rPr sz="2150" spc="-140" dirty="0">
                <a:solidFill>
                  <a:srgbClr val="F26722"/>
                </a:solidFill>
                <a:latin typeface="DejaVu Sans"/>
                <a:cs typeface="DejaVu Sans"/>
              </a:rPr>
              <a:t>Introduction</a:t>
            </a:r>
            <a:endParaRPr sz="2150">
              <a:latin typeface="DejaVu Sans"/>
              <a:cs typeface="DejaVu Sans"/>
            </a:endParaRPr>
          </a:p>
          <a:p>
            <a:pPr marL="469900" indent="-60325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469900" algn="l"/>
              </a:tabLst>
            </a:pPr>
            <a:r>
              <a:rPr sz="2150" spc="-215" dirty="0">
                <a:solidFill>
                  <a:srgbClr val="F26722"/>
                </a:solidFill>
                <a:latin typeface="DejaVu Sans"/>
                <a:cs typeface="DejaVu Sans"/>
              </a:rPr>
              <a:t>The</a:t>
            </a:r>
            <a:r>
              <a:rPr sz="21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25" dirty="0">
                <a:solidFill>
                  <a:srgbClr val="F26722"/>
                </a:solidFill>
                <a:latin typeface="DejaVu Sans"/>
                <a:cs typeface="DejaVu Sans"/>
              </a:rPr>
              <a:t>Monolithic</a:t>
            </a:r>
            <a:endParaRPr sz="21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700" spc="-285" dirty="0">
                <a:solidFill>
                  <a:srgbClr val="58595B"/>
                </a:solidFill>
                <a:latin typeface="DejaVu Sans"/>
                <a:cs typeface="DejaVu Sans"/>
              </a:rPr>
              <a:t>Emergence </a:t>
            </a:r>
            <a:r>
              <a:rPr sz="2700" spc="-160" dirty="0">
                <a:solidFill>
                  <a:srgbClr val="58595B"/>
                </a:solidFill>
                <a:latin typeface="DejaVu Sans"/>
                <a:cs typeface="DejaVu Sans"/>
              </a:rPr>
              <a:t>of</a:t>
            </a:r>
            <a:r>
              <a:rPr sz="2700" spc="-29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235" dirty="0">
                <a:solidFill>
                  <a:srgbClr val="58595B"/>
                </a:solidFill>
                <a:latin typeface="DejaVu Sans"/>
                <a:cs typeface="DejaVu Sans"/>
              </a:rPr>
              <a:t>Microservices</a:t>
            </a:r>
            <a:endParaRPr sz="2700">
              <a:latin typeface="DejaVu Sans"/>
              <a:cs typeface="DejaVu Sans"/>
            </a:endParaRPr>
          </a:p>
          <a:p>
            <a:pPr marL="469900" indent="-60325">
              <a:lnSpc>
                <a:spcPct val="100000"/>
              </a:lnSpc>
              <a:spcBef>
                <a:spcPts val="459"/>
              </a:spcBef>
              <a:buSzPts val="100"/>
              <a:buChar char="•"/>
              <a:tabLst>
                <a:tab pos="469900" algn="l"/>
              </a:tabLst>
            </a:pPr>
            <a:r>
              <a:rPr sz="2150" spc="-245" dirty="0">
                <a:solidFill>
                  <a:srgbClr val="F26722"/>
                </a:solidFill>
                <a:latin typeface="DejaVu Sans"/>
                <a:cs typeface="DejaVu Sans"/>
              </a:rPr>
              <a:t>Why</a:t>
            </a:r>
            <a:r>
              <a:rPr sz="21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85" dirty="0">
                <a:solidFill>
                  <a:srgbClr val="F26722"/>
                </a:solidFill>
                <a:latin typeface="DejaVu Sans"/>
                <a:cs typeface="DejaVu Sans"/>
              </a:rPr>
              <a:t>Now?</a:t>
            </a:r>
            <a:endParaRPr sz="2150">
              <a:latin typeface="DejaVu Sans"/>
              <a:cs typeface="DejaVu Sans"/>
            </a:endParaRPr>
          </a:p>
          <a:p>
            <a:pPr marL="469900" indent="-60325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469900" algn="l"/>
              </a:tabLst>
            </a:pP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Benefits</a:t>
            </a:r>
            <a:endParaRPr sz="21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700" spc="-235" dirty="0">
                <a:solidFill>
                  <a:srgbClr val="58595B"/>
                </a:solidFill>
                <a:latin typeface="DejaVu Sans"/>
                <a:cs typeface="DejaVu Sans"/>
              </a:rPr>
              <a:t>Microservices </a:t>
            </a:r>
            <a:r>
              <a:rPr sz="2700" spc="-240" dirty="0">
                <a:solidFill>
                  <a:srgbClr val="58595B"/>
                </a:solidFill>
                <a:latin typeface="DejaVu Sans"/>
                <a:cs typeface="DejaVu Sans"/>
              </a:rPr>
              <a:t>Design</a:t>
            </a:r>
            <a:r>
              <a:rPr sz="2700" spc="-34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700" spc="-204" dirty="0">
                <a:solidFill>
                  <a:srgbClr val="58595B"/>
                </a:solidFill>
                <a:latin typeface="DejaVu Sans"/>
                <a:cs typeface="DejaVu Sans"/>
              </a:rPr>
              <a:t>Principles</a:t>
            </a:r>
            <a:endParaRPr sz="2700">
              <a:latin typeface="DejaVu Sans"/>
              <a:cs typeface="DejaVu Sans"/>
            </a:endParaRPr>
          </a:p>
          <a:p>
            <a:pPr marL="411480" indent="-1905">
              <a:lnSpc>
                <a:spcPct val="100000"/>
              </a:lnSpc>
              <a:spcBef>
                <a:spcPts val="465"/>
              </a:spcBef>
              <a:buSzPts val="100"/>
              <a:buChar char="•"/>
              <a:tabLst>
                <a:tab pos="411480" algn="l"/>
              </a:tabLst>
            </a:pPr>
            <a:r>
              <a:rPr sz="2150" spc="-145" dirty="0">
                <a:solidFill>
                  <a:srgbClr val="F26722"/>
                </a:solidFill>
                <a:latin typeface="DejaVu Sans"/>
                <a:cs typeface="DejaVu Sans"/>
              </a:rPr>
              <a:t>High</a:t>
            </a:r>
            <a:r>
              <a:rPr sz="2150" spc="-229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75" dirty="0">
                <a:solidFill>
                  <a:srgbClr val="F26722"/>
                </a:solidFill>
                <a:latin typeface="DejaVu Sans"/>
                <a:cs typeface="DejaVu Sans"/>
              </a:rPr>
              <a:t>Cohesion</a:t>
            </a:r>
            <a:endParaRPr sz="2150">
              <a:latin typeface="DejaVu Sans"/>
              <a:cs typeface="DejaVu Sans"/>
            </a:endParaRPr>
          </a:p>
          <a:p>
            <a:pPr marL="411480" indent="-1905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411480" algn="l"/>
              </a:tabLst>
            </a:pPr>
            <a:r>
              <a:rPr sz="2150" spc="-170" dirty="0">
                <a:solidFill>
                  <a:srgbClr val="F26722"/>
                </a:solidFill>
                <a:latin typeface="DejaVu Sans"/>
                <a:cs typeface="DejaVu Sans"/>
              </a:rPr>
              <a:t>Autonomous</a:t>
            </a:r>
            <a:endParaRPr sz="2150">
              <a:latin typeface="DejaVu Sans"/>
              <a:cs typeface="DejaVu Sans"/>
            </a:endParaRPr>
          </a:p>
          <a:p>
            <a:pPr marL="411480" indent="-1905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411480" algn="l"/>
              </a:tabLst>
            </a:pPr>
            <a:r>
              <a:rPr sz="2150" spc="-215" dirty="0">
                <a:solidFill>
                  <a:srgbClr val="F26722"/>
                </a:solidFill>
                <a:latin typeface="DejaVu Sans"/>
                <a:cs typeface="DejaVu Sans"/>
              </a:rPr>
              <a:t>Business </a:t>
            </a: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Domain</a:t>
            </a:r>
            <a:r>
              <a:rPr sz="2150" spc="-24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2150" spc="-180" dirty="0">
                <a:solidFill>
                  <a:srgbClr val="F26722"/>
                </a:solidFill>
                <a:latin typeface="DejaVu Sans"/>
                <a:cs typeface="DejaVu Sans"/>
              </a:rPr>
              <a:t>Centric</a:t>
            </a:r>
            <a:endParaRPr sz="2150">
              <a:latin typeface="DejaVu Sans"/>
              <a:cs typeface="DejaVu Sans"/>
            </a:endParaRPr>
          </a:p>
          <a:p>
            <a:pPr marL="411480" indent="-1905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411480" algn="l"/>
              </a:tabLst>
            </a:pPr>
            <a:r>
              <a:rPr sz="2150" spc="-195" dirty="0">
                <a:solidFill>
                  <a:srgbClr val="F26722"/>
                </a:solidFill>
                <a:latin typeface="DejaVu Sans"/>
                <a:cs typeface="DejaVu Sans"/>
              </a:rPr>
              <a:t>Resilience</a:t>
            </a:r>
            <a:endParaRPr sz="2150">
              <a:latin typeface="DejaVu Sans"/>
              <a:cs typeface="DejaVu Sans"/>
            </a:endParaRPr>
          </a:p>
          <a:p>
            <a:pPr marL="411480" indent="-1905">
              <a:lnSpc>
                <a:spcPct val="100000"/>
              </a:lnSpc>
              <a:spcBef>
                <a:spcPts val="325"/>
              </a:spcBef>
              <a:buSzPts val="100"/>
              <a:buChar char="•"/>
              <a:tabLst>
                <a:tab pos="411480" algn="l"/>
              </a:tabLst>
            </a:pPr>
            <a:r>
              <a:rPr sz="2150" spc="-190" dirty="0">
                <a:solidFill>
                  <a:srgbClr val="F26722"/>
                </a:solidFill>
                <a:latin typeface="DejaVu Sans"/>
                <a:cs typeface="DejaVu Sans"/>
              </a:rPr>
              <a:t>Observable</a:t>
            </a:r>
            <a:endParaRPr sz="2150">
              <a:latin typeface="DejaVu Sans"/>
              <a:cs typeface="DejaVu Sans"/>
            </a:endParaRPr>
          </a:p>
          <a:p>
            <a:pPr marL="411480" indent="-1905">
              <a:lnSpc>
                <a:spcPct val="100000"/>
              </a:lnSpc>
              <a:spcBef>
                <a:spcPts val="330"/>
              </a:spcBef>
              <a:buSzPts val="100"/>
              <a:buChar char="•"/>
              <a:tabLst>
                <a:tab pos="411480" algn="l"/>
              </a:tabLst>
            </a:pPr>
            <a:r>
              <a:rPr sz="2150" spc="-165" dirty="0">
                <a:solidFill>
                  <a:srgbClr val="F26722"/>
                </a:solidFill>
                <a:latin typeface="DejaVu Sans"/>
                <a:cs typeface="DejaVu Sans"/>
              </a:rPr>
              <a:t>Automation</a:t>
            </a:r>
            <a:endParaRPr sz="21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6379" y="751458"/>
            <a:ext cx="53168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5" dirty="0">
                <a:solidFill>
                  <a:srgbClr val="F26722"/>
                </a:solidFill>
              </a:rPr>
              <a:t>Summary</a:t>
            </a:r>
          </a:p>
        </p:txBody>
      </p:sp>
      <p:sp>
        <p:nvSpPr>
          <p:cNvPr id="5" name="object 5"/>
          <p:cNvSpPr/>
          <p:nvPr/>
        </p:nvSpPr>
        <p:spPr>
          <a:xfrm>
            <a:off x="1701800" y="3810000"/>
            <a:ext cx="3136900" cy="311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140" y="762889"/>
            <a:ext cx="102986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Microservices: </a:t>
            </a:r>
            <a:r>
              <a:rPr spc="-595" dirty="0">
                <a:solidFill>
                  <a:srgbClr val="F26722"/>
                </a:solidFill>
              </a:rPr>
              <a:t>What </a:t>
            </a:r>
            <a:r>
              <a:rPr spc="-475" dirty="0">
                <a:solidFill>
                  <a:srgbClr val="F26722"/>
                </a:solidFill>
              </a:rPr>
              <a:t>is </a:t>
            </a:r>
            <a:r>
              <a:rPr spc="-735" dirty="0">
                <a:solidFill>
                  <a:srgbClr val="F26722"/>
                </a:solidFill>
              </a:rPr>
              <a:t>a</a:t>
            </a:r>
            <a:r>
              <a:rPr spc="-1025" dirty="0">
                <a:solidFill>
                  <a:srgbClr val="F26722"/>
                </a:solidFill>
              </a:rPr>
              <a:t> </a:t>
            </a:r>
            <a:r>
              <a:rPr spc="-570" dirty="0">
                <a:solidFill>
                  <a:srgbClr val="F26722"/>
                </a:solidFill>
              </a:rPr>
              <a:t>Service?</a:t>
            </a:r>
          </a:p>
        </p:txBody>
      </p:sp>
      <p:sp>
        <p:nvSpPr>
          <p:cNvPr id="3" name="object 3"/>
          <p:cNvSpPr/>
          <p:nvPr/>
        </p:nvSpPr>
        <p:spPr>
          <a:xfrm>
            <a:off x="7522311" y="2556421"/>
            <a:ext cx="4923688" cy="4826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6854" y="2611161"/>
            <a:ext cx="4774565" cy="4688205"/>
          </a:xfrm>
          <a:custGeom>
            <a:avLst/>
            <a:gdLst/>
            <a:ahLst/>
            <a:cxnLst/>
            <a:rect l="l" t="t" r="r" b="b"/>
            <a:pathLst>
              <a:path w="4774565" h="4688205">
                <a:moveTo>
                  <a:pt x="89521" y="0"/>
                </a:moveTo>
                <a:lnTo>
                  <a:pt x="4684969" y="0"/>
                </a:lnTo>
                <a:lnTo>
                  <a:pt x="4719816" y="7038"/>
                </a:lnTo>
                <a:lnTo>
                  <a:pt x="4748272" y="26234"/>
                </a:lnTo>
                <a:lnTo>
                  <a:pt x="4767456" y="54706"/>
                </a:lnTo>
                <a:lnTo>
                  <a:pt x="4774490" y="89571"/>
                </a:lnTo>
                <a:lnTo>
                  <a:pt x="4774490" y="4598011"/>
                </a:lnTo>
                <a:lnTo>
                  <a:pt x="4767456" y="4632878"/>
                </a:lnTo>
                <a:lnTo>
                  <a:pt x="4748272" y="4661349"/>
                </a:lnTo>
                <a:lnTo>
                  <a:pt x="4719816" y="4680544"/>
                </a:lnTo>
                <a:lnTo>
                  <a:pt x="4684969" y="4687582"/>
                </a:lnTo>
                <a:lnTo>
                  <a:pt x="89521" y="4687582"/>
                </a:lnTo>
                <a:lnTo>
                  <a:pt x="54673" y="4680544"/>
                </a:lnTo>
                <a:lnTo>
                  <a:pt x="26218" y="4661349"/>
                </a:lnTo>
                <a:lnTo>
                  <a:pt x="7034" y="4632878"/>
                </a:lnTo>
                <a:lnTo>
                  <a:pt x="0" y="4598011"/>
                </a:lnTo>
                <a:lnTo>
                  <a:pt x="0" y="89571"/>
                </a:lnTo>
                <a:lnTo>
                  <a:pt x="7034" y="54706"/>
                </a:lnTo>
                <a:lnTo>
                  <a:pt x="26218" y="26234"/>
                </a:lnTo>
                <a:lnTo>
                  <a:pt x="54673" y="7038"/>
                </a:lnTo>
                <a:lnTo>
                  <a:pt x="89521" y="0"/>
                </a:lnTo>
                <a:close/>
              </a:path>
            </a:pathLst>
          </a:custGeom>
          <a:ln w="29849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44021" y="4337900"/>
            <a:ext cx="1144270" cy="1169670"/>
          </a:xfrm>
          <a:custGeom>
            <a:avLst/>
            <a:gdLst/>
            <a:ahLst/>
            <a:cxnLst/>
            <a:rect l="l" t="t" r="r" b="b"/>
            <a:pathLst>
              <a:path w="1144270" h="1169670">
                <a:moveTo>
                  <a:pt x="571157" y="0"/>
                </a:moveTo>
                <a:lnTo>
                  <a:pt x="499544" y="911"/>
                </a:lnTo>
                <a:lnTo>
                  <a:pt x="430577" y="3574"/>
                </a:lnTo>
                <a:lnTo>
                  <a:pt x="364792" y="7877"/>
                </a:lnTo>
                <a:lnTo>
                  <a:pt x="302725" y="13710"/>
                </a:lnTo>
                <a:lnTo>
                  <a:pt x="244914" y="20965"/>
                </a:lnTo>
                <a:lnTo>
                  <a:pt x="191894" y="29530"/>
                </a:lnTo>
                <a:lnTo>
                  <a:pt x="144203" y="39297"/>
                </a:lnTo>
                <a:lnTo>
                  <a:pt x="102377" y="50155"/>
                </a:lnTo>
                <a:lnTo>
                  <a:pt x="38465" y="74705"/>
                </a:lnTo>
                <a:lnTo>
                  <a:pt x="4452" y="102301"/>
                </a:lnTo>
                <a:lnTo>
                  <a:pt x="0" y="116966"/>
                </a:lnTo>
                <a:lnTo>
                  <a:pt x="0" y="1052639"/>
                </a:lnTo>
                <a:lnTo>
                  <a:pt x="38465" y="1094901"/>
                </a:lnTo>
                <a:lnTo>
                  <a:pt x="102377" y="1119451"/>
                </a:lnTo>
                <a:lnTo>
                  <a:pt x="144203" y="1130308"/>
                </a:lnTo>
                <a:lnTo>
                  <a:pt x="191894" y="1140075"/>
                </a:lnTo>
                <a:lnTo>
                  <a:pt x="244914" y="1148641"/>
                </a:lnTo>
                <a:lnTo>
                  <a:pt x="302725" y="1155895"/>
                </a:lnTo>
                <a:lnTo>
                  <a:pt x="364792" y="1161729"/>
                </a:lnTo>
                <a:lnTo>
                  <a:pt x="430577" y="1166032"/>
                </a:lnTo>
                <a:lnTo>
                  <a:pt x="499544" y="1168694"/>
                </a:lnTo>
                <a:lnTo>
                  <a:pt x="571157" y="1169606"/>
                </a:lnTo>
                <a:lnTo>
                  <a:pt x="642793" y="1168694"/>
                </a:lnTo>
                <a:lnTo>
                  <a:pt x="711832" y="1166032"/>
                </a:lnTo>
                <a:lnTo>
                  <a:pt x="777729" y="1161729"/>
                </a:lnTo>
                <a:lnTo>
                  <a:pt x="839938" y="1155895"/>
                </a:lnTo>
                <a:lnTo>
                  <a:pt x="897913" y="1148641"/>
                </a:lnTo>
                <a:lnTo>
                  <a:pt x="951111" y="1140075"/>
                </a:lnTo>
                <a:lnTo>
                  <a:pt x="998984" y="1130308"/>
                </a:lnTo>
                <a:lnTo>
                  <a:pt x="1040988" y="1119451"/>
                </a:lnTo>
                <a:lnTo>
                  <a:pt x="1105209" y="1094901"/>
                </a:lnTo>
                <a:lnTo>
                  <a:pt x="1139409" y="1067305"/>
                </a:lnTo>
                <a:lnTo>
                  <a:pt x="1143888" y="1052639"/>
                </a:lnTo>
                <a:lnTo>
                  <a:pt x="1143888" y="116966"/>
                </a:lnTo>
                <a:lnTo>
                  <a:pt x="1105209" y="74705"/>
                </a:lnTo>
                <a:lnTo>
                  <a:pt x="1040988" y="50155"/>
                </a:lnTo>
                <a:lnTo>
                  <a:pt x="998984" y="39297"/>
                </a:lnTo>
                <a:lnTo>
                  <a:pt x="951111" y="29530"/>
                </a:lnTo>
                <a:lnTo>
                  <a:pt x="897913" y="20965"/>
                </a:lnTo>
                <a:lnTo>
                  <a:pt x="839938" y="13710"/>
                </a:lnTo>
                <a:lnTo>
                  <a:pt x="777729" y="7877"/>
                </a:lnTo>
                <a:lnTo>
                  <a:pt x="711832" y="3574"/>
                </a:lnTo>
                <a:lnTo>
                  <a:pt x="642793" y="911"/>
                </a:lnTo>
                <a:lnTo>
                  <a:pt x="5711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44024" y="4337904"/>
            <a:ext cx="1144270" cy="1169670"/>
          </a:xfrm>
          <a:custGeom>
            <a:avLst/>
            <a:gdLst/>
            <a:ahLst/>
            <a:cxnLst/>
            <a:rect l="l" t="t" r="r" b="b"/>
            <a:pathLst>
              <a:path w="1144270" h="1169670">
                <a:moveTo>
                  <a:pt x="0" y="1052646"/>
                </a:moveTo>
                <a:lnTo>
                  <a:pt x="0" y="116960"/>
                </a:lnTo>
                <a:lnTo>
                  <a:pt x="4452" y="102296"/>
                </a:lnTo>
                <a:lnTo>
                  <a:pt x="38464" y="74701"/>
                </a:lnTo>
                <a:lnTo>
                  <a:pt x="102374" y="50153"/>
                </a:lnTo>
                <a:lnTo>
                  <a:pt x="144200" y="39296"/>
                </a:lnTo>
                <a:lnTo>
                  <a:pt x="191890" y="29530"/>
                </a:lnTo>
                <a:lnTo>
                  <a:pt x="244909" y="20964"/>
                </a:lnTo>
                <a:lnTo>
                  <a:pt x="302719" y="13710"/>
                </a:lnTo>
                <a:lnTo>
                  <a:pt x="364785" y="7877"/>
                </a:lnTo>
                <a:lnTo>
                  <a:pt x="430570" y="3574"/>
                </a:lnTo>
                <a:lnTo>
                  <a:pt x="499536" y="911"/>
                </a:lnTo>
                <a:lnTo>
                  <a:pt x="571148" y="0"/>
                </a:lnTo>
                <a:lnTo>
                  <a:pt x="642787" y="911"/>
                </a:lnTo>
                <a:lnTo>
                  <a:pt x="711828" y="3574"/>
                </a:lnTo>
                <a:lnTo>
                  <a:pt x="777726" y="7877"/>
                </a:lnTo>
                <a:lnTo>
                  <a:pt x="839936" y="13710"/>
                </a:lnTo>
                <a:lnTo>
                  <a:pt x="897912" y="20964"/>
                </a:lnTo>
                <a:lnTo>
                  <a:pt x="951110" y="29530"/>
                </a:lnTo>
                <a:lnTo>
                  <a:pt x="998984" y="39296"/>
                </a:lnTo>
                <a:lnTo>
                  <a:pt x="1040988" y="50153"/>
                </a:lnTo>
                <a:lnTo>
                  <a:pt x="1105208" y="74701"/>
                </a:lnTo>
                <a:lnTo>
                  <a:pt x="1139408" y="102296"/>
                </a:lnTo>
                <a:lnTo>
                  <a:pt x="1143888" y="116960"/>
                </a:lnTo>
                <a:lnTo>
                  <a:pt x="1143888" y="1052646"/>
                </a:lnTo>
                <a:lnTo>
                  <a:pt x="1105208" y="1094903"/>
                </a:lnTo>
                <a:lnTo>
                  <a:pt x="1040988" y="1119449"/>
                </a:lnTo>
                <a:lnTo>
                  <a:pt x="998984" y="1130306"/>
                </a:lnTo>
                <a:lnTo>
                  <a:pt x="951110" y="1140071"/>
                </a:lnTo>
                <a:lnTo>
                  <a:pt x="897912" y="1148635"/>
                </a:lnTo>
                <a:lnTo>
                  <a:pt x="839936" y="1155888"/>
                </a:lnTo>
                <a:lnTo>
                  <a:pt x="777726" y="1161721"/>
                </a:lnTo>
                <a:lnTo>
                  <a:pt x="711828" y="1166023"/>
                </a:lnTo>
                <a:lnTo>
                  <a:pt x="642787" y="1168685"/>
                </a:lnTo>
                <a:lnTo>
                  <a:pt x="571148" y="1169596"/>
                </a:lnTo>
                <a:lnTo>
                  <a:pt x="499536" y="1168685"/>
                </a:lnTo>
                <a:lnTo>
                  <a:pt x="430570" y="1166023"/>
                </a:lnTo>
                <a:lnTo>
                  <a:pt x="364785" y="1161721"/>
                </a:lnTo>
                <a:lnTo>
                  <a:pt x="302719" y="1155888"/>
                </a:lnTo>
                <a:lnTo>
                  <a:pt x="244909" y="1148635"/>
                </a:lnTo>
                <a:lnTo>
                  <a:pt x="191890" y="1140071"/>
                </a:lnTo>
                <a:lnTo>
                  <a:pt x="144200" y="1130306"/>
                </a:lnTo>
                <a:lnTo>
                  <a:pt x="102374" y="1119449"/>
                </a:lnTo>
                <a:lnTo>
                  <a:pt x="38464" y="1094903"/>
                </a:lnTo>
                <a:lnTo>
                  <a:pt x="4452" y="1067310"/>
                </a:lnTo>
                <a:lnTo>
                  <a:pt x="0" y="1052646"/>
                </a:lnTo>
              </a:path>
            </a:pathLst>
          </a:custGeom>
          <a:ln w="1989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44024" y="4454864"/>
            <a:ext cx="1142365" cy="117475"/>
          </a:xfrm>
          <a:custGeom>
            <a:avLst/>
            <a:gdLst/>
            <a:ahLst/>
            <a:cxnLst/>
            <a:rect l="l" t="t" r="r" b="b"/>
            <a:pathLst>
              <a:path w="1142365" h="117475">
                <a:moveTo>
                  <a:pt x="0" y="0"/>
                </a:moveTo>
                <a:lnTo>
                  <a:pt x="38464" y="42258"/>
                </a:lnTo>
                <a:lnTo>
                  <a:pt x="102374" y="66807"/>
                </a:lnTo>
                <a:lnTo>
                  <a:pt x="144200" y="77664"/>
                </a:lnTo>
                <a:lnTo>
                  <a:pt x="191890" y="87430"/>
                </a:lnTo>
                <a:lnTo>
                  <a:pt x="244909" y="95995"/>
                </a:lnTo>
                <a:lnTo>
                  <a:pt x="302719" y="103250"/>
                </a:lnTo>
                <a:lnTo>
                  <a:pt x="364785" y="109083"/>
                </a:lnTo>
                <a:lnTo>
                  <a:pt x="430570" y="113386"/>
                </a:lnTo>
                <a:lnTo>
                  <a:pt x="499536" y="116048"/>
                </a:lnTo>
                <a:lnTo>
                  <a:pt x="571148" y="116960"/>
                </a:lnTo>
                <a:lnTo>
                  <a:pt x="642760" y="116048"/>
                </a:lnTo>
                <a:lnTo>
                  <a:pt x="711726" y="113386"/>
                </a:lnTo>
                <a:lnTo>
                  <a:pt x="777511" y="109083"/>
                </a:lnTo>
                <a:lnTo>
                  <a:pt x="839577" y="103250"/>
                </a:lnTo>
                <a:lnTo>
                  <a:pt x="897387" y="95995"/>
                </a:lnTo>
                <a:lnTo>
                  <a:pt x="950406" y="87430"/>
                </a:lnTo>
                <a:lnTo>
                  <a:pt x="998096" y="77664"/>
                </a:lnTo>
                <a:lnTo>
                  <a:pt x="1039922" y="66807"/>
                </a:lnTo>
                <a:lnTo>
                  <a:pt x="1103832" y="42258"/>
                </a:lnTo>
                <a:lnTo>
                  <a:pt x="1137844" y="14664"/>
                </a:lnTo>
                <a:lnTo>
                  <a:pt x="1142296" y="0"/>
                </a:lnTo>
              </a:path>
            </a:pathLst>
          </a:custGeom>
          <a:ln w="19904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91739" y="4834133"/>
            <a:ext cx="64706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Database</a:t>
            </a:r>
            <a:endParaRPr sz="1250">
              <a:latin typeface="Noto Sans CJK JP Regular"/>
              <a:cs typeface="Noto Sans CJK JP Regula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15547" y="2277756"/>
            <a:ext cx="10160" cy="5911850"/>
          </a:xfrm>
          <a:custGeom>
            <a:avLst/>
            <a:gdLst/>
            <a:ahLst/>
            <a:cxnLst/>
            <a:rect l="l" t="t" r="r" b="b"/>
            <a:pathLst>
              <a:path w="10159" h="5911850">
                <a:moveTo>
                  <a:pt x="4973" y="-9946"/>
                </a:moveTo>
                <a:lnTo>
                  <a:pt x="4973" y="5921675"/>
                </a:lnTo>
              </a:path>
            </a:pathLst>
          </a:custGeom>
          <a:ln w="29840">
            <a:solidFill>
              <a:srgbClr val="0096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63147" y="8185518"/>
            <a:ext cx="59436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Network</a:t>
            </a:r>
            <a:endParaRPr sz="125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0215" y="2367327"/>
            <a:ext cx="1541780" cy="826135"/>
          </a:xfrm>
          <a:custGeom>
            <a:avLst/>
            <a:gdLst/>
            <a:ahLst/>
            <a:cxnLst/>
            <a:rect l="l" t="t" r="r" b="b"/>
            <a:pathLst>
              <a:path w="1541779" h="826135">
                <a:moveTo>
                  <a:pt x="0" y="0"/>
                </a:moveTo>
                <a:lnTo>
                  <a:pt x="1541762" y="0"/>
                </a:lnTo>
                <a:lnTo>
                  <a:pt x="1541762" y="826049"/>
                </a:lnTo>
                <a:lnTo>
                  <a:pt x="0" y="826049"/>
                </a:lnTo>
                <a:lnTo>
                  <a:pt x="0" y="0"/>
                </a:lnTo>
                <a:close/>
              </a:path>
            </a:pathLst>
          </a:custGeom>
          <a:ln w="3980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6311" y="3268027"/>
            <a:ext cx="1959610" cy="278765"/>
          </a:xfrm>
          <a:custGeom>
            <a:avLst/>
            <a:gdLst/>
            <a:ahLst/>
            <a:cxnLst/>
            <a:rect l="l" t="t" r="r" b="b"/>
            <a:pathLst>
              <a:path w="1959610" h="278764">
                <a:moveTo>
                  <a:pt x="0" y="0"/>
                </a:moveTo>
                <a:lnTo>
                  <a:pt x="1959521" y="0"/>
                </a:lnTo>
                <a:lnTo>
                  <a:pt x="1959521" y="278663"/>
                </a:lnTo>
                <a:lnTo>
                  <a:pt x="0" y="278663"/>
                </a:lnTo>
                <a:lnTo>
                  <a:pt x="0" y="0"/>
                </a:lnTo>
                <a:close/>
              </a:path>
            </a:pathLst>
          </a:custGeom>
          <a:solidFill>
            <a:srgbClr val="F5F5F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56632" y="3261183"/>
            <a:ext cx="1972310" cy="2540"/>
          </a:xfrm>
          <a:custGeom>
            <a:avLst/>
            <a:gdLst/>
            <a:ahLst/>
            <a:cxnLst/>
            <a:rect l="l" t="t" r="r" b="b"/>
            <a:pathLst>
              <a:path w="1972310" h="2539">
                <a:moveTo>
                  <a:pt x="0" y="0"/>
                </a:moveTo>
                <a:lnTo>
                  <a:pt x="1972057" y="234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0405" y="3543463"/>
            <a:ext cx="1975485" cy="635"/>
          </a:xfrm>
          <a:custGeom>
            <a:avLst/>
            <a:gdLst/>
            <a:ahLst/>
            <a:cxnLst/>
            <a:rect l="l" t="t" r="r" b="b"/>
            <a:pathLst>
              <a:path w="1975485" h="635">
                <a:moveTo>
                  <a:pt x="1975121" y="0"/>
                </a:moveTo>
                <a:lnTo>
                  <a:pt x="0" y="61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7877" y="3259123"/>
            <a:ext cx="1965960" cy="2540"/>
          </a:xfrm>
          <a:custGeom>
            <a:avLst/>
            <a:gdLst/>
            <a:ahLst/>
            <a:cxnLst/>
            <a:rect l="l" t="t" r="r" b="b"/>
            <a:pathLst>
              <a:path w="1965960" h="2539">
                <a:moveTo>
                  <a:pt x="0" y="0"/>
                </a:moveTo>
                <a:lnTo>
                  <a:pt x="1965650" y="244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58481" y="3543393"/>
            <a:ext cx="1968500" cy="635"/>
          </a:xfrm>
          <a:custGeom>
            <a:avLst/>
            <a:gdLst/>
            <a:ahLst/>
            <a:cxnLst/>
            <a:rect l="l" t="t" r="r" b="b"/>
            <a:pathLst>
              <a:path w="1968500" h="635">
                <a:moveTo>
                  <a:pt x="1968288" y="0"/>
                </a:moveTo>
                <a:lnTo>
                  <a:pt x="0" y="14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1630" y="2815187"/>
            <a:ext cx="4893556" cy="1443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32502" y="2581859"/>
            <a:ext cx="473709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0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00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0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000" spc="-4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7754" y="2414357"/>
            <a:ext cx="271780" cy="635"/>
          </a:xfrm>
          <a:custGeom>
            <a:avLst/>
            <a:gdLst/>
            <a:ahLst/>
            <a:cxnLst/>
            <a:rect l="l" t="t" r="r" b="b"/>
            <a:pathLst>
              <a:path w="271779" h="635">
                <a:moveTo>
                  <a:pt x="0" y="0"/>
                </a:moveTo>
                <a:lnTo>
                  <a:pt x="271537" y="54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5897" y="2405209"/>
            <a:ext cx="3810" cy="189230"/>
          </a:xfrm>
          <a:custGeom>
            <a:avLst/>
            <a:gdLst/>
            <a:ahLst/>
            <a:cxnLst/>
            <a:rect l="l" t="t" r="r" b="b"/>
            <a:pathLst>
              <a:path w="3810" h="189230">
                <a:moveTo>
                  <a:pt x="3656" y="0"/>
                </a:moveTo>
                <a:lnTo>
                  <a:pt x="0" y="188897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2704" y="2584766"/>
            <a:ext cx="259715" cy="4445"/>
          </a:xfrm>
          <a:custGeom>
            <a:avLst/>
            <a:gdLst/>
            <a:ahLst/>
            <a:cxnLst/>
            <a:rect l="l" t="t" r="r" b="b"/>
            <a:pathLst>
              <a:path w="259714" h="4444">
                <a:moveTo>
                  <a:pt x="259433" y="414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25823" y="2409827"/>
            <a:ext cx="3175" cy="177800"/>
          </a:xfrm>
          <a:custGeom>
            <a:avLst/>
            <a:gdLst/>
            <a:ahLst/>
            <a:cxnLst/>
            <a:rect l="l" t="t" r="r" b="b"/>
            <a:pathLst>
              <a:path w="3175" h="177800">
                <a:moveTo>
                  <a:pt x="3067" y="177771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8998" y="2412475"/>
            <a:ext cx="261620" cy="635"/>
          </a:xfrm>
          <a:custGeom>
            <a:avLst/>
            <a:gdLst/>
            <a:ahLst/>
            <a:cxnLst/>
            <a:rect l="l" t="t" r="r" b="b"/>
            <a:pathLst>
              <a:path w="261620" h="635">
                <a:moveTo>
                  <a:pt x="0" y="591"/>
                </a:moveTo>
                <a:lnTo>
                  <a:pt x="26161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8220" y="2403967"/>
            <a:ext cx="3175" cy="184150"/>
          </a:xfrm>
          <a:custGeom>
            <a:avLst/>
            <a:gdLst/>
            <a:ahLst/>
            <a:cxnLst/>
            <a:rect l="l" t="t" r="r" b="b"/>
            <a:pathLst>
              <a:path w="3175" h="184150">
                <a:moveTo>
                  <a:pt x="2695" y="0"/>
                </a:moveTo>
                <a:lnTo>
                  <a:pt x="0" y="18361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0086" y="2583629"/>
            <a:ext cx="253365" cy="4445"/>
          </a:xfrm>
          <a:custGeom>
            <a:avLst/>
            <a:gdLst/>
            <a:ahLst/>
            <a:cxnLst/>
            <a:rect l="l" t="t" r="r" b="b"/>
            <a:pathLst>
              <a:path w="253364" h="4444">
                <a:moveTo>
                  <a:pt x="253293" y="4152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26275" y="2413143"/>
            <a:ext cx="3175" cy="173355"/>
          </a:xfrm>
          <a:custGeom>
            <a:avLst/>
            <a:gdLst/>
            <a:ahLst/>
            <a:cxnLst/>
            <a:rect l="l" t="t" r="r" b="b"/>
            <a:pathLst>
              <a:path w="3175" h="173355">
                <a:moveTo>
                  <a:pt x="3056" y="17322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9139" y="245192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3593" y="244336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0" y="0"/>
                </a:moveTo>
                <a:lnTo>
                  <a:pt x="13727" y="830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81387" y="2448595"/>
            <a:ext cx="16510" cy="7620"/>
          </a:xfrm>
          <a:custGeom>
            <a:avLst/>
            <a:gdLst/>
            <a:ahLst/>
            <a:cxnLst/>
            <a:rect l="l" t="t" r="r" b="b"/>
            <a:pathLst>
              <a:path w="16510" h="7619">
                <a:moveTo>
                  <a:pt x="0" y="0"/>
                </a:moveTo>
                <a:lnTo>
                  <a:pt x="16414" y="760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7733" y="2448474"/>
            <a:ext cx="6350" cy="15240"/>
          </a:xfrm>
          <a:custGeom>
            <a:avLst/>
            <a:gdLst/>
            <a:ahLst/>
            <a:cxnLst/>
            <a:rect l="l" t="t" r="r" b="b"/>
            <a:pathLst>
              <a:path w="6350" h="15239">
                <a:moveTo>
                  <a:pt x="5980" y="0"/>
                </a:moveTo>
                <a:lnTo>
                  <a:pt x="0" y="1468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5387" y="2451846"/>
            <a:ext cx="7620" cy="20320"/>
          </a:xfrm>
          <a:custGeom>
            <a:avLst/>
            <a:gdLst/>
            <a:ahLst/>
            <a:cxnLst/>
            <a:rect l="l" t="t" r="r" b="b"/>
            <a:pathLst>
              <a:path w="7620" h="20319">
                <a:moveTo>
                  <a:pt x="0" y="0"/>
                </a:moveTo>
                <a:lnTo>
                  <a:pt x="7338" y="1977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74553" y="2466034"/>
            <a:ext cx="21590" cy="1905"/>
          </a:xfrm>
          <a:custGeom>
            <a:avLst/>
            <a:gdLst/>
            <a:ahLst/>
            <a:cxnLst/>
            <a:rect l="l" t="t" r="r" b="b"/>
            <a:pathLst>
              <a:path w="21589" h="1905">
                <a:moveTo>
                  <a:pt x="21193" y="1640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6143" y="2465067"/>
            <a:ext cx="19685" cy="2540"/>
          </a:xfrm>
          <a:custGeom>
            <a:avLst/>
            <a:gdLst/>
            <a:ahLst/>
            <a:cxnLst/>
            <a:rect l="l" t="t" r="r" b="b"/>
            <a:pathLst>
              <a:path w="19685" h="2539">
                <a:moveTo>
                  <a:pt x="19566" y="195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66305" y="2452691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10">
                <a:moveTo>
                  <a:pt x="0" y="15986"/>
                </a:moveTo>
                <a:lnTo>
                  <a:pt x="12033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6176" y="2455624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60" h="2539">
                <a:moveTo>
                  <a:pt x="22426" y="0"/>
                </a:moveTo>
                <a:lnTo>
                  <a:pt x="0" y="243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8565" y="2443250"/>
            <a:ext cx="18415" cy="19685"/>
          </a:xfrm>
          <a:custGeom>
            <a:avLst/>
            <a:gdLst/>
            <a:ahLst/>
            <a:cxnLst/>
            <a:rect l="l" t="t" r="r" b="b"/>
            <a:pathLst>
              <a:path w="18414" h="19685">
                <a:moveTo>
                  <a:pt x="0" y="19408"/>
                </a:moveTo>
                <a:lnTo>
                  <a:pt x="18326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8621" y="2443390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5" h="7619">
                <a:moveTo>
                  <a:pt x="0" y="7093"/>
                </a:moveTo>
                <a:lnTo>
                  <a:pt x="13301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74905" y="2442003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4" h="6985">
                <a:moveTo>
                  <a:pt x="0" y="0"/>
                </a:moveTo>
                <a:lnTo>
                  <a:pt x="11719" y="651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3076" y="2446387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0" y="0"/>
                </a:moveTo>
                <a:lnTo>
                  <a:pt x="10063" y="5358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90780" y="2447389"/>
            <a:ext cx="5080" cy="12700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4566" y="0"/>
                </a:moveTo>
                <a:lnTo>
                  <a:pt x="0" y="12486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7210" y="2450386"/>
            <a:ext cx="5715" cy="15875"/>
          </a:xfrm>
          <a:custGeom>
            <a:avLst/>
            <a:gdLst/>
            <a:ahLst/>
            <a:cxnLst/>
            <a:rect l="l" t="t" r="r" b="b"/>
            <a:pathLst>
              <a:path w="5714" h="15875">
                <a:moveTo>
                  <a:pt x="0" y="0"/>
                </a:moveTo>
                <a:lnTo>
                  <a:pt x="5518" y="1555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81327" y="2465789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15639" y="94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69953" y="2465209"/>
            <a:ext cx="17145" cy="1905"/>
          </a:xfrm>
          <a:custGeom>
            <a:avLst/>
            <a:gdLst/>
            <a:ahLst/>
            <a:cxnLst/>
            <a:rect l="l" t="t" r="r" b="b"/>
            <a:pathLst>
              <a:path w="17145" h="1905">
                <a:moveTo>
                  <a:pt x="16926" y="1308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67174" y="2454174"/>
            <a:ext cx="9525" cy="13335"/>
          </a:xfrm>
          <a:custGeom>
            <a:avLst/>
            <a:gdLst/>
            <a:ahLst/>
            <a:cxnLst/>
            <a:rect l="l" t="t" r="r" b="b"/>
            <a:pathLst>
              <a:path w="9525" h="13335">
                <a:moveTo>
                  <a:pt x="0" y="12978"/>
                </a:moveTo>
                <a:lnTo>
                  <a:pt x="9318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4959" y="2455148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14970" y="0"/>
                </a:moveTo>
                <a:lnTo>
                  <a:pt x="0" y="122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9544" y="2447223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69">
                <a:moveTo>
                  <a:pt x="0" y="13940"/>
                </a:moveTo>
                <a:lnTo>
                  <a:pt x="12731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69718" y="2444453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80">
                <a:moveTo>
                  <a:pt x="0" y="4511"/>
                </a:moveTo>
                <a:lnTo>
                  <a:pt x="9024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9139" y="250168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77389" y="2484286"/>
            <a:ext cx="635" cy="22225"/>
          </a:xfrm>
          <a:custGeom>
            <a:avLst/>
            <a:gdLst/>
            <a:ahLst/>
            <a:cxnLst/>
            <a:rect l="l" t="t" r="r" b="b"/>
            <a:pathLst>
              <a:path w="635" h="22225">
                <a:moveTo>
                  <a:pt x="0" y="0"/>
                </a:moveTo>
                <a:lnTo>
                  <a:pt x="337" y="2175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72159" y="2495190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0" y="10071"/>
                </a:moveTo>
                <a:lnTo>
                  <a:pt x="27267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74638" y="2496568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21382" y="0"/>
                </a:moveTo>
                <a:lnTo>
                  <a:pt x="0" y="728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76519" y="2496136"/>
            <a:ext cx="16510" cy="21590"/>
          </a:xfrm>
          <a:custGeom>
            <a:avLst/>
            <a:gdLst/>
            <a:ahLst/>
            <a:cxnLst/>
            <a:rect l="l" t="t" r="r" b="b"/>
            <a:pathLst>
              <a:path w="16510" h="21589">
                <a:moveTo>
                  <a:pt x="0" y="0"/>
                </a:moveTo>
                <a:lnTo>
                  <a:pt x="15900" y="2122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69374" y="2504364"/>
            <a:ext cx="24130" cy="10795"/>
          </a:xfrm>
          <a:custGeom>
            <a:avLst/>
            <a:gdLst/>
            <a:ahLst/>
            <a:cxnLst/>
            <a:rect l="l" t="t" r="r" b="b"/>
            <a:pathLst>
              <a:path w="24129" h="10794">
                <a:moveTo>
                  <a:pt x="23859" y="10593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56954" y="2503662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4" h="20319">
                <a:moveTo>
                  <a:pt x="17948" y="0"/>
                </a:moveTo>
                <a:lnTo>
                  <a:pt x="0" y="20099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60335" y="2496451"/>
            <a:ext cx="17145" cy="24765"/>
          </a:xfrm>
          <a:custGeom>
            <a:avLst/>
            <a:gdLst/>
            <a:ahLst/>
            <a:cxnLst/>
            <a:rect l="l" t="t" r="r" b="b"/>
            <a:pathLst>
              <a:path w="17145" h="24764">
                <a:moveTo>
                  <a:pt x="0" y="24548"/>
                </a:moveTo>
                <a:lnTo>
                  <a:pt x="16923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60940" y="2500734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18154" y="41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57329" y="250045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839"/>
                </a:moveTo>
                <a:lnTo>
                  <a:pt x="1633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65513" y="2489738"/>
            <a:ext cx="15240" cy="14604"/>
          </a:xfrm>
          <a:custGeom>
            <a:avLst/>
            <a:gdLst/>
            <a:ahLst/>
            <a:cxnLst/>
            <a:rect l="l" t="t" r="r" b="b"/>
            <a:pathLst>
              <a:path w="15239" h="14605">
                <a:moveTo>
                  <a:pt x="0" y="14506"/>
                </a:moveTo>
                <a:lnTo>
                  <a:pt x="15195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8850" y="2483039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80" y="-4973"/>
                </a:moveTo>
                <a:lnTo>
                  <a:pt x="80" y="23910"/>
                </a:lnTo>
              </a:path>
            </a:pathLst>
          </a:custGeom>
          <a:ln w="1010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73139" y="2495701"/>
            <a:ext cx="19685" cy="7620"/>
          </a:xfrm>
          <a:custGeom>
            <a:avLst/>
            <a:gdLst/>
            <a:ahLst/>
            <a:cxnLst/>
            <a:rect l="l" t="t" r="r" b="b"/>
            <a:pathLst>
              <a:path w="19685" h="7619">
                <a:moveTo>
                  <a:pt x="0" y="7603"/>
                </a:moveTo>
                <a:lnTo>
                  <a:pt x="19519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82165" y="2496014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15333" y="0"/>
                </a:moveTo>
                <a:lnTo>
                  <a:pt x="0" y="5039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78056" y="2494671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4">
                <a:moveTo>
                  <a:pt x="0" y="0"/>
                </a:moveTo>
                <a:lnTo>
                  <a:pt x="13442" y="1660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74038" y="2504881"/>
            <a:ext cx="20320" cy="9525"/>
          </a:xfrm>
          <a:custGeom>
            <a:avLst/>
            <a:gdLst/>
            <a:ahLst/>
            <a:cxnLst/>
            <a:rect l="l" t="t" r="r" b="b"/>
            <a:pathLst>
              <a:path w="20320" h="9525">
                <a:moveTo>
                  <a:pt x="20246" y="9266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64691" y="250310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221" y="0"/>
                </a:moveTo>
                <a:lnTo>
                  <a:pt x="0" y="12172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61176" y="2499497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19">
                <a:moveTo>
                  <a:pt x="0" y="19981"/>
                </a:moveTo>
                <a:lnTo>
                  <a:pt x="13736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67221" y="2499875"/>
            <a:ext cx="13335" cy="1270"/>
          </a:xfrm>
          <a:custGeom>
            <a:avLst/>
            <a:gdLst/>
            <a:ahLst/>
            <a:cxnLst/>
            <a:rect l="l" t="t" r="r" b="b"/>
            <a:pathLst>
              <a:path w="13335" h="1269">
                <a:moveTo>
                  <a:pt x="13095" y="97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58520" y="2499040"/>
            <a:ext cx="12065" cy="635"/>
          </a:xfrm>
          <a:custGeom>
            <a:avLst/>
            <a:gdLst/>
            <a:ahLst/>
            <a:cxnLst/>
            <a:rect l="l" t="t" r="r" b="b"/>
            <a:pathLst>
              <a:path w="12064" h="635">
                <a:moveTo>
                  <a:pt x="0" y="0"/>
                </a:moveTo>
                <a:lnTo>
                  <a:pt x="11968" y="38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66332" y="2490902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654"/>
                </a:moveTo>
                <a:lnTo>
                  <a:pt x="11824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29139" y="255144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75574" y="2535291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69">
                <a:moveTo>
                  <a:pt x="0" y="0"/>
                </a:moveTo>
                <a:lnTo>
                  <a:pt x="5860" y="1365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73475" y="2542479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39">
                <a:moveTo>
                  <a:pt x="0" y="0"/>
                </a:moveTo>
                <a:lnTo>
                  <a:pt x="26786" y="1468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79857" y="2552525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-4976" y="121"/>
                </a:moveTo>
                <a:lnTo>
                  <a:pt x="20623" y="121"/>
                </a:lnTo>
              </a:path>
            </a:pathLst>
          </a:custGeom>
          <a:ln w="1019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80001" y="2549065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0" y="0"/>
                </a:moveTo>
                <a:lnTo>
                  <a:pt x="10946" y="1466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466488" y="2552439"/>
            <a:ext cx="25400" cy="8255"/>
          </a:xfrm>
          <a:custGeom>
            <a:avLst/>
            <a:gdLst/>
            <a:ahLst/>
            <a:cxnLst/>
            <a:rect l="l" t="t" r="r" b="b"/>
            <a:pathLst>
              <a:path w="25400" h="8255">
                <a:moveTo>
                  <a:pt x="24771" y="7873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59125" y="2552954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29" h="7619">
                <a:moveTo>
                  <a:pt x="24004" y="0"/>
                </a:moveTo>
                <a:lnTo>
                  <a:pt x="0" y="756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61695" y="2553607"/>
            <a:ext cx="17780" cy="6985"/>
          </a:xfrm>
          <a:custGeom>
            <a:avLst/>
            <a:gdLst/>
            <a:ahLst/>
            <a:cxnLst/>
            <a:rect l="l" t="t" r="r" b="b"/>
            <a:pathLst>
              <a:path w="17779" h="6985">
                <a:moveTo>
                  <a:pt x="0" y="6491"/>
                </a:moveTo>
                <a:lnTo>
                  <a:pt x="17234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56390" y="2542820"/>
            <a:ext cx="21590" cy="18415"/>
          </a:xfrm>
          <a:custGeom>
            <a:avLst/>
            <a:gdLst/>
            <a:ahLst/>
            <a:cxnLst/>
            <a:rect l="l" t="t" r="r" b="b"/>
            <a:pathLst>
              <a:path w="21589" h="18414">
                <a:moveTo>
                  <a:pt x="21486" y="17967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49255" y="2540549"/>
            <a:ext cx="35560" cy="15240"/>
          </a:xfrm>
          <a:custGeom>
            <a:avLst/>
            <a:gdLst/>
            <a:ahLst/>
            <a:cxnLst/>
            <a:rect l="l" t="t" r="r" b="b"/>
            <a:pathLst>
              <a:path w="35560" h="15239">
                <a:moveTo>
                  <a:pt x="0" y="0"/>
                </a:moveTo>
                <a:lnTo>
                  <a:pt x="35461" y="1523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76572" y="2536003"/>
            <a:ext cx="1270" cy="23495"/>
          </a:xfrm>
          <a:custGeom>
            <a:avLst/>
            <a:gdLst/>
            <a:ahLst/>
            <a:cxnLst/>
            <a:rect l="l" t="t" r="r" b="b"/>
            <a:pathLst>
              <a:path w="1270" h="23494">
                <a:moveTo>
                  <a:pt x="0" y="23447"/>
                </a:moveTo>
                <a:lnTo>
                  <a:pt x="1132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477096" y="2533927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4" h="10794">
                <a:moveTo>
                  <a:pt x="0" y="0"/>
                </a:moveTo>
                <a:lnTo>
                  <a:pt x="5126" y="1071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74939" y="2540833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0" y="0"/>
                </a:moveTo>
                <a:lnTo>
                  <a:pt x="18482" y="9993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83979" y="2551681"/>
            <a:ext cx="13335" cy="635"/>
          </a:xfrm>
          <a:custGeom>
            <a:avLst/>
            <a:gdLst/>
            <a:ahLst/>
            <a:cxnLst/>
            <a:rect l="l" t="t" r="r" b="b"/>
            <a:pathLst>
              <a:path w="13335" h="635">
                <a:moveTo>
                  <a:pt x="12786" y="63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81339" y="2547751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0" y="0"/>
                </a:moveTo>
                <a:lnTo>
                  <a:pt x="7987" y="9696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76493" y="2555155"/>
            <a:ext cx="15875" cy="5080"/>
          </a:xfrm>
          <a:custGeom>
            <a:avLst/>
            <a:gdLst/>
            <a:ahLst/>
            <a:cxnLst/>
            <a:rect l="l" t="t" r="r" b="b"/>
            <a:pathLst>
              <a:path w="15875" h="5080">
                <a:moveTo>
                  <a:pt x="15814" y="4531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69282" y="2551779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15113" y="0"/>
                </a:moveTo>
                <a:lnTo>
                  <a:pt x="0" y="485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62759" y="2554669"/>
            <a:ext cx="10795" cy="3810"/>
          </a:xfrm>
          <a:custGeom>
            <a:avLst/>
            <a:gdLst/>
            <a:ahLst/>
            <a:cxnLst/>
            <a:rect l="l" t="t" r="r" b="b"/>
            <a:pathLst>
              <a:path w="10795" h="3810">
                <a:moveTo>
                  <a:pt x="0" y="3710"/>
                </a:moveTo>
                <a:lnTo>
                  <a:pt x="10692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59484" y="2543336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4">
                <a:moveTo>
                  <a:pt x="18924" y="17057"/>
                </a:moveTo>
                <a:lnTo>
                  <a:pt x="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50663" y="2538920"/>
            <a:ext cx="27940" cy="12065"/>
          </a:xfrm>
          <a:custGeom>
            <a:avLst/>
            <a:gdLst/>
            <a:ahLst/>
            <a:cxnLst/>
            <a:rect l="l" t="t" r="r" b="b"/>
            <a:pathLst>
              <a:path w="27939" h="12064">
                <a:moveTo>
                  <a:pt x="0" y="0"/>
                </a:moveTo>
                <a:lnTo>
                  <a:pt x="27725" y="1172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76896" y="2538560"/>
            <a:ext cx="1905" cy="19685"/>
          </a:xfrm>
          <a:custGeom>
            <a:avLst/>
            <a:gdLst/>
            <a:ahLst/>
            <a:cxnLst/>
            <a:rect l="l" t="t" r="r" b="b"/>
            <a:pathLst>
              <a:path w="1904" h="19685">
                <a:moveTo>
                  <a:pt x="0" y="19601"/>
                </a:moveTo>
                <a:lnTo>
                  <a:pt x="1396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144490" y="2581859"/>
            <a:ext cx="3867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00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0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189171" y="2414372"/>
            <a:ext cx="265430" cy="635"/>
          </a:xfrm>
          <a:custGeom>
            <a:avLst/>
            <a:gdLst/>
            <a:ahLst/>
            <a:cxnLst/>
            <a:rect l="l" t="t" r="r" b="b"/>
            <a:pathLst>
              <a:path w="265429" h="635">
                <a:moveTo>
                  <a:pt x="0" y="0"/>
                </a:moveTo>
                <a:lnTo>
                  <a:pt x="264994" y="5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44845" y="2410470"/>
            <a:ext cx="6350" cy="181610"/>
          </a:xfrm>
          <a:custGeom>
            <a:avLst/>
            <a:gdLst/>
            <a:ahLst/>
            <a:cxnLst/>
            <a:rect l="l" t="t" r="r" b="b"/>
            <a:pathLst>
              <a:path w="6350" h="181610">
                <a:moveTo>
                  <a:pt x="6107" y="0"/>
                </a:moveTo>
                <a:lnTo>
                  <a:pt x="0" y="181092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94204" y="2584443"/>
            <a:ext cx="260350" cy="2540"/>
          </a:xfrm>
          <a:custGeom>
            <a:avLst/>
            <a:gdLst/>
            <a:ahLst/>
            <a:cxnLst/>
            <a:rect l="l" t="t" r="r" b="b"/>
            <a:pathLst>
              <a:path w="260350" h="2539">
                <a:moveTo>
                  <a:pt x="260179" y="229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94333" y="2407307"/>
            <a:ext cx="3175" cy="180975"/>
          </a:xfrm>
          <a:custGeom>
            <a:avLst/>
            <a:gdLst/>
            <a:ahLst/>
            <a:cxnLst/>
            <a:rect l="l" t="t" r="r" b="b"/>
            <a:pathLst>
              <a:path w="3175" h="180975">
                <a:moveTo>
                  <a:pt x="3113" y="180573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90414" y="2412217"/>
            <a:ext cx="262255" cy="635"/>
          </a:xfrm>
          <a:custGeom>
            <a:avLst/>
            <a:gdLst/>
            <a:ahLst/>
            <a:cxnLst/>
            <a:rect l="l" t="t" r="r" b="b"/>
            <a:pathLst>
              <a:path w="262254" h="635">
                <a:moveTo>
                  <a:pt x="0" y="435"/>
                </a:moveTo>
                <a:lnTo>
                  <a:pt x="26165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46983" y="2409263"/>
            <a:ext cx="6350" cy="176530"/>
          </a:xfrm>
          <a:custGeom>
            <a:avLst/>
            <a:gdLst/>
            <a:ahLst/>
            <a:cxnLst/>
            <a:rect l="l" t="t" r="r" b="b"/>
            <a:pathLst>
              <a:path w="6350" h="176530">
                <a:moveTo>
                  <a:pt x="6306" y="0"/>
                </a:moveTo>
                <a:lnTo>
                  <a:pt x="0" y="176173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98630" y="2583972"/>
            <a:ext cx="257175" cy="2540"/>
          </a:xfrm>
          <a:custGeom>
            <a:avLst/>
            <a:gdLst/>
            <a:ahLst/>
            <a:cxnLst/>
            <a:rect l="l" t="t" r="r" b="b"/>
            <a:pathLst>
              <a:path w="257175" h="2539">
                <a:moveTo>
                  <a:pt x="256996" y="192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94830" y="2413143"/>
            <a:ext cx="3810" cy="173990"/>
          </a:xfrm>
          <a:custGeom>
            <a:avLst/>
            <a:gdLst/>
            <a:ahLst/>
            <a:cxnLst/>
            <a:rect l="l" t="t" r="r" b="b"/>
            <a:pathLst>
              <a:path w="3810" h="173989">
                <a:moveTo>
                  <a:pt x="3769" y="17349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97691" y="245192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44963" y="2436616"/>
            <a:ext cx="2540" cy="17145"/>
          </a:xfrm>
          <a:custGeom>
            <a:avLst/>
            <a:gdLst/>
            <a:ahLst/>
            <a:cxnLst/>
            <a:rect l="l" t="t" r="r" b="b"/>
            <a:pathLst>
              <a:path w="2539" h="17144">
                <a:moveTo>
                  <a:pt x="0" y="0"/>
                </a:moveTo>
                <a:lnTo>
                  <a:pt x="2029" y="16725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40795" y="2449276"/>
            <a:ext cx="26670" cy="3175"/>
          </a:xfrm>
          <a:custGeom>
            <a:avLst/>
            <a:gdLst/>
            <a:ahLst/>
            <a:cxnLst/>
            <a:rect l="l" t="t" r="r" b="b"/>
            <a:pathLst>
              <a:path w="26670" h="3175">
                <a:moveTo>
                  <a:pt x="0" y="0"/>
                </a:moveTo>
                <a:lnTo>
                  <a:pt x="26219" y="256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54740" y="2443239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30">
                <a:moveTo>
                  <a:pt x="9011" y="0"/>
                </a:moveTo>
                <a:lnTo>
                  <a:pt x="0" y="2376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55934" y="2455993"/>
            <a:ext cx="6985" cy="22860"/>
          </a:xfrm>
          <a:custGeom>
            <a:avLst/>
            <a:gdLst/>
            <a:ahLst/>
            <a:cxnLst/>
            <a:rect l="l" t="t" r="r" b="b"/>
            <a:pathLst>
              <a:path w="6985" h="22860">
                <a:moveTo>
                  <a:pt x="0" y="0"/>
                </a:moveTo>
                <a:lnTo>
                  <a:pt x="6773" y="2272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38816" y="2455868"/>
            <a:ext cx="24130" cy="17780"/>
          </a:xfrm>
          <a:custGeom>
            <a:avLst/>
            <a:gdLst/>
            <a:ahLst/>
            <a:cxnLst/>
            <a:rect l="l" t="t" r="r" b="b"/>
            <a:pathLst>
              <a:path w="24129" h="17780">
                <a:moveTo>
                  <a:pt x="24101" y="17372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38209" y="2451005"/>
            <a:ext cx="6350" cy="22860"/>
          </a:xfrm>
          <a:custGeom>
            <a:avLst/>
            <a:gdLst/>
            <a:ahLst/>
            <a:cxnLst/>
            <a:rect l="l" t="t" r="r" b="b"/>
            <a:pathLst>
              <a:path w="6350" h="22860">
                <a:moveTo>
                  <a:pt x="6047" y="0"/>
                </a:moveTo>
                <a:lnTo>
                  <a:pt x="0" y="2280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33504" y="2452443"/>
            <a:ext cx="8255" cy="16510"/>
          </a:xfrm>
          <a:custGeom>
            <a:avLst/>
            <a:gdLst/>
            <a:ahLst/>
            <a:cxnLst/>
            <a:rect l="l" t="t" r="r" b="b"/>
            <a:pathLst>
              <a:path w="8254" h="16510">
                <a:moveTo>
                  <a:pt x="8126" y="1638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33206" y="2447553"/>
            <a:ext cx="4445" cy="15240"/>
          </a:xfrm>
          <a:custGeom>
            <a:avLst/>
            <a:gdLst/>
            <a:ahLst/>
            <a:cxnLst/>
            <a:rect l="l" t="t" r="r" b="b"/>
            <a:pathLst>
              <a:path w="4445" h="15239">
                <a:moveTo>
                  <a:pt x="3819" y="15195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8421" y="2447122"/>
            <a:ext cx="15875" cy="8255"/>
          </a:xfrm>
          <a:custGeom>
            <a:avLst/>
            <a:gdLst/>
            <a:ahLst/>
            <a:cxnLst/>
            <a:rect l="l" t="t" r="r" b="b"/>
            <a:pathLst>
              <a:path w="15875" h="8255">
                <a:moveTo>
                  <a:pt x="0" y="0"/>
                </a:moveTo>
                <a:lnTo>
                  <a:pt x="15308" y="814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34807" y="2439293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4">
                <a:moveTo>
                  <a:pt x="0" y="16736"/>
                </a:moveTo>
                <a:lnTo>
                  <a:pt x="18312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46763" y="2435305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4" h="13335">
                <a:moveTo>
                  <a:pt x="0" y="0"/>
                </a:moveTo>
                <a:lnTo>
                  <a:pt x="1462" y="1323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42118" y="2447237"/>
            <a:ext cx="20320" cy="3175"/>
          </a:xfrm>
          <a:custGeom>
            <a:avLst/>
            <a:gdLst/>
            <a:ahLst/>
            <a:cxnLst/>
            <a:rect l="l" t="t" r="r" b="b"/>
            <a:pathLst>
              <a:path w="20320" h="3175">
                <a:moveTo>
                  <a:pt x="0" y="0"/>
                </a:moveTo>
                <a:lnTo>
                  <a:pt x="19863" y="255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58858" y="2442247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5" h="17144">
                <a:moveTo>
                  <a:pt x="6803" y="0"/>
                </a:moveTo>
                <a:lnTo>
                  <a:pt x="0" y="17035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57764" y="2454575"/>
            <a:ext cx="5080" cy="15875"/>
          </a:xfrm>
          <a:custGeom>
            <a:avLst/>
            <a:gdLst/>
            <a:ahLst/>
            <a:cxnLst/>
            <a:rect l="l" t="t" r="r" b="b"/>
            <a:pathLst>
              <a:path w="5079" h="15875">
                <a:moveTo>
                  <a:pt x="0" y="0"/>
                </a:moveTo>
                <a:lnTo>
                  <a:pt x="4625" y="1556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43500" y="2457203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19983" y="15739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42068" y="2450001"/>
            <a:ext cx="4445" cy="15240"/>
          </a:xfrm>
          <a:custGeom>
            <a:avLst/>
            <a:gdLst/>
            <a:ahLst/>
            <a:cxnLst/>
            <a:rect l="l" t="t" r="r" b="b"/>
            <a:pathLst>
              <a:path w="4445" h="15239">
                <a:moveTo>
                  <a:pt x="4336" y="0"/>
                </a:moveTo>
                <a:lnTo>
                  <a:pt x="0" y="1496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36160" y="245523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6206" y="12599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34001" y="2449016"/>
            <a:ext cx="4445" cy="12700"/>
          </a:xfrm>
          <a:custGeom>
            <a:avLst/>
            <a:gdLst/>
            <a:ahLst/>
            <a:cxnLst/>
            <a:rect l="l" t="t" r="r" b="b"/>
            <a:pathLst>
              <a:path w="4445" h="12700">
                <a:moveTo>
                  <a:pt x="3909" y="12577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230191" y="2444888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0" y="0"/>
                </a:moveTo>
                <a:lnTo>
                  <a:pt x="10185" y="545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35652" y="2444131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4">
                <a:moveTo>
                  <a:pt x="0" y="10218"/>
                </a:moveTo>
                <a:lnTo>
                  <a:pt x="11329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97691" y="250168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44416" y="2487403"/>
            <a:ext cx="6350" cy="19050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0" y="0"/>
                </a:moveTo>
                <a:lnTo>
                  <a:pt x="5808" y="1890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41750" y="2500845"/>
            <a:ext cx="26670" cy="6985"/>
          </a:xfrm>
          <a:custGeom>
            <a:avLst/>
            <a:gdLst/>
            <a:ahLst/>
            <a:cxnLst/>
            <a:rect l="l" t="t" r="r" b="b"/>
            <a:pathLst>
              <a:path w="26670" h="6985">
                <a:moveTo>
                  <a:pt x="0" y="0"/>
                </a:moveTo>
                <a:lnTo>
                  <a:pt x="26548" y="690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46027" y="2500131"/>
            <a:ext cx="22225" cy="8890"/>
          </a:xfrm>
          <a:custGeom>
            <a:avLst/>
            <a:gdLst/>
            <a:ahLst/>
            <a:cxnLst/>
            <a:rect l="l" t="t" r="r" b="b"/>
            <a:pathLst>
              <a:path w="22225" h="8889">
                <a:moveTo>
                  <a:pt x="21972" y="8422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44426" y="2493142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0" y="0"/>
                </a:moveTo>
                <a:lnTo>
                  <a:pt x="18431" y="3124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42924" y="2506326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4" h="12700">
                <a:moveTo>
                  <a:pt x="17924" y="12586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29336" y="2504347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5" h="18414">
                <a:moveTo>
                  <a:pt x="19356" y="0"/>
                </a:moveTo>
                <a:lnTo>
                  <a:pt x="0" y="18058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32788" y="2496292"/>
            <a:ext cx="13970" cy="24765"/>
          </a:xfrm>
          <a:custGeom>
            <a:avLst/>
            <a:gdLst/>
            <a:ahLst/>
            <a:cxnLst/>
            <a:rect l="l" t="t" r="r" b="b"/>
            <a:pathLst>
              <a:path w="13970" h="24764">
                <a:moveTo>
                  <a:pt x="0" y="24769"/>
                </a:moveTo>
                <a:lnTo>
                  <a:pt x="13497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18763" y="2500240"/>
            <a:ext cx="34290" cy="4445"/>
          </a:xfrm>
          <a:custGeom>
            <a:avLst/>
            <a:gdLst/>
            <a:ahLst/>
            <a:cxnLst/>
            <a:rect l="l" t="t" r="r" b="b"/>
            <a:pathLst>
              <a:path w="34289" h="4444">
                <a:moveTo>
                  <a:pt x="33680" y="0"/>
                </a:moveTo>
                <a:lnTo>
                  <a:pt x="0" y="424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18852" y="2503277"/>
            <a:ext cx="37465" cy="1905"/>
          </a:xfrm>
          <a:custGeom>
            <a:avLst/>
            <a:gdLst/>
            <a:ahLst/>
            <a:cxnLst/>
            <a:rect l="l" t="t" r="r" b="b"/>
            <a:pathLst>
              <a:path w="37464" h="1905">
                <a:moveTo>
                  <a:pt x="0" y="0"/>
                </a:moveTo>
                <a:lnTo>
                  <a:pt x="37280" y="138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45898" y="2483813"/>
            <a:ext cx="635" cy="27940"/>
          </a:xfrm>
          <a:custGeom>
            <a:avLst/>
            <a:gdLst/>
            <a:ahLst/>
            <a:cxnLst/>
            <a:rect l="l" t="t" r="r" b="b"/>
            <a:pathLst>
              <a:path w="635" h="27939">
                <a:moveTo>
                  <a:pt x="517" y="27512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46276" y="2485969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0" y="0"/>
                </a:moveTo>
                <a:lnTo>
                  <a:pt x="5182" y="1522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43113" y="2499120"/>
            <a:ext cx="19685" cy="5080"/>
          </a:xfrm>
          <a:custGeom>
            <a:avLst/>
            <a:gdLst/>
            <a:ahLst/>
            <a:cxnLst/>
            <a:rect l="l" t="t" r="r" b="b"/>
            <a:pathLst>
              <a:path w="19685" h="5080">
                <a:moveTo>
                  <a:pt x="0" y="0"/>
                </a:moveTo>
                <a:lnTo>
                  <a:pt x="19167" y="458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50513" y="2500180"/>
            <a:ext cx="18415" cy="8255"/>
          </a:xfrm>
          <a:custGeom>
            <a:avLst/>
            <a:gdLst/>
            <a:ahLst/>
            <a:cxnLst/>
            <a:rect l="l" t="t" r="r" b="b"/>
            <a:pathLst>
              <a:path w="18414" h="8255">
                <a:moveTo>
                  <a:pt x="18361" y="8080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45977" y="2491717"/>
            <a:ext cx="14604" cy="24765"/>
          </a:xfrm>
          <a:custGeom>
            <a:avLst/>
            <a:gdLst/>
            <a:ahLst/>
            <a:cxnLst/>
            <a:rect l="l" t="t" r="r" b="b"/>
            <a:pathLst>
              <a:path w="14604" h="24764">
                <a:moveTo>
                  <a:pt x="0" y="0"/>
                </a:moveTo>
                <a:lnTo>
                  <a:pt x="14154" y="2441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45689" y="2507347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10" h="10794">
                <a:moveTo>
                  <a:pt x="16342" y="10399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36607" y="2503997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14164" y="0"/>
                </a:moveTo>
                <a:lnTo>
                  <a:pt x="0" y="12524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33514" y="2500015"/>
            <a:ext cx="11430" cy="19685"/>
          </a:xfrm>
          <a:custGeom>
            <a:avLst/>
            <a:gdLst/>
            <a:ahLst/>
            <a:cxnLst/>
            <a:rect l="l" t="t" r="r" b="b"/>
            <a:pathLst>
              <a:path w="11429" h="19685">
                <a:moveTo>
                  <a:pt x="0" y="19520"/>
                </a:moveTo>
                <a:lnTo>
                  <a:pt x="11060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27546" y="2499527"/>
            <a:ext cx="26670" cy="3810"/>
          </a:xfrm>
          <a:custGeom>
            <a:avLst/>
            <a:gdLst/>
            <a:ahLst/>
            <a:cxnLst/>
            <a:rect l="l" t="t" r="r" b="b"/>
            <a:pathLst>
              <a:path w="26670" h="3810">
                <a:moveTo>
                  <a:pt x="26209" y="0"/>
                </a:moveTo>
                <a:lnTo>
                  <a:pt x="0" y="375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20115" y="2501508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39" h="1269">
                <a:moveTo>
                  <a:pt x="0" y="0"/>
                </a:moveTo>
                <a:lnTo>
                  <a:pt x="27433" y="111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6763" y="2491539"/>
            <a:ext cx="635" cy="19050"/>
          </a:xfrm>
          <a:custGeom>
            <a:avLst/>
            <a:gdLst/>
            <a:ahLst/>
            <a:cxnLst/>
            <a:rect l="l" t="t" r="r" b="b"/>
            <a:pathLst>
              <a:path w="635" h="19050">
                <a:moveTo>
                  <a:pt x="0" y="18559"/>
                </a:moveTo>
                <a:lnTo>
                  <a:pt x="467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97691" y="255144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39492" y="2532932"/>
            <a:ext cx="15240" cy="15875"/>
          </a:xfrm>
          <a:custGeom>
            <a:avLst/>
            <a:gdLst/>
            <a:ahLst/>
            <a:cxnLst/>
            <a:rect l="l" t="t" r="r" b="b"/>
            <a:pathLst>
              <a:path w="15239" h="15875">
                <a:moveTo>
                  <a:pt x="0" y="0"/>
                </a:moveTo>
                <a:lnTo>
                  <a:pt x="14890" y="15613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43262" y="2541437"/>
            <a:ext cx="26034" cy="13335"/>
          </a:xfrm>
          <a:custGeom>
            <a:avLst/>
            <a:gdLst/>
            <a:ahLst/>
            <a:cxnLst/>
            <a:rect l="l" t="t" r="r" b="b"/>
            <a:pathLst>
              <a:path w="26035" h="13335">
                <a:moveTo>
                  <a:pt x="0" y="0"/>
                </a:moveTo>
                <a:lnTo>
                  <a:pt x="25802" y="13142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4038" y="2549094"/>
            <a:ext cx="24130" cy="5080"/>
          </a:xfrm>
          <a:custGeom>
            <a:avLst/>
            <a:gdLst/>
            <a:ahLst/>
            <a:cxnLst/>
            <a:rect l="l" t="t" r="r" b="b"/>
            <a:pathLst>
              <a:path w="24129" h="5080">
                <a:moveTo>
                  <a:pt x="23583" y="0"/>
                </a:moveTo>
                <a:lnTo>
                  <a:pt x="0" y="466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8036" y="2546032"/>
            <a:ext cx="13335" cy="25400"/>
          </a:xfrm>
          <a:custGeom>
            <a:avLst/>
            <a:gdLst/>
            <a:ahLst/>
            <a:cxnLst/>
            <a:rect l="l" t="t" r="r" b="b"/>
            <a:pathLst>
              <a:path w="13335" h="25400">
                <a:moveTo>
                  <a:pt x="0" y="0"/>
                </a:moveTo>
                <a:lnTo>
                  <a:pt x="12871" y="24995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40845" y="2552623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4" h="16510">
                <a:moveTo>
                  <a:pt x="24150" y="16081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32370" y="2555705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4">
                <a:moveTo>
                  <a:pt x="25145" y="0"/>
                </a:moveTo>
                <a:lnTo>
                  <a:pt x="0" y="382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35225" y="2551587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4" h="10794">
                <a:moveTo>
                  <a:pt x="0" y="10602"/>
                </a:moveTo>
                <a:lnTo>
                  <a:pt x="11956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24412" y="2544292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5">
                <a:moveTo>
                  <a:pt x="20430" y="14343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19946" y="2545653"/>
            <a:ext cx="31115" cy="2540"/>
          </a:xfrm>
          <a:custGeom>
            <a:avLst/>
            <a:gdLst/>
            <a:ahLst/>
            <a:cxnLst/>
            <a:rect l="l" t="t" r="r" b="b"/>
            <a:pathLst>
              <a:path w="31114" h="2539">
                <a:moveTo>
                  <a:pt x="0" y="2085"/>
                </a:moveTo>
                <a:lnTo>
                  <a:pt x="305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41223" y="253185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0" y="22684"/>
                </a:moveTo>
                <a:lnTo>
                  <a:pt x="747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41263" y="2531182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0"/>
                </a:moveTo>
                <a:lnTo>
                  <a:pt x="12115" y="12903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44595" y="2540018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79" h="8889">
                <a:moveTo>
                  <a:pt x="0" y="0"/>
                </a:moveTo>
                <a:lnTo>
                  <a:pt x="17705" y="886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52701" y="2547929"/>
            <a:ext cx="16510" cy="4445"/>
          </a:xfrm>
          <a:custGeom>
            <a:avLst/>
            <a:gdLst/>
            <a:ahLst/>
            <a:cxnLst/>
            <a:rect l="l" t="t" r="r" b="b"/>
            <a:pathLst>
              <a:path w="16510" h="4444">
                <a:moveTo>
                  <a:pt x="16183" y="0"/>
                </a:moveTo>
                <a:lnTo>
                  <a:pt x="0" y="407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49369" y="2544739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60" h="17144">
                <a:moveTo>
                  <a:pt x="0" y="0"/>
                </a:moveTo>
                <a:lnTo>
                  <a:pt x="9658" y="16942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48603" y="2556482"/>
            <a:ext cx="17780" cy="11430"/>
          </a:xfrm>
          <a:custGeom>
            <a:avLst/>
            <a:gdLst/>
            <a:ahLst/>
            <a:cxnLst/>
            <a:rect l="l" t="t" r="r" b="b"/>
            <a:pathLst>
              <a:path w="17779" h="11430">
                <a:moveTo>
                  <a:pt x="17486" y="11200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40805" y="2554723"/>
            <a:ext cx="18415" cy="3810"/>
          </a:xfrm>
          <a:custGeom>
            <a:avLst/>
            <a:gdLst/>
            <a:ahLst/>
            <a:cxnLst/>
            <a:rect l="l" t="t" r="r" b="b"/>
            <a:pathLst>
              <a:path w="18414" h="3810">
                <a:moveTo>
                  <a:pt x="17993" y="0"/>
                </a:moveTo>
                <a:lnTo>
                  <a:pt x="0" y="334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36060" y="255432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6162"/>
                </a:moveTo>
                <a:lnTo>
                  <a:pt x="6127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9227" y="2546632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10" h="11430">
                <a:moveTo>
                  <a:pt x="16452" y="11335"/>
                </a:moveTo>
                <a:lnTo>
                  <a:pt x="0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21110" y="2543844"/>
            <a:ext cx="24130" cy="1905"/>
          </a:xfrm>
          <a:custGeom>
            <a:avLst/>
            <a:gdLst/>
            <a:ahLst/>
            <a:cxnLst/>
            <a:rect l="l" t="t" r="r" b="b"/>
            <a:pathLst>
              <a:path w="24129" h="1905">
                <a:moveTo>
                  <a:pt x="0" y="1477"/>
                </a:moveTo>
                <a:lnTo>
                  <a:pt x="24071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41322" y="2538297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0" y="14627"/>
                </a:moveTo>
                <a:lnTo>
                  <a:pt x="5122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5137742" y="2989580"/>
            <a:ext cx="37782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173107" y="2821685"/>
            <a:ext cx="263525" cy="635"/>
          </a:xfrm>
          <a:custGeom>
            <a:avLst/>
            <a:gdLst/>
            <a:ahLst/>
            <a:cxnLst/>
            <a:rect l="l" t="t" r="r" b="b"/>
            <a:pathLst>
              <a:path w="263525" h="635">
                <a:moveTo>
                  <a:pt x="0" y="431"/>
                </a:moveTo>
                <a:lnTo>
                  <a:pt x="26343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432252" y="2815991"/>
            <a:ext cx="1905" cy="180975"/>
          </a:xfrm>
          <a:custGeom>
            <a:avLst/>
            <a:gdLst/>
            <a:ahLst/>
            <a:cxnLst/>
            <a:rect l="l" t="t" r="r" b="b"/>
            <a:pathLst>
              <a:path w="1904" h="180975">
                <a:moveTo>
                  <a:pt x="0" y="0"/>
                </a:moveTo>
                <a:lnTo>
                  <a:pt x="1790" y="18075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78219" y="2991793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5" h="635">
                <a:moveTo>
                  <a:pt x="260935" y="441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82815" y="2812513"/>
            <a:ext cx="3175" cy="183515"/>
          </a:xfrm>
          <a:custGeom>
            <a:avLst/>
            <a:gdLst/>
            <a:ahLst/>
            <a:cxnLst/>
            <a:rect l="l" t="t" r="r" b="b"/>
            <a:pathLst>
              <a:path w="3175" h="183514">
                <a:moveTo>
                  <a:pt x="3173" y="183376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74350" y="2819685"/>
            <a:ext cx="259715" cy="635"/>
          </a:xfrm>
          <a:custGeom>
            <a:avLst/>
            <a:gdLst/>
            <a:ahLst/>
            <a:cxnLst/>
            <a:rect l="l" t="t" r="r" b="b"/>
            <a:pathLst>
              <a:path w="259714" h="635">
                <a:moveTo>
                  <a:pt x="0" y="282"/>
                </a:moveTo>
                <a:lnTo>
                  <a:pt x="25919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34331" y="2814739"/>
            <a:ext cx="1905" cy="176530"/>
          </a:xfrm>
          <a:custGeom>
            <a:avLst/>
            <a:gdLst/>
            <a:ahLst/>
            <a:cxnLst/>
            <a:rect l="l" t="t" r="r" b="b"/>
            <a:pathLst>
              <a:path w="1904" h="176530">
                <a:moveTo>
                  <a:pt x="0" y="0"/>
                </a:moveTo>
                <a:lnTo>
                  <a:pt x="1392" y="17623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87162" y="2990799"/>
            <a:ext cx="253365" cy="1270"/>
          </a:xfrm>
          <a:custGeom>
            <a:avLst/>
            <a:gdLst/>
            <a:ahLst/>
            <a:cxnLst/>
            <a:rect l="l" t="t" r="r" b="b"/>
            <a:pathLst>
              <a:path w="253364" h="1269">
                <a:moveTo>
                  <a:pt x="253237" y="88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83372" y="2820871"/>
            <a:ext cx="3810" cy="173990"/>
          </a:xfrm>
          <a:custGeom>
            <a:avLst/>
            <a:gdLst/>
            <a:ahLst/>
            <a:cxnLst/>
            <a:rect l="l" t="t" r="r" b="b"/>
            <a:pathLst>
              <a:path w="3810" h="173989">
                <a:moveTo>
                  <a:pt x="3242" y="17378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86212" y="28599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30291" y="284884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0" y="0"/>
                </a:moveTo>
                <a:lnTo>
                  <a:pt x="10712" y="11488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30460" y="2856635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69">
                <a:moveTo>
                  <a:pt x="0" y="676"/>
                </a:moveTo>
                <a:lnTo>
                  <a:pt x="2518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44376" y="2852732"/>
            <a:ext cx="6985" cy="19050"/>
          </a:xfrm>
          <a:custGeom>
            <a:avLst/>
            <a:gdLst/>
            <a:ahLst/>
            <a:cxnLst/>
            <a:rect l="l" t="t" r="r" b="b"/>
            <a:pathLst>
              <a:path w="6985" h="19050">
                <a:moveTo>
                  <a:pt x="6793" y="0"/>
                </a:moveTo>
                <a:lnTo>
                  <a:pt x="0" y="1886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38030" y="286264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5">
                <a:moveTo>
                  <a:pt x="12712" y="0"/>
                </a:moveTo>
                <a:lnTo>
                  <a:pt x="0" y="12982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32270" y="28658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3905" y="13746"/>
                </a:moveTo>
                <a:lnTo>
                  <a:pt x="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16535" y="2863542"/>
            <a:ext cx="26670" cy="13970"/>
          </a:xfrm>
          <a:custGeom>
            <a:avLst/>
            <a:gdLst/>
            <a:ahLst/>
            <a:cxnLst/>
            <a:rect l="l" t="t" r="r" b="b"/>
            <a:pathLst>
              <a:path w="26670" h="13969">
                <a:moveTo>
                  <a:pt x="26428" y="0"/>
                </a:moveTo>
                <a:lnTo>
                  <a:pt x="0" y="13669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19031" y="2860036"/>
            <a:ext cx="7620" cy="24130"/>
          </a:xfrm>
          <a:custGeom>
            <a:avLst/>
            <a:gdLst/>
            <a:ahLst/>
            <a:cxnLst/>
            <a:rect l="l" t="t" r="r" b="b"/>
            <a:pathLst>
              <a:path w="7620" h="24130">
                <a:moveTo>
                  <a:pt x="0" y="23534"/>
                </a:moveTo>
                <a:lnTo>
                  <a:pt x="7042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09343" y="2858747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18501" y="664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09273" y="2859663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79" h="5080">
                <a:moveTo>
                  <a:pt x="0" y="0"/>
                </a:moveTo>
                <a:lnTo>
                  <a:pt x="30079" y="481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33932" y="2846849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2407" y="24037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32261" y="2846926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0" y="0"/>
                </a:moveTo>
                <a:lnTo>
                  <a:pt x="7141" y="8786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31694" y="2854364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69">
                <a:moveTo>
                  <a:pt x="0" y="1169"/>
                </a:moveTo>
                <a:lnTo>
                  <a:pt x="1922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48076" y="2851827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5281" y="0"/>
                </a:moveTo>
                <a:lnTo>
                  <a:pt x="0" y="1503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41879" y="2861820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30">
                <a:moveTo>
                  <a:pt x="10533" y="0"/>
                </a:moveTo>
                <a:lnTo>
                  <a:pt x="0" y="11064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35056" y="2867326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11816" y="11597"/>
                </a:moveTo>
                <a:lnTo>
                  <a:pt x="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23000" y="2863301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21723" y="0"/>
                </a:moveTo>
                <a:lnTo>
                  <a:pt x="0" y="10012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19638" y="2862988"/>
            <a:ext cx="6350" cy="19685"/>
          </a:xfrm>
          <a:custGeom>
            <a:avLst/>
            <a:gdLst/>
            <a:ahLst/>
            <a:cxnLst/>
            <a:rect l="l" t="t" r="r" b="b"/>
            <a:pathLst>
              <a:path w="6350" h="19685">
                <a:moveTo>
                  <a:pt x="0" y="19146"/>
                </a:moveTo>
                <a:lnTo>
                  <a:pt x="6176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15052" y="2859709"/>
            <a:ext cx="13970" cy="5715"/>
          </a:xfrm>
          <a:custGeom>
            <a:avLst/>
            <a:gdLst/>
            <a:ahLst/>
            <a:cxnLst/>
            <a:rect l="l" t="t" r="r" b="b"/>
            <a:pathLst>
              <a:path w="13970" h="5714">
                <a:moveTo>
                  <a:pt x="13627" y="5577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210616" y="2857795"/>
            <a:ext cx="26670" cy="5080"/>
          </a:xfrm>
          <a:custGeom>
            <a:avLst/>
            <a:gdLst/>
            <a:ahLst/>
            <a:cxnLst/>
            <a:rect l="l" t="t" r="r" b="b"/>
            <a:pathLst>
              <a:path w="26670" h="5080">
                <a:moveTo>
                  <a:pt x="0" y="0"/>
                </a:moveTo>
                <a:lnTo>
                  <a:pt x="26309" y="459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234906" y="2852313"/>
            <a:ext cx="1905" cy="17780"/>
          </a:xfrm>
          <a:custGeom>
            <a:avLst/>
            <a:gdLst/>
            <a:ahLst/>
            <a:cxnLst/>
            <a:rect l="l" t="t" r="r" b="b"/>
            <a:pathLst>
              <a:path w="1904" h="17780">
                <a:moveTo>
                  <a:pt x="1810" y="17416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286212" y="290973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233136" y="2898173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0" y="0"/>
                </a:moveTo>
                <a:lnTo>
                  <a:pt x="9867" y="15746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231286" y="2908692"/>
            <a:ext cx="26034" cy="3810"/>
          </a:xfrm>
          <a:custGeom>
            <a:avLst/>
            <a:gdLst/>
            <a:ahLst/>
            <a:cxnLst/>
            <a:rect l="l" t="t" r="r" b="b"/>
            <a:pathLst>
              <a:path w="26035" h="3810">
                <a:moveTo>
                  <a:pt x="0" y="0"/>
                </a:moveTo>
                <a:lnTo>
                  <a:pt x="25792" y="373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230003" y="2906988"/>
            <a:ext cx="23495" cy="5715"/>
          </a:xfrm>
          <a:custGeom>
            <a:avLst/>
            <a:gdLst/>
            <a:ahLst/>
            <a:cxnLst/>
            <a:rect l="l" t="t" r="r" b="b"/>
            <a:pathLst>
              <a:path w="23495" h="5714">
                <a:moveTo>
                  <a:pt x="23186" y="513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34598" y="2905392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4">
                <a:moveTo>
                  <a:pt x="0" y="0"/>
                </a:moveTo>
                <a:lnTo>
                  <a:pt x="16014" y="16567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228551" y="2915775"/>
            <a:ext cx="27940" cy="5715"/>
          </a:xfrm>
          <a:custGeom>
            <a:avLst/>
            <a:gdLst/>
            <a:ahLst/>
            <a:cxnLst/>
            <a:rect l="l" t="t" r="r" b="b"/>
            <a:pathLst>
              <a:path w="27939" h="5714">
                <a:moveTo>
                  <a:pt x="27761" y="520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221985" y="2913077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10">
                <a:moveTo>
                  <a:pt x="20719" y="0"/>
                </a:moveTo>
                <a:lnTo>
                  <a:pt x="0" y="15927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225069" y="2903878"/>
            <a:ext cx="10160" cy="25400"/>
          </a:xfrm>
          <a:custGeom>
            <a:avLst/>
            <a:gdLst/>
            <a:ahLst/>
            <a:cxnLst/>
            <a:rect l="l" t="t" r="r" b="b"/>
            <a:pathLst>
              <a:path w="10160" h="25400">
                <a:moveTo>
                  <a:pt x="0" y="24827"/>
                </a:moveTo>
                <a:lnTo>
                  <a:pt x="10115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06876" y="2900965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312" y="1015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210328" y="2903442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0" y="0"/>
                </a:moveTo>
                <a:lnTo>
                  <a:pt x="30825" y="3002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31296" y="2894609"/>
            <a:ext cx="5080" cy="20320"/>
          </a:xfrm>
          <a:custGeom>
            <a:avLst/>
            <a:gdLst/>
            <a:ahLst/>
            <a:cxnLst/>
            <a:rect l="l" t="t" r="r" b="b"/>
            <a:pathLst>
              <a:path w="5079" h="20319">
                <a:moveTo>
                  <a:pt x="0" y="19732"/>
                </a:moveTo>
                <a:lnTo>
                  <a:pt x="4714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235285" y="2896357"/>
            <a:ext cx="7620" cy="12065"/>
          </a:xfrm>
          <a:custGeom>
            <a:avLst/>
            <a:gdLst/>
            <a:ahLst/>
            <a:cxnLst/>
            <a:rect l="l" t="t" r="r" b="b"/>
            <a:pathLst>
              <a:path w="7620" h="12064">
                <a:moveTo>
                  <a:pt x="0" y="0"/>
                </a:moveTo>
                <a:lnTo>
                  <a:pt x="7310" y="1193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232559" y="2907217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39">
                <a:moveTo>
                  <a:pt x="0" y="0"/>
                </a:moveTo>
                <a:lnTo>
                  <a:pt x="18580" y="227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38885" y="2908236"/>
            <a:ext cx="15875" cy="3175"/>
          </a:xfrm>
          <a:custGeom>
            <a:avLst/>
            <a:gdLst/>
            <a:ahLst/>
            <a:cxnLst/>
            <a:rect l="l" t="t" r="r" b="b"/>
            <a:pathLst>
              <a:path w="15875" h="3175">
                <a:moveTo>
                  <a:pt x="15536" y="270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236090" y="2903908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70" h="14605">
                <a:moveTo>
                  <a:pt x="0" y="0"/>
                </a:moveTo>
                <a:lnTo>
                  <a:pt x="13607" y="14056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238258" y="2916625"/>
            <a:ext cx="19685" cy="4445"/>
          </a:xfrm>
          <a:custGeom>
            <a:avLst/>
            <a:gdLst/>
            <a:ahLst/>
            <a:cxnLst/>
            <a:rect l="l" t="t" r="r" b="b"/>
            <a:pathLst>
              <a:path w="19685" h="4444">
                <a:moveTo>
                  <a:pt x="19117" y="405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227655" y="2911970"/>
            <a:ext cx="16510" cy="12700"/>
          </a:xfrm>
          <a:custGeom>
            <a:avLst/>
            <a:gdLst/>
            <a:ahLst/>
            <a:cxnLst/>
            <a:rect l="l" t="t" r="r" b="b"/>
            <a:pathLst>
              <a:path w="16510" h="12700">
                <a:moveTo>
                  <a:pt x="16392" y="0"/>
                </a:moveTo>
                <a:lnTo>
                  <a:pt x="0" y="12622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25676" y="2907735"/>
            <a:ext cx="7620" cy="19685"/>
          </a:xfrm>
          <a:custGeom>
            <a:avLst/>
            <a:gdLst/>
            <a:ahLst/>
            <a:cxnLst/>
            <a:rect l="l" t="t" r="r" b="b"/>
            <a:pathLst>
              <a:path w="7620" h="19685">
                <a:moveTo>
                  <a:pt x="0" y="19466"/>
                </a:moveTo>
                <a:lnTo>
                  <a:pt x="742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17410" y="2903219"/>
            <a:ext cx="22225" cy="6985"/>
          </a:xfrm>
          <a:custGeom>
            <a:avLst/>
            <a:gdLst/>
            <a:ahLst/>
            <a:cxnLst/>
            <a:rect l="l" t="t" r="r" b="b"/>
            <a:pathLst>
              <a:path w="22225" h="6985">
                <a:moveTo>
                  <a:pt x="21982" y="6788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211571" y="2902161"/>
            <a:ext cx="23495" cy="1905"/>
          </a:xfrm>
          <a:custGeom>
            <a:avLst/>
            <a:gdLst/>
            <a:ahLst/>
            <a:cxnLst/>
            <a:rect l="l" t="t" r="r" b="b"/>
            <a:pathLst>
              <a:path w="23495" h="1905">
                <a:moveTo>
                  <a:pt x="0" y="0"/>
                </a:moveTo>
                <a:lnTo>
                  <a:pt x="23116" y="144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231385" y="2899142"/>
            <a:ext cx="4445" cy="13970"/>
          </a:xfrm>
          <a:custGeom>
            <a:avLst/>
            <a:gdLst/>
            <a:ahLst/>
            <a:cxnLst/>
            <a:rect l="l" t="t" r="r" b="b"/>
            <a:pathLst>
              <a:path w="4445" h="13969">
                <a:moveTo>
                  <a:pt x="0" y="13681"/>
                </a:moveTo>
                <a:lnTo>
                  <a:pt x="3948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286212" y="295949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228988" y="2943971"/>
            <a:ext cx="18415" cy="12065"/>
          </a:xfrm>
          <a:custGeom>
            <a:avLst/>
            <a:gdLst/>
            <a:ahLst/>
            <a:cxnLst/>
            <a:rect l="l" t="t" r="r" b="b"/>
            <a:pathLst>
              <a:path w="18414" h="12064">
                <a:moveTo>
                  <a:pt x="0" y="0"/>
                </a:moveTo>
                <a:lnTo>
                  <a:pt x="18162" y="11599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39701" y="2951487"/>
            <a:ext cx="18415" cy="8255"/>
          </a:xfrm>
          <a:custGeom>
            <a:avLst/>
            <a:gdLst/>
            <a:ahLst/>
            <a:cxnLst/>
            <a:rect l="l" t="t" r="r" b="b"/>
            <a:pathLst>
              <a:path w="18414" h="8255">
                <a:moveTo>
                  <a:pt x="0" y="0"/>
                </a:moveTo>
                <a:lnTo>
                  <a:pt x="18212" y="805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235643" y="2955097"/>
            <a:ext cx="17145" cy="6350"/>
          </a:xfrm>
          <a:custGeom>
            <a:avLst/>
            <a:gdLst/>
            <a:ahLst/>
            <a:cxnLst/>
            <a:rect l="l" t="t" r="r" b="b"/>
            <a:pathLst>
              <a:path w="17145" h="6350">
                <a:moveTo>
                  <a:pt x="16720" y="0"/>
                </a:moveTo>
                <a:lnTo>
                  <a:pt x="0" y="608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232539" y="2953380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0" y="0"/>
                </a:moveTo>
                <a:lnTo>
                  <a:pt x="16909" y="1463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222940" y="2964680"/>
            <a:ext cx="31750" cy="3175"/>
          </a:xfrm>
          <a:custGeom>
            <a:avLst/>
            <a:gdLst/>
            <a:ahLst/>
            <a:cxnLst/>
            <a:rect l="l" t="t" r="r" b="b"/>
            <a:pathLst>
              <a:path w="31750" h="3175">
                <a:moveTo>
                  <a:pt x="31322" y="0"/>
                </a:moveTo>
                <a:lnTo>
                  <a:pt x="0" y="270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215908" y="2966728"/>
            <a:ext cx="19050" cy="635"/>
          </a:xfrm>
          <a:custGeom>
            <a:avLst/>
            <a:gdLst/>
            <a:ahLst/>
            <a:cxnLst/>
            <a:rect l="l" t="t" r="r" b="b"/>
            <a:pathLst>
              <a:path w="19050" h="635">
                <a:moveTo>
                  <a:pt x="-4976" y="125"/>
                </a:moveTo>
                <a:lnTo>
                  <a:pt x="23407" y="125"/>
                </a:lnTo>
              </a:path>
            </a:pathLst>
          </a:custGeom>
          <a:ln w="1020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216505" y="2962758"/>
            <a:ext cx="22225" cy="5715"/>
          </a:xfrm>
          <a:custGeom>
            <a:avLst/>
            <a:gdLst/>
            <a:ahLst/>
            <a:cxnLst/>
            <a:rect l="l" t="t" r="r" b="b"/>
            <a:pathLst>
              <a:path w="22225" h="5714">
                <a:moveTo>
                  <a:pt x="0" y="5197"/>
                </a:moveTo>
                <a:lnTo>
                  <a:pt x="2192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12128" y="2953996"/>
            <a:ext cx="26034" cy="14604"/>
          </a:xfrm>
          <a:custGeom>
            <a:avLst/>
            <a:gdLst/>
            <a:ahLst/>
            <a:cxnLst/>
            <a:rect l="l" t="t" r="r" b="b"/>
            <a:pathLst>
              <a:path w="26035" h="14605">
                <a:moveTo>
                  <a:pt x="25831" y="1427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11382" y="2957383"/>
            <a:ext cx="24130" cy="635"/>
          </a:xfrm>
          <a:custGeom>
            <a:avLst/>
            <a:gdLst/>
            <a:ahLst/>
            <a:cxnLst/>
            <a:rect l="l" t="t" r="r" b="b"/>
            <a:pathLst>
              <a:path w="24129" h="635">
                <a:moveTo>
                  <a:pt x="-4976" y="141"/>
                </a:moveTo>
                <a:lnTo>
                  <a:pt x="29107" y="141"/>
                </a:lnTo>
              </a:path>
            </a:pathLst>
          </a:custGeom>
          <a:ln w="1023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29973" y="2942386"/>
            <a:ext cx="6985" cy="18415"/>
          </a:xfrm>
          <a:custGeom>
            <a:avLst/>
            <a:gdLst/>
            <a:ahLst/>
            <a:cxnLst/>
            <a:rect l="l" t="t" r="r" b="b"/>
            <a:pathLst>
              <a:path w="6985" h="18414">
                <a:moveTo>
                  <a:pt x="0" y="18159"/>
                </a:moveTo>
                <a:lnTo>
                  <a:pt x="6465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30858" y="2941747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0" y="0"/>
                </a:moveTo>
                <a:lnTo>
                  <a:pt x="13736" y="968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241422" y="2949168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60" h="5714">
                <a:moveTo>
                  <a:pt x="0" y="0"/>
                </a:moveTo>
                <a:lnTo>
                  <a:pt x="9747" y="549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241193" y="2954199"/>
            <a:ext cx="12700" cy="5080"/>
          </a:xfrm>
          <a:custGeom>
            <a:avLst/>
            <a:gdLst/>
            <a:ahLst/>
            <a:cxnLst/>
            <a:rect l="l" t="t" r="r" b="b"/>
            <a:pathLst>
              <a:path w="12700" h="5080">
                <a:moveTo>
                  <a:pt x="12542" y="0"/>
                </a:moveTo>
                <a:lnTo>
                  <a:pt x="0" y="462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233842" y="2952065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0" y="0"/>
                </a:moveTo>
                <a:lnTo>
                  <a:pt x="14532" y="11182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231127" y="2964560"/>
            <a:ext cx="24765" cy="1270"/>
          </a:xfrm>
          <a:custGeom>
            <a:avLst/>
            <a:gdLst/>
            <a:ahLst/>
            <a:cxnLst/>
            <a:rect l="l" t="t" r="r" b="b"/>
            <a:pathLst>
              <a:path w="24764" h="1269">
                <a:moveTo>
                  <a:pt x="24479" y="0"/>
                </a:moveTo>
                <a:lnTo>
                  <a:pt x="0" y="113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222155" y="2965944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5">
                <a:moveTo>
                  <a:pt x="13438" y="0"/>
                </a:moveTo>
                <a:lnTo>
                  <a:pt x="0" y="47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17589" y="2962415"/>
            <a:ext cx="14604" cy="3810"/>
          </a:xfrm>
          <a:custGeom>
            <a:avLst/>
            <a:gdLst/>
            <a:ahLst/>
            <a:cxnLst/>
            <a:rect l="l" t="t" r="r" b="b"/>
            <a:pathLst>
              <a:path w="14604" h="3810">
                <a:moveTo>
                  <a:pt x="0" y="3606"/>
                </a:moveTo>
                <a:lnTo>
                  <a:pt x="1457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219688" y="2956649"/>
            <a:ext cx="19685" cy="10795"/>
          </a:xfrm>
          <a:custGeom>
            <a:avLst/>
            <a:gdLst/>
            <a:ahLst/>
            <a:cxnLst/>
            <a:rect l="l" t="t" r="r" b="b"/>
            <a:pathLst>
              <a:path w="19685" h="10794">
                <a:moveTo>
                  <a:pt x="19366" y="1064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212615" y="2955736"/>
            <a:ext cx="20320" cy="635"/>
          </a:xfrm>
          <a:custGeom>
            <a:avLst/>
            <a:gdLst/>
            <a:ahLst/>
            <a:cxnLst/>
            <a:rect l="l" t="t" r="r" b="b"/>
            <a:pathLst>
              <a:path w="20320" h="635">
                <a:moveTo>
                  <a:pt x="-4976" y="139"/>
                </a:moveTo>
                <a:lnTo>
                  <a:pt x="24680" y="139"/>
                </a:lnTo>
              </a:path>
            </a:pathLst>
          </a:custGeom>
          <a:ln w="1023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230988" y="2946271"/>
            <a:ext cx="5080" cy="13335"/>
          </a:xfrm>
          <a:custGeom>
            <a:avLst/>
            <a:gdLst/>
            <a:ahLst/>
            <a:cxnLst/>
            <a:rect l="l" t="t" r="r" b="b"/>
            <a:pathLst>
              <a:path w="5079" h="13335">
                <a:moveTo>
                  <a:pt x="0" y="12950"/>
                </a:moveTo>
                <a:lnTo>
                  <a:pt x="4744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 txBox="1"/>
          <p:nvPr/>
        </p:nvSpPr>
        <p:spPr>
          <a:xfrm>
            <a:off x="4395023" y="2989580"/>
            <a:ext cx="34861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3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000" spc="-60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000" spc="-7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0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4418898" y="2821217"/>
            <a:ext cx="264795" cy="1270"/>
          </a:xfrm>
          <a:custGeom>
            <a:avLst/>
            <a:gdLst/>
            <a:ahLst/>
            <a:cxnLst/>
            <a:rect l="l" t="t" r="r" b="b"/>
            <a:pathLst>
              <a:path w="264795" h="1269">
                <a:moveTo>
                  <a:pt x="0" y="907"/>
                </a:moveTo>
                <a:lnTo>
                  <a:pt x="26434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677355" y="2813787"/>
            <a:ext cx="1270" cy="180975"/>
          </a:xfrm>
          <a:custGeom>
            <a:avLst/>
            <a:gdLst/>
            <a:ahLst/>
            <a:cxnLst/>
            <a:rect l="l" t="t" r="r" b="b"/>
            <a:pathLst>
              <a:path w="1270" h="180975">
                <a:moveTo>
                  <a:pt x="809" y="0"/>
                </a:moveTo>
                <a:lnTo>
                  <a:pt x="0" y="180421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424098" y="2990025"/>
            <a:ext cx="262255" cy="1905"/>
          </a:xfrm>
          <a:custGeom>
            <a:avLst/>
            <a:gdLst/>
            <a:ahLst/>
            <a:cxnLst/>
            <a:rect l="l" t="t" r="r" b="b"/>
            <a:pathLst>
              <a:path w="262254" h="1905">
                <a:moveTo>
                  <a:pt x="261675" y="0"/>
                </a:moveTo>
                <a:lnTo>
                  <a:pt x="0" y="1414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425821" y="2817457"/>
            <a:ext cx="3175" cy="179070"/>
          </a:xfrm>
          <a:custGeom>
            <a:avLst/>
            <a:gdLst/>
            <a:ahLst/>
            <a:cxnLst/>
            <a:rect l="l" t="t" r="r" b="b"/>
            <a:pathLst>
              <a:path w="3175" h="179069">
                <a:moveTo>
                  <a:pt x="3094" y="178715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420142" y="2819427"/>
            <a:ext cx="259715" cy="1905"/>
          </a:xfrm>
          <a:custGeom>
            <a:avLst/>
            <a:gdLst/>
            <a:ahLst/>
            <a:cxnLst/>
            <a:rect l="l" t="t" r="r" b="b"/>
            <a:pathLst>
              <a:path w="259714" h="1905">
                <a:moveTo>
                  <a:pt x="0" y="1363"/>
                </a:moveTo>
                <a:lnTo>
                  <a:pt x="259231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678862" y="2812545"/>
            <a:ext cx="1270" cy="176530"/>
          </a:xfrm>
          <a:custGeom>
            <a:avLst/>
            <a:gdLst/>
            <a:ahLst/>
            <a:cxnLst/>
            <a:rect l="l" t="t" r="r" b="b"/>
            <a:pathLst>
              <a:path w="1270" h="176530">
                <a:moveTo>
                  <a:pt x="1119" y="0"/>
                </a:moveTo>
                <a:lnTo>
                  <a:pt x="0" y="176281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430081" y="2989763"/>
            <a:ext cx="257175" cy="1905"/>
          </a:xfrm>
          <a:custGeom>
            <a:avLst/>
            <a:gdLst/>
            <a:ahLst/>
            <a:cxnLst/>
            <a:rect l="l" t="t" r="r" b="b"/>
            <a:pathLst>
              <a:path w="257175" h="1905">
                <a:moveTo>
                  <a:pt x="256942" y="0"/>
                </a:moveTo>
                <a:lnTo>
                  <a:pt x="0" y="138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26310" y="2820871"/>
            <a:ext cx="3175" cy="174625"/>
          </a:xfrm>
          <a:custGeom>
            <a:avLst/>
            <a:gdLst/>
            <a:ahLst/>
            <a:cxnLst/>
            <a:rect l="l" t="t" r="r" b="b"/>
            <a:pathLst>
              <a:path w="3175" h="174625">
                <a:moveTo>
                  <a:pt x="2703" y="174077"/>
                </a:moveTo>
                <a:lnTo>
                  <a:pt x="0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529139" y="28599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74445" y="2851908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0" y="0"/>
                </a:moveTo>
                <a:lnTo>
                  <a:pt x="14097" y="713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476773" y="2850610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4" h="17780">
                <a:moveTo>
                  <a:pt x="0" y="0"/>
                </a:moveTo>
                <a:lnTo>
                  <a:pt x="20533" y="17593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481372" y="2860596"/>
            <a:ext cx="18415" cy="11430"/>
          </a:xfrm>
          <a:custGeom>
            <a:avLst/>
            <a:gdLst/>
            <a:ahLst/>
            <a:cxnLst/>
            <a:rect l="l" t="t" r="r" b="b"/>
            <a:pathLst>
              <a:path w="18414" h="11430">
                <a:moveTo>
                  <a:pt x="18133" y="0"/>
                </a:moveTo>
                <a:lnTo>
                  <a:pt x="0" y="11289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481459" y="2858585"/>
            <a:ext cx="11430" cy="24765"/>
          </a:xfrm>
          <a:custGeom>
            <a:avLst/>
            <a:gdLst/>
            <a:ahLst/>
            <a:cxnLst/>
            <a:rect l="l" t="t" r="r" b="b"/>
            <a:pathLst>
              <a:path w="11429" h="24764">
                <a:moveTo>
                  <a:pt x="11255" y="0"/>
                </a:moveTo>
                <a:lnTo>
                  <a:pt x="0" y="2446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477686" y="2861253"/>
            <a:ext cx="8890" cy="23495"/>
          </a:xfrm>
          <a:custGeom>
            <a:avLst/>
            <a:gdLst/>
            <a:ahLst/>
            <a:cxnLst/>
            <a:rect l="l" t="t" r="r" b="b"/>
            <a:pathLst>
              <a:path w="8889" h="23494">
                <a:moveTo>
                  <a:pt x="8599" y="22969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464113" y="2868260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4" h="8889">
                <a:moveTo>
                  <a:pt x="20672" y="0"/>
                </a:moveTo>
                <a:lnTo>
                  <a:pt x="0" y="838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466747" y="2859993"/>
            <a:ext cx="2540" cy="24130"/>
          </a:xfrm>
          <a:custGeom>
            <a:avLst/>
            <a:gdLst/>
            <a:ahLst/>
            <a:cxnLst/>
            <a:rect l="l" t="t" r="r" b="b"/>
            <a:pathLst>
              <a:path w="2539" h="24130">
                <a:moveTo>
                  <a:pt x="0" y="23561"/>
                </a:moveTo>
                <a:lnTo>
                  <a:pt x="2301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451219" y="2862029"/>
            <a:ext cx="24765" cy="3810"/>
          </a:xfrm>
          <a:custGeom>
            <a:avLst/>
            <a:gdLst/>
            <a:ahLst/>
            <a:cxnLst/>
            <a:rect l="l" t="t" r="r" b="b"/>
            <a:pathLst>
              <a:path w="24764" h="3810">
                <a:moveTo>
                  <a:pt x="24531" y="366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455209" y="2854915"/>
            <a:ext cx="31115" cy="9525"/>
          </a:xfrm>
          <a:custGeom>
            <a:avLst/>
            <a:gdLst/>
            <a:ahLst/>
            <a:cxnLst/>
            <a:rect l="l" t="t" r="r" b="b"/>
            <a:pathLst>
              <a:path w="31114" h="9525">
                <a:moveTo>
                  <a:pt x="0" y="9193"/>
                </a:moveTo>
                <a:lnTo>
                  <a:pt x="3070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476218" y="2849738"/>
            <a:ext cx="1905" cy="17145"/>
          </a:xfrm>
          <a:custGeom>
            <a:avLst/>
            <a:gdLst/>
            <a:ahLst/>
            <a:cxnLst/>
            <a:rect l="l" t="t" r="r" b="b"/>
            <a:pathLst>
              <a:path w="1904" h="17144">
                <a:moveTo>
                  <a:pt x="0" y="16670"/>
                </a:moveTo>
                <a:lnTo>
                  <a:pt x="1677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475769" y="2850508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80">
                <a:moveTo>
                  <a:pt x="0" y="0"/>
                </a:moveTo>
                <a:lnTo>
                  <a:pt x="9311" y="487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78192" y="2849160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69">
                <a:moveTo>
                  <a:pt x="0" y="0"/>
                </a:moveTo>
                <a:lnTo>
                  <a:pt x="16753" y="1347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490264" y="2859390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10508" y="0"/>
                </a:moveTo>
                <a:lnTo>
                  <a:pt x="0" y="7224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486056" y="2857585"/>
            <a:ext cx="8890" cy="19685"/>
          </a:xfrm>
          <a:custGeom>
            <a:avLst/>
            <a:gdLst/>
            <a:ahLst/>
            <a:cxnLst/>
            <a:rect l="l" t="t" r="r" b="b"/>
            <a:pathLst>
              <a:path w="8889" h="19685">
                <a:moveTo>
                  <a:pt x="8431" y="0"/>
                </a:moveTo>
                <a:lnTo>
                  <a:pt x="0" y="1939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481807" y="2868718"/>
            <a:ext cx="5715" cy="14604"/>
          </a:xfrm>
          <a:custGeom>
            <a:avLst/>
            <a:gdLst/>
            <a:ahLst/>
            <a:cxnLst/>
            <a:rect l="l" t="t" r="r" b="b"/>
            <a:pathLst>
              <a:path w="5714" h="14605">
                <a:moveTo>
                  <a:pt x="5345" y="1440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469082" y="2867088"/>
            <a:ext cx="17145" cy="7620"/>
          </a:xfrm>
          <a:custGeom>
            <a:avLst/>
            <a:gdLst/>
            <a:ahLst/>
            <a:cxnLst/>
            <a:rect l="l" t="t" r="r" b="b"/>
            <a:pathLst>
              <a:path w="17145" h="7619">
                <a:moveTo>
                  <a:pt x="16975" y="0"/>
                </a:moveTo>
                <a:lnTo>
                  <a:pt x="0" y="760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467226" y="2863267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0" y="18969"/>
                </a:moveTo>
                <a:lnTo>
                  <a:pt x="1446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459751" y="2861915"/>
            <a:ext cx="17145" cy="3810"/>
          </a:xfrm>
          <a:custGeom>
            <a:avLst/>
            <a:gdLst/>
            <a:ahLst/>
            <a:cxnLst/>
            <a:rect l="l" t="t" r="r" b="b"/>
            <a:pathLst>
              <a:path w="17145" h="3810">
                <a:moveTo>
                  <a:pt x="17123" y="3331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456412" y="2855661"/>
            <a:ext cx="22225" cy="7620"/>
          </a:xfrm>
          <a:custGeom>
            <a:avLst/>
            <a:gdLst/>
            <a:ahLst/>
            <a:cxnLst/>
            <a:rect l="l" t="t" r="r" b="b"/>
            <a:pathLst>
              <a:path w="22225" h="7619">
                <a:moveTo>
                  <a:pt x="0" y="7065"/>
                </a:moveTo>
                <a:lnTo>
                  <a:pt x="21747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476313" y="2852206"/>
            <a:ext cx="2540" cy="13335"/>
          </a:xfrm>
          <a:custGeom>
            <a:avLst/>
            <a:gdLst/>
            <a:ahLst/>
            <a:cxnLst/>
            <a:rect l="l" t="t" r="r" b="b"/>
            <a:pathLst>
              <a:path w="2539" h="13335">
                <a:moveTo>
                  <a:pt x="0" y="12843"/>
                </a:moveTo>
                <a:lnTo>
                  <a:pt x="2313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529139" y="290973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475806" y="2893209"/>
            <a:ext cx="3175" cy="22225"/>
          </a:xfrm>
          <a:custGeom>
            <a:avLst/>
            <a:gdLst/>
            <a:ahLst/>
            <a:cxnLst/>
            <a:rect l="l" t="t" r="r" b="b"/>
            <a:pathLst>
              <a:path w="3175" h="22225">
                <a:moveTo>
                  <a:pt x="2577" y="0"/>
                </a:moveTo>
                <a:lnTo>
                  <a:pt x="0" y="21798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472783" y="2909064"/>
            <a:ext cx="27940" cy="635"/>
          </a:xfrm>
          <a:custGeom>
            <a:avLst/>
            <a:gdLst/>
            <a:ahLst/>
            <a:cxnLst/>
            <a:rect l="l" t="t" r="r" b="b"/>
            <a:pathLst>
              <a:path w="27939" h="635">
                <a:moveTo>
                  <a:pt x="0" y="594"/>
                </a:moveTo>
                <a:lnTo>
                  <a:pt x="2736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476655" y="2905263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10">
                <a:moveTo>
                  <a:pt x="21954" y="0"/>
                </a:moveTo>
                <a:lnTo>
                  <a:pt x="0" y="15983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474295" y="2915186"/>
            <a:ext cx="23495" cy="11430"/>
          </a:xfrm>
          <a:custGeom>
            <a:avLst/>
            <a:gdLst/>
            <a:ahLst/>
            <a:cxnLst/>
            <a:rect l="l" t="t" r="r" b="b"/>
            <a:pathLst>
              <a:path w="23495" h="11430">
                <a:moveTo>
                  <a:pt x="0" y="0"/>
                </a:moveTo>
                <a:lnTo>
                  <a:pt x="23452" y="11258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466456" y="2917500"/>
            <a:ext cx="32384" cy="8255"/>
          </a:xfrm>
          <a:custGeom>
            <a:avLst/>
            <a:gdLst/>
            <a:ahLst/>
            <a:cxnLst/>
            <a:rect l="l" t="t" r="r" b="b"/>
            <a:pathLst>
              <a:path w="32385" h="8255">
                <a:moveTo>
                  <a:pt x="31891" y="7726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471425" y="2910370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5" h="19685">
                <a:moveTo>
                  <a:pt x="4135" y="0"/>
                </a:moveTo>
                <a:lnTo>
                  <a:pt x="0" y="19266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464896" y="2903853"/>
            <a:ext cx="10160" cy="31750"/>
          </a:xfrm>
          <a:custGeom>
            <a:avLst/>
            <a:gdLst/>
            <a:ahLst/>
            <a:cxnLst/>
            <a:rect l="l" t="t" r="r" b="b"/>
            <a:pathLst>
              <a:path w="10160" h="31750">
                <a:moveTo>
                  <a:pt x="10149" y="31728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456472" y="2904516"/>
            <a:ext cx="19050" cy="10160"/>
          </a:xfrm>
          <a:custGeom>
            <a:avLst/>
            <a:gdLst/>
            <a:ahLst/>
            <a:cxnLst/>
            <a:rect l="l" t="t" r="r" b="b"/>
            <a:pathLst>
              <a:path w="19050" h="10160">
                <a:moveTo>
                  <a:pt x="18805" y="9538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456225" y="2905877"/>
            <a:ext cx="24765" cy="5080"/>
          </a:xfrm>
          <a:custGeom>
            <a:avLst/>
            <a:gdLst/>
            <a:ahLst/>
            <a:cxnLst/>
            <a:rect l="l" t="t" r="r" b="b"/>
            <a:pathLst>
              <a:path w="24764" h="5080">
                <a:moveTo>
                  <a:pt x="0" y="0"/>
                </a:moveTo>
                <a:lnTo>
                  <a:pt x="24306" y="447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73862" y="2897485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0" y="14975"/>
                </a:moveTo>
                <a:lnTo>
                  <a:pt x="4584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478419" y="2891994"/>
            <a:ext cx="1905" cy="16510"/>
          </a:xfrm>
          <a:custGeom>
            <a:avLst/>
            <a:gdLst/>
            <a:ahLst/>
            <a:cxnLst/>
            <a:rect l="l" t="t" r="r" b="b"/>
            <a:pathLst>
              <a:path w="1904" h="16510">
                <a:moveTo>
                  <a:pt x="1466" y="0"/>
                </a:moveTo>
                <a:lnTo>
                  <a:pt x="0" y="1642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474000" y="2907201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0" y="0"/>
                </a:moveTo>
                <a:lnTo>
                  <a:pt x="20415" y="37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482138" y="2904302"/>
            <a:ext cx="18415" cy="13335"/>
          </a:xfrm>
          <a:custGeom>
            <a:avLst/>
            <a:gdLst/>
            <a:ahLst/>
            <a:cxnLst/>
            <a:rect l="l" t="t" r="r" b="b"/>
            <a:pathLst>
              <a:path w="18414" h="13335">
                <a:moveTo>
                  <a:pt x="17922" y="0"/>
                </a:moveTo>
                <a:lnTo>
                  <a:pt x="0" y="12951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475683" y="2913642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4" h="8889">
                <a:moveTo>
                  <a:pt x="0" y="0"/>
                </a:moveTo>
                <a:lnTo>
                  <a:pt x="17823" y="8287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474897" y="2918013"/>
            <a:ext cx="24765" cy="6985"/>
          </a:xfrm>
          <a:custGeom>
            <a:avLst/>
            <a:gdLst/>
            <a:ahLst/>
            <a:cxnLst/>
            <a:rect l="l" t="t" r="r" b="b"/>
            <a:pathLst>
              <a:path w="24764" h="6985">
                <a:moveTo>
                  <a:pt x="24558" y="652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474226" y="2909203"/>
            <a:ext cx="3175" cy="16510"/>
          </a:xfrm>
          <a:custGeom>
            <a:avLst/>
            <a:gdLst/>
            <a:ahLst/>
            <a:cxnLst/>
            <a:rect l="l" t="t" r="r" b="b"/>
            <a:pathLst>
              <a:path w="3175" h="16510">
                <a:moveTo>
                  <a:pt x="2936" y="0"/>
                </a:moveTo>
                <a:lnTo>
                  <a:pt x="0" y="16158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467202" y="2908765"/>
            <a:ext cx="8890" cy="26034"/>
          </a:xfrm>
          <a:custGeom>
            <a:avLst/>
            <a:gdLst/>
            <a:ahLst/>
            <a:cxnLst/>
            <a:rect l="l" t="t" r="r" b="b"/>
            <a:pathLst>
              <a:path w="8889" h="26035">
                <a:moveTo>
                  <a:pt x="8337" y="2581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461533" y="2906532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14548" y="7146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457612" y="2903854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4">
                <a:moveTo>
                  <a:pt x="0" y="0"/>
                </a:moveTo>
                <a:lnTo>
                  <a:pt x="18462" y="4192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474899" y="289898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0" y="12172"/>
                </a:moveTo>
                <a:lnTo>
                  <a:pt x="2935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529139" y="295949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9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476432" y="2943922"/>
            <a:ext cx="4445" cy="14604"/>
          </a:xfrm>
          <a:custGeom>
            <a:avLst/>
            <a:gdLst/>
            <a:ahLst/>
            <a:cxnLst/>
            <a:rect l="l" t="t" r="r" b="b"/>
            <a:pathLst>
              <a:path w="4445" h="14605">
                <a:moveTo>
                  <a:pt x="0" y="0"/>
                </a:moveTo>
                <a:lnTo>
                  <a:pt x="4207" y="14034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473533" y="2952056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39">
                <a:moveTo>
                  <a:pt x="0" y="0"/>
                </a:moveTo>
                <a:lnTo>
                  <a:pt x="28086" y="253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474783" y="2951150"/>
            <a:ext cx="24130" cy="12700"/>
          </a:xfrm>
          <a:custGeom>
            <a:avLst/>
            <a:gdLst/>
            <a:ahLst/>
            <a:cxnLst/>
            <a:rect l="l" t="t" r="r" b="b"/>
            <a:pathLst>
              <a:path w="24129" h="12700">
                <a:moveTo>
                  <a:pt x="23708" y="0"/>
                </a:moveTo>
                <a:lnTo>
                  <a:pt x="0" y="1221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479985" y="2955498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14292" y="19713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470717" y="2968271"/>
            <a:ext cx="26034" cy="1905"/>
          </a:xfrm>
          <a:custGeom>
            <a:avLst/>
            <a:gdLst/>
            <a:ahLst/>
            <a:cxnLst/>
            <a:rect l="l" t="t" r="r" b="b"/>
            <a:pathLst>
              <a:path w="26035" h="1905">
                <a:moveTo>
                  <a:pt x="25642" y="1740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463883" y="2967340"/>
            <a:ext cx="19050" cy="2540"/>
          </a:xfrm>
          <a:custGeom>
            <a:avLst/>
            <a:gdLst/>
            <a:ahLst/>
            <a:cxnLst/>
            <a:rect l="l" t="t" r="r" b="b"/>
            <a:pathLst>
              <a:path w="19050" h="2539">
                <a:moveTo>
                  <a:pt x="18932" y="1993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463488" y="2962305"/>
            <a:ext cx="19050" cy="6985"/>
          </a:xfrm>
          <a:custGeom>
            <a:avLst/>
            <a:gdLst/>
            <a:ahLst/>
            <a:cxnLst/>
            <a:rect l="l" t="t" r="r" b="b"/>
            <a:pathLst>
              <a:path w="19050" h="6985">
                <a:moveTo>
                  <a:pt x="0" y="6450"/>
                </a:moveTo>
                <a:lnTo>
                  <a:pt x="18723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453947" y="2956743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5033" y="9641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458904" y="2944206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19">
                <a:moveTo>
                  <a:pt x="0" y="20194"/>
                </a:moveTo>
                <a:lnTo>
                  <a:pt x="20711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468337" y="2946057"/>
            <a:ext cx="11430" cy="8255"/>
          </a:xfrm>
          <a:custGeom>
            <a:avLst/>
            <a:gdLst/>
            <a:ahLst/>
            <a:cxnLst/>
            <a:rect l="l" t="t" r="r" b="b"/>
            <a:pathLst>
              <a:path w="11429" h="8255">
                <a:moveTo>
                  <a:pt x="0" y="8039"/>
                </a:moveTo>
                <a:lnTo>
                  <a:pt x="11285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478006" y="2942578"/>
            <a:ext cx="2540" cy="8890"/>
          </a:xfrm>
          <a:custGeom>
            <a:avLst/>
            <a:gdLst/>
            <a:ahLst/>
            <a:cxnLst/>
            <a:rect l="l" t="t" r="r" b="b"/>
            <a:pathLst>
              <a:path w="2539" h="8889">
                <a:moveTo>
                  <a:pt x="0" y="0"/>
                </a:moveTo>
                <a:lnTo>
                  <a:pt x="2442" y="8672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474858" y="2949903"/>
            <a:ext cx="20320" cy="1905"/>
          </a:xfrm>
          <a:custGeom>
            <a:avLst/>
            <a:gdLst/>
            <a:ahLst/>
            <a:cxnLst/>
            <a:rect l="l" t="t" r="r" b="b"/>
            <a:pathLst>
              <a:path w="20320" h="1905">
                <a:moveTo>
                  <a:pt x="0" y="0"/>
                </a:moveTo>
                <a:lnTo>
                  <a:pt x="19755" y="160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484499" y="2950491"/>
            <a:ext cx="15875" cy="8890"/>
          </a:xfrm>
          <a:custGeom>
            <a:avLst/>
            <a:gdLst/>
            <a:ahLst/>
            <a:cxnLst/>
            <a:rect l="l" t="t" r="r" b="b"/>
            <a:pathLst>
              <a:path w="15875" h="8889">
                <a:moveTo>
                  <a:pt x="15536" y="0"/>
                </a:moveTo>
                <a:lnTo>
                  <a:pt x="0" y="8573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481295" y="2954206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5" h="14605">
                <a:moveTo>
                  <a:pt x="0" y="0"/>
                </a:moveTo>
                <a:lnTo>
                  <a:pt x="10252" y="14072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477542" y="2968318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69">
                <a:moveTo>
                  <a:pt x="20009" y="119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467862" y="2967418"/>
            <a:ext cx="16510" cy="1905"/>
          </a:xfrm>
          <a:custGeom>
            <a:avLst/>
            <a:gdLst/>
            <a:ahLst/>
            <a:cxnLst/>
            <a:rect l="l" t="t" r="r" b="b"/>
            <a:pathLst>
              <a:path w="16510" h="1905">
                <a:moveTo>
                  <a:pt x="16127" y="1321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464468" y="2963048"/>
            <a:ext cx="12065" cy="3810"/>
          </a:xfrm>
          <a:custGeom>
            <a:avLst/>
            <a:gdLst/>
            <a:ahLst/>
            <a:cxnLst/>
            <a:rect l="l" t="t" r="r" b="b"/>
            <a:pathLst>
              <a:path w="12064" h="3810">
                <a:moveTo>
                  <a:pt x="0" y="3698"/>
                </a:moveTo>
                <a:lnTo>
                  <a:pt x="11509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463987" y="2960039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15826" y="6166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460011" y="294943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0" y="13585"/>
                </a:moveTo>
                <a:lnTo>
                  <a:pt x="13370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469279" y="2945851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0" y="6577"/>
                </a:moveTo>
                <a:lnTo>
                  <a:pt x="9158" y="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 txBox="1"/>
          <p:nvPr/>
        </p:nvSpPr>
        <p:spPr>
          <a:xfrm>
            <a:off x="4675171" y="3510098"/>
            <a:ext cx="55689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2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ebsi</a:t>
            </a:r>
            <a:r>
              <a:rPr sz="12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te</a:t>
            </a:r>
            <a:endParaRPr sz="1250">
              <a:latin typeface="Noto Sans CJK JP Regular"/>
              <a:cs typeface="Noto Sans CJK JP Regular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7988807" y="3306927"/>
            <a:ext cx="675640" cy="4057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8740" marR="5080" indent="-66675">
              <a:lnSpc>
                <a:spcPts val="1490"/>
              </a:lnSpc>
              <a:spcBef>
                <a:spcPts val="160"/>
              </a:spcBef>
            </a:pPr>
            <a:r>
              <a:rPr sz="12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  </a:t>
            </a:r>
            <a:r>
              <a:rPr sz="12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250">
              <a:latin typeface="Noto Sans CJK JP Regular"/>
              <a:cs typeface="Noto Sans CJK JP Regular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9520628" y="5238596"/>
            <a:ext cx="340360" cy="0"/>
          </a:xfrm>
          <a:custGeom>
            <a:avLst/>
            <a:gdLst/>
            <a:ahLst/>
            <a:cxnLst/>
            <a:rect l="l" t="t" r="r" b="b"/>
            <a:pathLst>
              <a:path w="340359">
                <a:moveTo>
                  <a:pt x="0" y="0"/>
                </a:moveTo>
                <a:lnTo>
                  <a:pt x="170091" y="0"/>
                </a:lnTo>
                <a:lnTo>
                  <a:pt x="340182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855836" y="5203764"/>
            <a:ext cx="89525" cy="69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436079" y="5203764"/>
            <a:ext cx="89525" cy="69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158566" y="2850019"/>
            <a:ext cx="1044575" cy="4269740"/>
          </a:xfrm>
          <a:custGeom>
            <a:avLst/>
            <a:gdLst/>
            <a:ahLst/>
            <a:cxnLst/>
            <a:rect l="l" t="t" r="r" b="b"/>
            <a:pathLst>
              <a:path w="1044575" h="4269740">
                <a:moveTo>
                  <a:pt x="954900" y="0"/>
                </a:moveTo>
                <a:lnTo>
                  <a:pt x="89522" y="0"/>
                </a:lnTo>
                <a:lnTo>
                  <a:pt x="54676" y="7039"/>
                </a:lnTo>
                <a:lnTo>
                  <a:pt x="26220" y="26236"/>
                </a:lnTo>
                <a:lnTo>
                  <a:pt x="7035" y="54708"/>
                </a:lnTo>
                <a:lnTo>
                  <a:pt x="0" y="89573"/>
                </a:lnTo>
                <a:lnTo>
                  <a:pt x="0" y="4180014"/>
                </a:lnTo>
                <a:lnTo>
                  <a:pt x="7035" y="4214878"/>
                </a:lnTo>
                <a:lnTo>
                  <a:pt x="26220" y="4243350"/>
                </a:lnTo>
                <a:lnTo>
                  <a:pt x="54676" y="4262548"/>
                </a:lnTo>
                <a:lnTo>
                  <a:pt x="89522" y="4269587"/>
                </a:lnTo>
                <a:lnTo>
                  <a:pt x="954900" y="4269587"/>
                </a:lnTo>
                <a:lnTo>
                  <a:pt x="989746" y="4262548"/>
                </a:lnTo>
                <a:lnTo>
                  <a:pt x="1018201" y="4243350"/>
                </a:lnTo>
                <a:lnTo>
                  <a:pt x="1037387" y="4214878"/>
                </a:lnTo>
                <a:lnTo>
                  <a:pt x="1044422" y="4180014"/>
                </a:lnTo>
                <a:lnTo>
                  <a:pt x="1044422" y="89573"/>
                </a:lnTo>
                <a:lnTo>
                  <a:pt x="1037387" y="54708"/>
                </a:lnTo>
                <a:lnTo>
                  <a:pt x="1018201" y="26236"/>
                </a:lnTo>
                <a:lnTo>
                  <a:pt x="989746" y="7039"/>
                </a:lnTo>
                <a:lnTo>
                  <a:pt x="954900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158563" y="2850019"/>
            <a:ext cx="1044575" cy="4269740"/>
          </a:xfrm>
          <a:custGeom>
            <a:avLst/>
            <a:gdLst/>
            <a:ahLst/>
            <a:cxnLst/>
            <a:rect l="l" t="t" r="r" b="b"/>
            <a:pathLst>
              <a:path w="1044575" h="4269740">
                <a:moveTo>
                  <a:pt x="89521" y="0"/>
                </a:moveTo>
                <a:lnTo>
                  <a:pt x="954898" y="0"/>
                </a:lnTo>
                <a:lnTo>
                  <a:pt x="989745" y="7038"/>
                </a:lnTo>
                <a:lnTo>
                  <a:pt x="1018201" y="26234"/>
                </a:lnTo>
                <a:lnTo>
                  <a:pt x="1037385" y="54706"/>
                </a:lnTo>
                <a:lnTo>
                  <a:pt x="1044419" y="89571"/>
                </a:lnTo>
                <a:lnTo>
                  <a:pt x="1044419" y="4180010"/>
                </a:lnTo>
                <a:lnTo>
                  <a:pt x="1037385" y="4214877"/>
                </a:lnTo>
                <a:lnTo>
                  <a:pt x="1018201" y="4243348"/>
                </a:lnTo>
                <a:lnTo>
                  <a:pt x="989745" y="4262543"/>
                </a:lnTo>
                <a:lnTo>
                  <a:pt x="954898" y="4269581"/>
                </a:lnTo>
                <a:lnTo>
                  <a:pt x="89521" y="4269581"/>
                </a:lnTo>
                <a:lnTo>
                  <a:pt x="54673" y="4262543"/>
                </a:lnTo>
                <a:lnTo>
                  <a:pt x="26218" y="4243348"/>
                </a:lnTo>
                <a:lnTo>
                  <a:pt x="7034" y="4214877"/>
                </a:lnTo>
                <a:lnTo>
                  <a:pt x="0" y="4180010"/>
                </a:lnTo>
                <a:lnTo>
                  <a:pt x="0" y="89571"/>
                </a:lnTo>
                <a:lnTo>
                  <a:pt x="7034" y="54706"/>
                </a:lnTo>
                <a:lnTo>
                  <a:pt x="26218" y="26234"/>
                </a:lnTo>
                <a:lnTo>
                  <a:pt x="54673" y="7038"/>
                </a:lnTo>
                <a:lnTo>
                  <a:pt x="89521" y="0"/>
                </a:lnTo>
                <a:close/>
              </a:path>
            </a:pathLst>
          </a:custGeom>
          <a:ln w="994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9424176" y="4833641"/>
            <a:ext cx="50482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25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250" spc="-3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250" spc="-5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</a:t>
            </a:r>
            <a:r>
              <a:rPr sz="125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250" spc="-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endParaRPr sz="1250">
              <a:latin typeface="Noto Sans CJK JP Regular"/>
              <a:cs typeface="Noto Sans CJK JP Regular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10326324" y="4969881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259612" y="0"/>
                </a:lnTo>
                <a:lnTo>
                  <a:pt x="51922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0840575" y="4935049"/>
            <a:ext cx="89525" cy="696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0241774" y="4935049"/>
            <a:ext cx="89525" cy="696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537003" y="4878648"/>
            <a:ext cx="3521710" cy="1905"/>
          </a:xfrm>
          <a:custGeom>
            <a:avLst/>
            <a:gdLst/>
            <a:ahLst/>
            <a:cxnLst/>
            <a:rect l="l" t="t" r="r" b="b"/>
            <a:pathLst>
              <a:path w="3521709" h="1904">
                <a:moveTo>
                  <a:pt x="-4976" y="831"/>
                </a:moveTo>
                <a:lnTo>
                  <a:pt x="3526670" y="831"/>
                </a:lnTo>
              </a:path>
            </a:pathLst>
          </a:custGeom>
          <a:ln w="11614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053721" y="4845477"/>
            <a:ext cx="89525" cy="69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452452" y="4843815"/>
            <a:ext cx="89574" cy="696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12856" y="4422495"/>
            <a:ext cx="826135" cy="915669"/>
          </a:xfrm>
          <a:custGeom>
            <a:avLst/>
            <a:gdLst/>
            <a:ahLst/>
            <a:cxnLst/>
            <a:rect l="l" t="t" r="r" b="b"/>
            <a:pathLst>
              <a:path w="826135" h="915670">
                <a:moveTo>
                  <a:pt x="736066" y="0"/>
                </a:moveTo>
                <a:lnTo>
                  <a:pt x="89522" y="0"/>
                </a:lnTo>
                <a:lnTo>
                  <a:pt x="54676" y="7039"/>
                </a:lnTo>
                <a:lnTo>
                  <a:pt x="26220" y="26236"/>
                </a:lnTo>
                <a:lnTo>
                  <a:pt x="7035" y="54708"/>
                </a:lnTo>
                <a:lnTo>
                  <a:pt x="0" y="89573"/>
                </a:lnTo>
                <a:lnTo>
                  <a:pt x="0" y="826058"/>
                </a:lnTo>
                <a:lnTo>
                  <a:pt x="7035" y="860923"/>
                </a:lnTo>
                <a:lnTo>
                  <a:pt x="26220" y="889395"/>
                </a:lnTo>
                <a:lnTo>
                  <a:pt x="54676" y="908592"/>
                </a:lnTo>
                <a:lnTo>
                  <a:pt x="89522" y="915631"/>
                </a:lnTo>
                <a:lnTo>
                  <a:pt x="736066" y="915631"/>
                </a:lnTo>
                <a:lnTo>
                  <a:pt x="770912" y="908592"/>
                </a:lnTo>
                <a:lnTo>
                  <a:pt x="799368" y="889395"/>
                </a:lnTo>
                <a:lnTo>
                  <a:pt x="818553" y="860923"/>
                </a:lnTo>
                <a:lnTo>
                  <a:pt x="825588" y="826058"/>
                </a:lnTo>
                <a:lnTo>
                  <a:pt x="825588" y="89573"/>
                </a:lnTo>
                <a:lnTo>
                  <a:pt x="818553" y="54708"/>
                </a:lnTo>
                <a:lnTo>
                  <a:pt x="799368" y="26236"/>
                </a:lnTo>
                <a:lnTo>
                  <a:pt x="770912" y="7039"/>
                </a:lnTo>
                <a:lnTo>
                  <a:pt x="736066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612850" y="4422499"/>
            <a:ext cx="826135" cy="915669"/>
          </a:xfrm>
          <a:custGeom>
            <a:avLst/>
            <a:gdLst/>
            <a:ahLst/>
            <a:cxnLst/>
            <a:rect l="l" t="t" r="r" b="b"/>
            <a:pathLst>
              <a:path w="826135" h="915670">
                <a:moveTo>
                  <a:pt x="89521" y="0"/>
                </a:moveTo>
                <a:lnTo>
                  <a:pt x="736067" y="0"/>
                </a:lnTo>
                <a:lnTo>
                  <a:pt x="770915" y="7038"/>
                </a:lnTo>
                <a:lnTo>
                  <a:pt x="799370" y="26233"/>
                </a:lnTo>
                <a:lnTo>
                  <a:pt x="818554" y="54704"/>
                </a:lnTo>
                <a:lnTo>
                  <a:pt x="825589" y="89571"/>
                </a:lnTo>
                <a:lnTo>
                  <a:pt x="825589" y="826049"/>
                </a:lnTo>
                <a:lnTo>
                  <a:pt x="818554" y="860916"/>
                </a:lnTo>
                <a:lnTo>
                  <a:pt x="799370" y="889388"/>
                </a:lnTo>
                <a:lnTo>
                  <a:pt x="770915" y="908582"/>
                </a:lnTo>
                <a:lnTo>
                  <a:pt x="736067" y="915621"/>
                </a:lnTo>
                <a:lnTo>
                  <a:pt x="89521" y="915621"/>
                </a:lnTo>
                <a:lnTo>
                  <a:pt x="54675" y="908582"/>
                </a:lnTo>
                <a:lnTo>
                  <a:pt x="26220" y="889388"/>
                </a:lnTo>
                <a:lnTo>
                  <a:pt x="7035" y="860916"/>
                </a:lnTo>
                <a:lnTo>
                  <a:pt x="0" y="826049"/>
                </a:lnTo>
                <a:lnTo>
                  <a:pt x="0" y="89571"/>
                </a:lnTo>
                <a:lnTo>
                  <a:pt x="7035" y="54704"/>
                </a:lnTo>
                <a:lnTo>
                  <a:pt x="26220" y="26233"/>
                </a:lnTo>
                <a:lnTo>
                  <a:pt x="54675" y="7038"/>
                </a:lnTo>
                <a:lnTo>
                  <a:pt x="89521" y="0"/>
                </a:lnTo>
                <a:close/>
              </a:path>
            </a:pathLst>
          </a:custGeom>
          <a:ln w="9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914330" y="5200711"/>
            <a:ext cx="217646" cy="1405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712322" y="4472266"/>
            <a:ext cx="626745" cy="736600"/>
          </a:xfrm>
          <a:custGeom>
            <a:avLst/>
            <a:gdLst/>
            <a:ahLst/>
            <a:cxnLst/>
            <a:rect l="l" t="t" r="r" b="b"/>
            <a:pathLst>
              <a:path w="626745" h="736600">
                <a:moveTo>
                  <a:pt x="537133" y="0"/>
                </a:moveTo>
                <a:lnTo>
                  <a:pt x="89522" y="0"/>
                </a:lnTo>
                <a:lnTo>
                  <a:pt x="54676" y="7037"/>
                </a:lnTo>
                <a:lnTo>
                  <a:pt x="26220" y="26231"/>
                </a:lnTo>
                <a:lnTo>
                  <a:pt x="7035" y="54703"/>
                </a:lnTo>
                <a:lnTo>
                  <a:pt x="0" y="89573"/>
                </a:lnTo>
                <a:lnTo>
                  <a:pt x="0" y="646899"/>
                </a:lnTo>
                <a:lnTo>
                  <a:pt x="7035" y="681764"/>
                </a:lnTo>
                <a:lnTo>
                  <a:pt x="26220" y="710236"/>
                </a:lnTo>
                <a:lnTo>
                  <a:pt x="54676" y="729433"/>
                </a:lnTo>
                <a:lnTo>
                  <a:pt x="89522" y="736473"/>
                </a:lnTo>
                <a:lnTo>
                  <a:pt x="537133" y="736473"/>
                </a:lnTo>
                <a:lnTo>
                  <a:pt x="571979" y="729433"/>
                </a:lnTo>
                <a:lnTo>
                  <a:pt x="600435" y="710236"/>
                </a:lnTo>
                <a:lnTo>
                  <a:pt x="619620" y="681764"/>
                </a:lnTo>
                <a:lnTo>
                  <a:pt x="626656" y="646899"/>
                </a:lnTo>
                <a:lnTo>
                  <a:pt x="626656" y="89573"/>
                </a:lnTo>
                <a:lnTo>
                  <a:pt x="619620" y="54703"/>
                </a:lnTo>
                <a:lnTo>
                  <a:pt x="600435" y="26231"/>
                </a:lnTo>
                <a:lnTo>
                  <a:pt x="571979" y="7037"/>
                </a:lnTo>
                <a:lnTo>
                  <a:pt x="5371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712318" y="4472261"/>
            <a:ext cx="626745" cy="736600"/>
          </a:xfrm>
          <a:custGeom>
            <a:avLst/>
            <a:gdLst/>
            <a:ahLst/>
            <a:cxnLst/>
            <a:rect l="l" t="t" r="r" b="b"/>
            <a:pathLst>
              <a:path w="626745" h="736600">
                <a:moveTo>
                  <a:pt x="89521" y="0"/>
                </a:moveTo>
                <a:lnTo>
                  <a:pt x="537130" y="0"/>
                </a:lnTo>
                <a:lnTo>
                  <a:pt x="571977" y="7038"/>
                </a:lnTo>
                <a:lnTo>
                  <a:pt x="600433" y="26233"/>
                </a:lnTo>
                <a:lnTo>
                  <a:pt x="619617" y="54704"/>
                </a:lnTo>
                <a:lnTo>
                  <a:pt x="626651" y="89571"/>
                </a:lnTo>
                <a:lnTo>
                  <a:pt x="626651" y="646906"/>
                </a:lnTo>
                <a:lnTo>
                  <a:pt x="619617" y="681773"/>
                </a:lnTo>
                <a:lnTo>
                  <a:pt x="600433" y="710244"/>
                </a:lnTo>
                <a:lnTo>
                  <a:pt x="571977" y="729439"/>
                </a:lnTo>
                <a:lnTo>
                  <a:pt x="537130" y="736478"/>
                </a:lnTo>
                <a:lnTo>
                  <a:pt x="89521" y="736478"/>
                </a:lnTo>
                <a:lnTo>
                  <a:pt x="54673" y="729439"/>
                </a:lnTo>
                <a:lnTo>
                  <a:pt x="26218" y="710244"/>
                </a:lnTo>
                <a:lnTo>
                  <a:pt x="7034" y="681773"/>
                </a:lnTo>
                <a:lnTo>
                  <a:pt x="0" y="646906"/>
                </a:lnTo>
                <a:lnTo>
                  <a:pt x="0" y="89571"/>
                </a:lnTo>
                <a:lnTo>
                  <a:pt x="7034" y="54704"/>
                </a:lnTo>
                <a:lnTo>
                  <a:pt x="26218" y="26233"/>
                </a:lnTo>
                <a:lnTo>
                  <a:pt x="54673" y="7038"/>
                </a:lnTo>
                <a:lnTo>
                  <a:pt x="89521" y="0"/>
                </a:lnTo>
                <a:close/>
              </a:path>
            </a:pathLst>
          </a:custGeom>
          <a:ln w="9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 txBox="1"/>
          <p:nvPr/>
        </p:nvSpPr>
        <p:spPr>
          <a:xfrm>
            <a:off x="4800268" y="4788384"/>
            <a:ext cx="473709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0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00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0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000" spc="-4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000">
              <a:latin typeface="Noto Sans CJK JP Regular"/>
              <a:cs typeface="Noto Sans CJK JP Regular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4888050" y="4683282"/>
            <a:ext cx="259079" cy="635"/>
          </a:xfrm>
          <a:custGeom>
            <a:avLst/>
            <a:gdLst/>
            <a:ahLst/>
            <a:cxnLst/>
            <a:rect l="l" t="t" r="r" b="b"/>
            <a:pathLst>
              <a:path w="259079" h="635">
                <a:moveTo>
                  <a:pt x="0" y="149"/>
                </a:moveTo>
                <a:lnTo>
                  <a:pt x="258658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141008" y="4675808"/>
            <a:ext cx="5715" cy="158115"/>
          </a:xfrm>
          <a:custGeom>
            <a:avLst/>
            <a:gdLst/>
            <a:ahLst/>
            <a:cxnLst/>
            <a:rect l="l" t="t" r="r" b="b"/>
            <a:pathLst>
              <a:path w="5714" h="158114">
                <a:moveTo>
                  <a:pt x="0" y="0"/>
                </a:moveTo>
                <a:lnTo>
                  <a:pt x="5629" y="15755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886607" y="4825840"/>
            <a:ext cx="269240" cy="1270"/>
          </a:xfrm>
          <a:custGeom>
            <a:avLst/>
            <a:gdLst/>
            <a:ahLst/>
            <a:cxnLst/>
            <a:rect l="l" t="t" r="r" b="b"/>
            <a:pathLst>
              <a:path w="269239" h="1270">
                <a:moveTo>
                  <a:pt x="268803" y="1054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890497" y="4675320"/>
            <a:ext cx="3810" cy="158115"/>
          </a:xfrm>
          <a:custGeom>
            <a:avLst/>
            <a:gdLst/>
            <a:ahLst/>
            <a:cxnLst/>
            <a:rect l="l" t="t" r="r" b="b"/>
            <a:pathLst>
              <a:path w="3810" h="158114">
                <a:moveTo>
                  <a:pt x="0" y="158044"/>
                </a:moveTo>
                <a:lnTo>
                  <a:pt x="3342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889293" y="4680863"/>
            <a:ext cx="253365" cy="635"/>
          </a:xfrm>
          <a:custGeom>
            <a:avLst/>
            <a:gdLst/>
            <a:ahLst/>
            <a:cxnLst/>
            <a:rect l="l" t="t" r="r" b="b"/>
            <a:pathLst>
              <a:path w="253364" h="635">
                <a:moveTo>
                  <a:pt x="0" y="358"/>
                </a:moveTo>
                <a:lnTo>
                  <a:pt x="25321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143216" y="4674534"/>
            <a:ext cx="5715" cy="151130"/>
          </a:xfrm>
          <a:custGeom>
            <a:avLst/>
            <a:gdLst/>
            <a:ahLst/>
            <a:cxnLst/>
            <a:rect l="l" t="t" r="r" b="b"/>
            <a:pathLst>
              <a:path w="5714" h="151129">
                <a:moveTo>
                  <a:pt x="0" y="0"/>
                </a:moveTo>
                <a:lnTo>
                  <a:pt x="5659" y="151037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891899" y="4825472"/>
            <a:ext cx="264795" cy="635"/>
          </a:xfrm>
          <a:custGeom>
            <a:avLst/>
            <a:gdLst/>
            <a:ahLst/>
            <a:cxnLst/>
            <a:rect l="l" t="t" r="r" b="b"/>
            <a:pathLst>
              <a:path w="264795" h="635">
                <a:moveTo>
                  <a:pt x="264755" y="557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891024" y="4682167"/>
            <a:ext cx="3175" cy="150495"/>
          </a:xfrm>
          <a:custGeom>
            <a:avLst/>
            <a:gdLst/>
            <a:ahLst/>
            <a:cxnLst/>
            <a:rect l="l" t="t" r="r" b="b"/>
            <a:pathLst>
              <a:path w="3175" h="150495">
                <a:moveTo>
                  <a:pt x="0" y="149932"/>
                </a:moveTo>
                <a:lnTo>
                  <a:pt x="2834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996908" y="47210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940092" y="4701704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0" y="0"/>
                </a:moveTo>
                <a:lnTo>
                  <a:pt x="9936" y="15276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937664" y="4711776"/>
            <a:ext cx="32384" cy="1905"/>
          </a:xfrm>
          <a:custGeom>
            <a:avLst/>
            <a:gdLst/>
            <a:ahLst/>
            <a:cxnLst/>
            <a:rect l="l" t="t" r="r" b="b"/>
            <a:pathLst>
              <a:path w="32385" h="1904">
                <a:moveTo>
                  <a:pt x="0" y="0"/>
                </a:moveTo>
                <a:lnTo>
                  <a:pt x="32367" y="1721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944379" y="4707894"/>
            <a:ext cx="24130" cy="20320"/>
          </a:xfrm>
          <a:custGeom>
            <a:avLst/>
            <a:gdLst/>
            <a:ahLst/>
            <a:cxnLst/>
            <a:rect l="l" t="t" r="r" b="b"/>
            <a:pathLst>
              <a:path w="24129" h="20320">
                <a:moveTo>
                  <a:pt x="24051" y="0"/>
                </a:moveTo>
                <a:lnTo>
                  <a:pt x="0" y="19745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946418" y="4718742"/>
            <a:ext cx="15240" cy="14604"/>
          </a:xfrm>
          <a:custGeom>
            <a:avLst/>
            <a:gdLst/>
            <a:ahLst/>
            <a:cxnLst/>
            <a:rect l="l" t="t" r="r" b="b"/>
            <a:pathLst>
              <a:path w="15239" h="14604">
                <a:moveTo>
                  <a:pt x="0" y="0"/>
                </a:moveTo>
                <a:lnTo>
                  <a:pt x="15099" y="14241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938530" y="4720136"/>
            <a:ext cx="22860" cy="9525"/>
          </a:xfrm>
          <a:custGeom>
            <a:avLst/>
            <a:gdLst/>
            <a:ahLst/>
            <a:cxnLst/>
            <a:rect l="l" t="t" r="r" b="b"/>
            <a:pathLst>
              <a:path w="22860" h="9525">
                <a:moveTo>
                  <a:pt x="22370" y="931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936998" y="4718394"/>
            <a:ext cx="8890" cy="17780"/>
          </a:xfrm>
          <a:custGeom>
            <a:avLst/>
            <a:gdLst/>
            <a:ahLst/>
            <a:cxnLst/>
            <a:rect l="l" t="t" r="r" b="b"/>
            <a:pathLst>
              <a:path w="8889" h="17779">
                <a:moveTo>
                  <a:pt x="8494" y="0"/>
                </a:moveTo>
                <a:lnTo>
                  <a:pt x="0" y="17217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939206" y="4712343"/>
            <a:ext cx="1905" cy="27305"/>
          </a:xfrm>
          <a:custGeom>
            <a:avLst/>
            <a:gdLst/>
            <a:ahLst/>
            <a:cxnLst/>
            <a:rect l="l" t="t" r="r" b="b"/>
            <a:pathLst>
              <a:path w="1904" h="27304">
                <a:moveTo>
                  <a:pt x="0" y="26771"/>
                </a:moveTo>
                <a:lnTo>
                  <a:pt x="1551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925261" y="4714542"/>
            <a:ext cx="22225" cy="11430"/>
          </a:xfrm>
          <a:custGeom>
            <a:avLst/>
            <a:gdLst/>
            <a:ahLst/>
            <a:cxnLst/>
            <a:rect l="l" t="t" r="r" b="b"/>
            <a:pathLst>
              <a:path w="22225" h="11429">
                <a:moveTo>
                  <a:pt x="21813" y="10937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926464" y="4716424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0"/>
                </a:moveTo>
                <a:lnTo>
                  <a:pt x="20818" y="5861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940977" y="4704938"/>
            <a:ext cx="5715" cy="24130"/>
          </a:xfrm>
          <a:custGeom>
            <a:avLst/>
            <a:gdLst/>
            <a:ahLst/>
            <a:cxnLst/>
            <a:rect l="l" t="t" r="r" b="b"/>
            <a:pathLst>
              <a:path w="5714" h="24129">
                <a:moveTo>
                  <a:pt x="0" y="23806"/>
                </a:moveTo>
                <a:lnTo>
                  <a:pt x="5381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942220" y="4699892"/>
            <a:ext cx="6985" cy="10795"/>
          </a:xfrm>
          <a:custGeom>
            <a:avLst/>
            <a:gdLst/>
            <a:ahLst/>
            <a:cxnLst/>
            <a:rect l="l" t="t" r="r" b="b"/>
            <a:pathLst>
              <a:path w="6985" h="10795">
                <a:moveTo>
                  <a:pt x="0" y="0"/>
                </a:moveTo>
                <a:lnTo>
                  <a:pt x="6525" y="10788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938938" y="4709875"/>
            <a:ext cx="24765" cy="1270"/>
          </a:xfrm>
          <a:custGeom>
            <a:avLst/>
            <a:gdLst/>
            <a:ahLst/>
            <a:cxnLst/>
            <a:rect l="l" t="t" r="r" b="b"/>
            <a:pathLst>
              <a:path w="24764" h="1270">
                <a:moveTo>
                  <a:pt x="0" y="0"/>
                </a:moveTo>
                <a:lnTo>
                  <a:pt x="24459" y="127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952077" y="4707188"/>
            <a:ext cx="18415" cy="14604"/>
          </a:xfrm>
          <a:custGeom>
            <a:avLst/>
            <a:gdLst/>
            <a:ahLst/>
            <a:cxnLst/>
            <a:rect l="l" t="t" r="r" b="b"/>
            <a:pathLst>
              <a:path w="18414" h="14604">
                <a:moveTo>
                  <a:pt x="18033" y="0"/>
                </a:moveTo>
                <a:lnTo>
                  <a:pt x="0" y="14560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948218" y="4716911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0" y="0"/>
                </a:moveTo>
                <a:lnTo>
                  <a:pt x="8852" y="8399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944816" y="4721051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17227" y="7394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940997" y="4717538"/>
            <a:ext cx="6985" cy="11430"/>
          </a:xfrm>
          <a:custGeom>
            <a:avLst/>
            <a:gdLst/>
            <a:ahLst/>
            <a:cxnLst/>
            <a:rect l="l" t="t" r="r" b="b"/>
            <a:pathLst>
              <a:path w="6985" h="11429">
                <a:moveTo>
                  <a:pt x="6525" y="0"/>
                </a:moveTo>
                <a:lnTo>
                  <a:pt x="0" y="11295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939863" y="4720753"/>
            <a:ext cx="1270" cy="17145"/>
          </a:xfrm>
          <a:custGeom>
            <a:avLst/>
            <a:gdLst/>
            <a:ahLst/>
            <a:cxnLst/>
            <a:rect l="l" t="t" r="r" b="b"/>
            <a:pathLst>
              <a:path w="1270" h="17145">
                <a:moveTo>
                  <a:pt x="0" y="17078"/>
                </a:moveTo>
                <a:lnTo>
                  <a:pt x="964" y="0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933248" y="4717309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14970" y="7125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928046" y="4713985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0" y="0"/>
                </a:moveTo>
                <a:lnTo>
                  <a:pt x="16143" y="4986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941007" y="4708193"/>
            <a:ext cx="4445" cy="19050"/>
          </a:xfrm>
          <a:custGeom>
            <a:avLst/>
            <a:gdLst/>
            <a:ahLst/>
            <a:cxnLst/>
            <a:rect l="l" t="t" r="r" b="b"/>
            <a:pathLst>
              <a:path w="4445" h="19050">
                <a:moveTo>
                  <a:pt x="0" y="19028"/>
                </a:moveTo>
                <a:lnTo>
                  <a:pt x="4416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996908" y="476088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942608" y="474375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0"/>
                </a:moveTo>
                <a:lnTo>
                  <a:pt x="9529" y="18959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945910" y="4756840"/>
            <a:ext cx="26034" cy="5080"/>
          </a:xfrm>
          <a:custGeom>
            <a:avLst/>
            <a:gdLst/>
            <a:ahLst/>
            <a:cxnLst/>
            <a:rect l="l" t="t" r="r" b="b"/>
            <a:pathLst>
              <a:path w="26035" h="5079">
                <a:moveTo>
                  <a:pt x="0" y="0"/>
                </a:moveTo>
                <a:lnTo>
                  <a:pt x="25463" y="4936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948477" y="4754262"/>
            <a:ext cx="20955" cy="8890"/>
          </a:xfrm>
          <a:custGeom>
            <a:avLst/>
            <a:gdLst/>
            <a:ahLst/>
            <a:cxnLst/>
            <a:rect l="l" t="t" r="r" b="b"/>
            <a:pathLst>
              <a:path w="20954" h="8889">
                <a:moveTo>
                  <a:pt x="20490" y="854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952177" y="4752809"/>
            <a:ext cx="2540" cy="22225"/>
          </a:xfrm>
          <a:custGeom>
            <a:avLst/>
            <a:gdLst/>
            <a:ahLst/>
            <a:cxnLst/>
            <a:rect l="l" t="t" r="r" b="b"/>
            <a:pathLst>
              <a:path w="2539" h="22225">
                <a:moveTo>
                  <a:pt x="0" y="0"/>
                </a:moveTo>
                <a:lnTo>
                  <a:pt x="2267" y="21626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942628" y="4763299"/>
            <a:ext cx="16510" cy="3175"/>
          </a:xfrm>
          <a:custGeom>
            <a:avLst/>
            <a:gdLst/>
            <a:ahLst/>
            <a:cxnLst/>
            <a:rect l="l" t="t" r="r" b="b"/>
            <a:pathLst>
              <a:path w="16510" h="3175">
                <a:moveTo>
                  <a:pt x="16481" y="3135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928603" y="4763459"/>
            <a:ext cx="27305" cy="1270"/>
          </a:xfrm>
          <a:custGeom>
            <a:avLst/>
            <a:gdLst/>
            <a:ahLst/>
            <a:cxnLst/>
            <a:rect l="l" t="t" r="r" b="b"/>
            <a:pathLst>
              <a:path w="27304" h="1270">
                <a:moveTo>
                  <a:pt x="26856" y="816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932343" y="4756791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89">
                <a:moveTo>
                  <a:pt x="0" y="8887"/>
                </a:moveTo>
                <a:lnTo>
                  <a:pt x="8683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919671" y="4752023"/>
            <a:ext cx="21590" cy="8890"/>
          </a:xfrm>
          <a:custGeom>
            <a:avLst/>
            <a:gdLst/>
            <a:ahLst/>
            <a:cxnLst/>
            <a:rect l="l" t="t" r="r" b="b"/>
            <a:pathLst>
              <a:path w="21589" h="8889">
                <a:moveTo>
                  <a:pt x="21057" y="840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917393" y="4753476"/>
            <a:ext cx="32384" cy="2540"/>
          </a:xfrm>
          <a:custGeom>
            <a:avLst/>
            <a:gdLst/>
            <a:ahLst/>
            <a:cxnLst/>
            <a:rect l="l" t="t" r="r" b="b"/>
            <a:pathLst>
              <a:path w="32385" h="2539">
                <a:moveTo>
                  <a:pt x="0" y="0"/>
                </a:moveTo>
                <a:lnTo>
                  <a:pt x="31839" y="229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934332" y="4745723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70" h="17145">
                <a:moveTo>
                  <a:pt x="0" y="17078"/>
                </a:moveTo>
                <a:lnTo>
                  <a:pt x="13627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944866" y="4741991"/>
            <a:ext cx="6350" cy="14604"/>
          </a:xfrm>
          <a:custGeom>
            <a:avLst/>
            <a:gdLst/>
            <a:ahLst/>
            <a:cxnLst/>
            <a:rect l="l" t="t" r="r" b="b"/>
            <a:pathLst>
              <a:path w="6350" h="14604">
                <a:moveTo>
                  <a:pt x="0" y="0"/>
                </a:moveTo>
                <a:lnTo>
                  <a:pt x="6007" y="14261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947223" y="4755238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0" y="0"/>
                </a:moveTo>
                <a:lnTo>
                  <a:pt x="16253" y="3383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953689" y="4754840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10" h="8254">
                <a:moveTo>
                  <a:pt x="16133" y="7653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953968" y="4751506"/>
            <a:ext cx="1270" cy="12700"/>
          </a:xfrm>
          <a:custGeom>
            <a:avLst/>
            <a:gdLst/>
            <a:ahLst/>
            <a:cxnLst/>
            <a:rect l="l" t="t" r="r" b="b"/>
            <a:pathLst>
              <a:path w="1270" h="12700">
                <a:moveTo>
                  <a:pt x="0" y="0"/>
                </a:moveTo>
                <a:lnTo>
                  <a:pt x="1084" y="12579"/>
                </a:lnTo>
              </a:path>
            </a:pathLst>
          </a:custGeom>
          <a:ln w="994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947363" y="4763687"/>
            <a:ext cx="13335" cy="2540"/>
          </a:xfrm>
          <a:custGeom>
            <a:avLst/>
            <a:gdLst/>
            <a:ahLst/>
            <a:cxnLst/>
            <a:rect l="l" t="t" r="r" b="b"/>
            <a:pathLst>
              <a:path w="13335" h="2539">
                <a:moveTo>
                  <a:pt x="12901" y="1920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935576" y="4762553"/>
            <a:ext cx="21590" cy="1905"/>
          </a:xfrm>
          <a:custGeom>
            <a:avLst/>
            <a:gdLst/>
            <a:ahLst/>
            <a:cxnLst/>
            <a:rect l="l" t="t" r="r" b="b"/>
            <a:pathLst>
              <a:path w="21589" h="1904">
                <a:moveTo>
                  <a:pt x="21097" y="1632"/>
                </a:moveTo>
                <a:lnTo>
                  <a:pt x="0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933158" y="475803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981"/>
                </a:moveTo>
                <a:lnTo>
                  <a:pt x="6246" y="0"/>
                </a:lnTo>
              </a:path>
            </a:pathLst>
          </a:custGeom>
          <a:ln w="99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925698" y="4753188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10" h="6985">
                <a:moveTo>
                  <a:pt x="16133" y="6359"/>
                </a:moveTo>
                <a:lnTo>
                  <a:pt x="0" y="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918686" y="4751596"/>
            <a:ext cx="23495" cy="2540"/>
          </a:xfrm>
          <a:custGeom>
            <a:avLst/>
            <a:gdLst/>
            <a:ahLst/>
            <a:cxnLst/>
            <a:rect l="l" t="t" r="r" b="b"/>
            <a:pathLst>
              <a:path w="23495" h="2539">
                <a:moveTo>
                  <a:pt x="0" y="0"/>
                </a:moveTo>
                <a:lnTo>
                  <a:pt x="23017" y="2149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935337" y="4747385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5" h="14604">
                <a:moveTo>
                  <a:pt x="0" y="13983"/>
                </a:moveTo>
                <a:lnTo>
                  <a:pt x="10623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996908" y="480069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707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936988" y="4783125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20" h="13335">
                <a:moveTo>
                  <a:pt x="0" y="0"/>
                </a:moveTo>
                <a:lnTo>
                  <a:pt x="20132" y="12958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946965" y="4790788"/>
            <a:ext cx="18415" cy="7620"/>
          </a:xfrm>
          <a:custGeom>
            <a:avLst/>
            <a:gdLst/>
            <a:ahLst/>
            <a:cxnLst/>
            <a:rect l="l" t="t" r="r" b="b"/>
            <a:pathLst>
              <a:path w="18414" h="7620">
                <a:moveTo>
                  <a:pt x="0" y="0"/>
                </a:moveTo>
                <a:lnTo>
                  <a:pt x="18391" y="7404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946577" y="4795147"/>
            <a:ext cx="22225" cy="6985"/>
          </a:xfrm>
          <a:custGeom>
            <a:avLst/>
            <a:gdLst/>
            <a:ahLst/>
            <a:cxnLst/>
            <a:rect l="l" t="t" r="r" b="b"/>
            <a:pathLst>
              <a:path w="22225" h="6985">
                <a:moveTo>
                  <a:pt x="21942" y="0"/>
                </a:moveTo>
                <a:lnTo>
                  <a:pt x="0" y="6389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946448" y="4792390"/>
            <a:ext cx="12700" cy="19685"/>
          </a:xfrm>
          <a:custGeom>
            <a:avLst/>
            <a:gdLst/>
            <a:ahLst/>
            <a:cxnLst/>
            <a:rect l="l" t="t" r="r" b="b"/>
            <a:pathLst>
              <a:path w="12700" h="19685">
                <a:moveTo>
                  <a:pt x="12443" y="0"/>
                </a:moveTo>
                <a:lnTo>
                  <a:pt x="0" y="19377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941613" y="4800263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29">
                <a:moveTo>
                  <a:pt x="14263" y="0"/>
                </a:moveTo>
                <a:lnTo>
                  <a:pt x="0" y="11375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933636" y="4804841"/>
            <a:ext cx="22225" cy="3175"/>
          </a:xfrm>
          <a:custGeom>
            <a:avLst/>
            <a:gdLst/>
            <a:ahLst/>
            <a:cxnLst/>
            <a:rect l="l" t="t" r="r" b="b"/>
            <a:pathLst>
              <a:path w="22225" h="3175">
                <a:moveTo>
                  <a:pt x="21893" y="0"/>
                </a:moveTo>
                <a:lnTo>
                  <a:pt x="0" y="3035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935387" y="4791783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5" h="19685">
                <a:moveTo>
                  <a:pt x="4426" y="19397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924216" y="4795555"/>
            <a:ext cx="17145" cy="5715"/>
          </a:xfrm>
          <a:custGeom>
            <a:avLst/>
            <a:gdLst/>
            <a:ahLst/>
            <a:cxnLst/>
            <a:rect l="l" t="t" r="r" b="b"/>
            <a:pathLst>
              <a:path w="17145" h="5714">
                <a:moveTo>
                  <a:pt x="16959" y="0"/>
                </a:moveTo>
                <a:lnTo>
                  <a:pt x="0" y="5175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918467" y="4798909"/>
            <a:ext cx="25400" cy="1905"/>
          </a:xfrm>
          <a:custGeom>
            <a:avLst/>
            <a:gdLst/>
            <a:ahLst/>
            <a:cxnLst/>
            <a:rect l="l" t="t" r="r" b="b"/>
            <a:pathLst>
              <a:path w="25400" h="1904">
                <a:moveTo>
                  <a:pt x="0" y="1492"/>
                </a:moveTo>
                <a:lnTo>
                  <a:pt x="25105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935844" y="478537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0" y="17366"/>
                </a:moveTo>
                <a:lnTo>
                  <a:pt x="11488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938898" y="4780855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60">
                <a:moveTo>
                  <a:pt x="0" y="0"/>
                </a:moveTo>
                <a:lnTo>
                  <a:pt x="14890" y="10071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4948238" y="4789484"/>
            <a:ext cx="15875" cy="5715"/>
          </a:xfrm>
          <a:custGeom>
            <a:avLst/>
            <a:gdLst/>
            <a:ahLst/>
            <a:cxnLst/>
            <a:rect l="l" t="t" r="r" b="b"/>
            <a:pathLst>
              <a:path w="15875" h="5714">
                <a:moveTo>
                  <a:pt x="0" y="0"/>
                </a:moveTo>
                <a:lnTo>
                  <a:pt x="15616" y="5463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956026" y="479396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3756" y="0"/>
                </a:moveTo>
                <a:lnTo>
                  <a:pt x="0" y="5035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953858" y="4791315"/>
            <a:ext cx="6985" cy="12065"/>
          </a:xfrm>
          <a:custGeom>
            <a:avLst/>
            <a:gdLst/>
            <a:ahLst/>
            <a:cxnLst/>
            <a:rect l="l" t="t" r="r" b="b"/>
            <a:pathLst>
              <a:path w="6985" h="12064">
                <a:moveTo>
                  <a:pt x="6525" y="0"/>
                </a:moveTo>
                <a:lnTo>
                  <a:pt x="0" y="11644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950625" y="4799496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4">
                <a:moveTo>
                  <a:pt x="6873" y="0"/>
                </a:moveTo>
                <a:lnTo>
                  <a:pt x="0" y="5483"/>
                </a:lnTo>
              </a:path>
            </a:pathLst>
          </a:custGeom>
          <a:ln w="99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940181" y="4803796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6621" y="0"/>
                </a:moveTo>
                <a:lnTo>
                  <a:pt x="0" y="2408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936600" y="4795993"/>
            <a:ext cx="4445" cy="14604"/>
          </a:xfrm>
          <a:custGeom>
            <a:avLst/>
            <a:gdLst/>
            <a:ahLst/>
            <a:cxnLst/>
            <a:rect l="l" t="t" r="r" b="b"/>
            <a:pathLst>
              <a:path w="4445" h="14604">
                <a:moveTo>
                  <a:pt x="3859" y="14082"/>
                </a:moveTo>
                <a:lnTo>
                  <a:pt x="0" y="0"/>
                </a:lnTo>
              </a:path>
            </a:pathLst>
          </a:custGeom>
          <a:ln w="994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928275" y="4794839"/>
            <a:ext cx="14604" cy="4445"/>
          </a:xfrm>
          <a:custGeom>
            <a:avLst/>
            <a:gdLst/>
            <a:ahLst/>
            <a:cxnLst/>
            <a:rect l="l" t="t" r="r" b="b"/>
            <a:pathLst>
              <a:path w="14604" h="4445">
                <a:moveTo>
                  <a:pt x="14303" y="0"/>
                </a:moveTo>
                <a:lnTo>
                  <a:pt x="0" y="4160"/>
                </a:lnTo>
              </a:path>
            </a:pathLst>
          </a:custGeom>
          <a:ln w="99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919710" y="4797257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5" h="1904">
                <a:moveTo>
                  <a:pt x="0" y="1851"/>
                </a:moveTo>
                <a:lnTo>
                  <a:pt x="19654" y="0"/>
                </a:lnTo>
              </a:path>
            </a:pathLst>
          </a:custGeom>
          <a:ln w="995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936590" y="4787046"/>
            <a:ext cx="10160" cy="14604"/>
          </a:xfrm>
          <a:custGeom>
            <a:avLst/>
            <a:gdLst/>
            <a:ahLst/>
            <a:cxnLst/>
            <a:rect l="l" t="t" r="r" b="b"/>
            <a:pathLst>
              <a:path w="10160" h="14604">
                <a:moveTo>
                  <a:pt x="0" y="14112"/>
                </a:moveTo>
                <a:lnTo>
                  <a:pt x="9678" y="0"/>
                </a:lnTo>
              </a:path>
            </a:pathLst>
          </a:custGeom>
          <a:ln w="99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 txBox="1"/>
          <p:nvPr/>
        </p:nvSpPr>
        <p:spPr>
          <a:xfrm>
            <a:off x="4618419" y="5349667"/>
            <a:ext cx="79883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Mobile</a:t>
            </a:r>
            <a:r>
              <a:rPr sz="125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25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App</a:t>
            </a:r>
            <a:endParaRPr sz="1250">
              <a:latin typeface="Noto Sans CJK JP Regular"/>
              <a:cs typeface="Noto Sans CJK JP Regular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4170222" y="6607047"/>
            <a:ext cx="1541780" cy="826135"/>
          </a:xfrm>
          <a:custGeom>
            <a:avLst/>
            <a:gdLst/>
            <a:ahLst/>
            <a:cxnLst/>
            <a:rect l="l" t="t" r="r" b="b"/>
            <a:pathLst>
              <a:path w="1541779" h="826134">
                <a:moveTo>
                  <a:pt x="0" y="0"/>
                </a:moveTo>
                <a:lnTo>
                  <a:pt x="1541754" y="0"/>
                </a:lnTo>
                <a:lnTo>
                  <a:pt x="1541754" y="826058"/>
                </a:lnTo>
                <a:lnTo>
                  <a:pt x="0" y="826058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170215" y="6607052"/>
            <a:ext cx="1541780" cy="826135"/>
          </a:xfrm>
          <a:custGeom>
            <a:avLst/>
            <a:gdLst/>
            <a:ahLst/>
            <a:cxnLst/>
            <a:rect l="l" t="t" r="r" b="b"/>
            <a:pathLst>
              <a:path w="1541779" h="826134">
                <a:moveTo>
                  <a:pt x="0" y="0"/>
                </a:moveTo>
                <a:lnTo>
                  <a:pt x="1541762" y="0"/>
                </a:lnTo>
                <a:lnTo>
                  <a:pt x="1541762" y="826049"/>
                </a:lnTo>
                <a:lnTo>
                  <a:pt x="0" y="826049"/>
                </a:lnTo>
                <a:lnTo>
                  <a:pt x="0" y="0"/>
                </a:lnTo>
                <a:close/>
              </a:path>
            </a:pathLst>
          </a:custGeom>
          <a:ln w="39804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946218" y="7490597"/>
            <a:ext cx="1993605" cy="2973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 txBox="1"/>
          <p:nvPr/>
        </p:nvSpPr>
        <p:spPr>
          <a:xfrm>
            <a:off x="4450510" y="7749592"/>
            <a:ext cx="89090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Desktop</a:t>
            </a:r>
            <a:r>
              <a:rPr sz="125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25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App</a:t>
            </a:r>
            <a:endParaRPr sz="1250">
              <a:latin typeface="Noto Sans CJK JP Regular"/>
              <a:cs typeface="Noto Sans CJK JP Regular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4209999" y="6726478"/>
            <a:ext cx="1472133" cy="6668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274654" y="6761315"/>
            <a:ext cx="1353185" cy="547370"/>
          </a:xfrm>
          <a:custGeom>
            <a:avLst/>
            <a:gdLst/>
            <a:ahLst/>
            <a:cxnLst/>
            <a:rect l="l" t="t" r="r" b="b"/>
            <a:pathLst>
              <a:path w="1353185" h="547370">
                <a:moveTo>
                  <a:pt x="1263256" y="0"/>
                </a:moveTo>
                <a:lnTo>
                  <a:pt x="89522" y="0"/>
                </a:lnTo>
                <a:lnTo>
                  <a:pt x="54676" y="7039"/>
                </a:lnTo>
                <a:lnTo>
                  <a:pt x="26220" y="26236"/>
                </a:lnTo>
                <a:lnTo>
                  <a:pt x="7035" y="54708"/>
                </a:lnTo>
                <a:lnTo>
                  <a:pt x="0" y="89573"/>
                </a:lnTo>
                <a:lnTo>
                  <a:pt x="0" y="547268"/>
                </a:lnTo>
                <a:lnTo>
                  <a:pt x="1352778" y="547268"/>
                </a:lnTo>
                <a:lnTo>
                  <a:pt x="1352778" y="89573"/>
                </a:lnTo>
                <a:lnTo>
                  <a:pt x="1345743" y="54708"/>
                </a:lnTo>
                <a:lnTo>
                  <a:pt x="1326557" y="26236"/>
                </a:lnTo>
                <a:lnTo>
                  <a:pt x="1298102" y="7039"/>
                </a:lnTo>
                <a:lnTo>
                  <a:pt x="126325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274657" y="6761315"/>
            <a:ext cx="1353185" cy="547370"/>
          </a:xfrm>
          <a:custGeom>
            <a:avLst/>
            <a:gdLst/>
            <a:ahLst/>
            <a:cxnLst/>
            <a:rect l="l" t="t" r="r" b="b"/>
            <a:pathLst>
              <a:path w="1353185" h="547370">
                <a:moveTo>
                  <a:pt x="89521" y="0"/>
                </a:moveTo>
                <a:lnTo>
                  <a:pt x="1263250" y="0"/>
                </a:lnTo>
                <a:lnTo>
                  <a:pt x="1298098" y="7038"/>
                </a:lnTo>
                <a:lnTo>
                  <a:pt x="1326553" y="26233"/>
                </a:lnTo>
                <a:lnTo>
                  <a:pt x="1345737" y="54704"/>
                </a:lnTo>
                <a:lnTo>
                  <a:pt x="1352772" y="89571"/>
                </a:lnTo>
                <a:lnTo>
                  <a:pt x="1352772" y="547262"/>
                </a:lnTo>
                <a:lnTo>
                  <a:pt x="1301391" y="547262"/>
                </a:lnTo>
                <a:lnTo>
                  <a:pt x="1248401" y="547263"/>
                </a:lnTo>
                <a:lnTo>
                  <a:pt x="1194006" y="547263"/>
                </a:lnTo>
                <a:lnTo>
                  <a:pt x="1138412" y="547263"/>
                </a:lnTo>
                <a:lnTo>
                  <a:pt x="1081824" y="547263"/>
                </a:lnTo>
                <a:lnTo>
                  <a:pt x="1024446" y="547264"/>
                </a:lnTo>
                <a:lnTo>
                  <a:pt x="966483" y="547264"/>
                </a:lnTo>
                <a:lnTo>
                  <a:pt x="908140" y="547264"/>
                </a:lnTo>
                <a:lnTo>
                  <a:pt x="849623" y="547265"/>
                </a:lnTo>
                <a:lnTo>
                  <a:pt x="791135" y="547265"/>
                </a:lnTo>
                <a:lnTo>
                  <a:pt x="732883" y="547265"/>
                </a:lnTo>
                <a:lnTo>
                  <a:pt x="675070" y="547266"/>
                </a:lnTo>
                <a:lnTo>
                  <a:pt x="617902" y="547266"/>
                </a:lnTo>
                <a:lnTo>
                  <a:pt x="561584" y="547266"/>
                </a:lnTo>
                <a:lnTo>
                  <a:pt x="506320" y="547266"/>
                </a:lnTo>
                <a:lnTo>
                  <a:pt x="452316" y="547267"/>
                </a:lnTo>
                <a:lnTo>
                  <a:pt x="399776" y="547267"/>
                </a:lnTo>
                <a:lnTo>
                  <a:pt x="348905" y="547267"/>
                </a:lnTo>
                <a:lnTo>
                  <a:pt x="299909" y="547267"/>
                </a:lnTo>
                <a:lnTo>
                  <a:pt x="252992" y="547267"/>
                </a:lnTo>
                <a:lnTo>
                  <a:pt x="208359" y="547266"/>
                </a:lnTo>
                <a:lnTo>
                  <a:pt x="166214" y="547266"/>
                </a:lnTo>
                <a:lnTo>
                  <a:pt x="126764" y="547266"/>
                </a:lnTo>
                <a:lnTo>
                  <a:pt x="56765" y="547264"/>
                </a:lnTo>
                <a:lnTo>
                  <a:pt x="0" y="547262"/>
                </a:lnTo>
                <a:lnTo>
                  <a:pt x="0" y="89571"/>
                </a:lnTo>
                <a:lnTo>
                  <a:pt x="7035" y="54704"/>
                </a:lnTo>
                <a:lnTo>
                  <a:pt x="26220" y="26233"/>
                </a:lnTo>
                <a:lnTo>
                  <a:pt x="54675" y="7038"/>
                </a:lnTo>
                <a:lnTo>
                  <a:pt x="89521" y="0"/>
                </a:lnTo>
                <a:close/>
              </a:path>
            </a:pathLst>
          </a:custGeom>
          <a:ln w="9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309478" y="6726478"/>
            <a:ext cx="228777" cy="1990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376715" y="6762769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51922" y="0"/>
                </a:moveTo>
                <a:lnTo>
                  <a:pt x="32384" y="2852"/>
                </a:lnTo>
                <a:lnTo>
                  <a:pt x="15211" y="11410"/>
                </a:lnTo>
                <a:lnTo>
                  <a:pt x="3802" y="24309"/>
                </a:lnTo>
                <a:lnTo>
                  <a:pt x="0" y="38982"/>
                </a:lnTo>
                <a:lnTo>
                  <a:pt x="3802" y="53655"/>
                </a:lnTo>
                <a:lnTo>
                  <a:pt x="15211" y="66554"/>
                </a:lnTo>
                <a:lnTo>
                  <a:pt x="32384" y="75119"/>
                </a:lnTo>
                <a:lnTo>
                  <a:pt x="51922" y="77974"/>
                </a:lnTo>
                <a:lnTo>
                  <a:pt x="71463" y="75119"/>
                </a:lnTo>
                <a:lnTo>
                  <a:pt x="88642" y="66554"/>
                </a:lnTo>
                <a:lnTo>
                  <a:pt x="100044" y="53655"/>
                </a:lnTo>
                <a:lnTo>
                  <a:pt x="103844" y="38982"/>
                </a:lnTo>
                <a:lnTo>
                  <a:pt x="100044" y="24309"/>
                </a:lnTo>
                <a:lnTo>
                  <a:pt x="88642" y="11410"/>
                </a:lnTo>
                <a:lnTo>
                  <a:pt x="71463" y="2852"/>
                </a:lnTo>
                <a:lnTo>
                  <a:pt x="5192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4376712" y="6762763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88637" y="11420"/>
                </a:moveTo>
                <a:lnTo>
                  <a:pt x="100042" y="24318"/>
                </a:lnTo>
                <a:lnTo>
                  <a:pt x="103844" y="38988"/>
                </a:lnTo>
                <a:lnTo>
                  <a:pt x="100042" y="53659"/>
                </a:lnTo>
                <a:lnTo>
                  <a:pt x="88637" y="66556"/>
                </a:lnTo>
                <a:lnTo>
                  <a:pt x="71460" y="75122"/>
                </a:lnTo>
                <a:lnTo>
                  <a:pt x="51922" y="77977"/>
                </a:lnTo>
                <a:lnTo>
                  <a:pt x="32383" y="75122"/>
                </a:lnTo>
                <a:lnTo>
                  <a:pt x="15207" y="66556"/>
                </a:lnTo>
                <a:lnTo>
                  <a:pt x="3801" y="53659"/>
                </a:lnTo>
                <a:lnTo>
                  <a:pt x="0" y="38988"/>
                </a:lnTo>
                <a:lnTo>
                  <a:pt x="3801" y="24318"/>
                </a:lnTo>
                <a:lnTo>
                  <a:pt x="15207" y="11420"/>
                </a:lnTo>
                <a:lnTo>
                  <a:pt x="32383" y="2855"/>
                </a:lnTo>
                <a:lnTo>
                  <a:pt x="51922" y="0"/>
                </a:lnTo>
                <a:lnTo>
                  <a:pt x="71460" y="2855"/>
                </a:lnTo>
                <a:lnTo>
                  <a:pt x="88637" y="11420"/>
                </a:lnTo>
              </a:path>
            </a:pathLst>
          </a:custGeom>
          <a:ln w="9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518355" y="6726478"/>
            <a:ext cx="228777" cy="1990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584407" y="6762769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51922" y="0"/>
                </a:moveTo>
                <a:lnTo>
                  <a:pt x="32381" y="2852"/>
                </a:lnTo>
                <a:lnTo>
                  <a:pt x="15201" y="11410"/>
                </a:lnTo>
                <a:lnTo>
                  <a:pt x="3800" y="24309"/>
                </a:lnTo>
                <a:lnTo>
                  <a:pt x="0" y="38982"/>
                </a:lnTo>
                <a:lnTo>
                  <a:pt x="3800" y="53655"/>
                </a:lnTo>
                <a:lnTo>
                  <a:pt x="15201" y="66554"/>
                </a:lnTo>
                <a:lnTo>
                  <a:pt x="32381" y="75119"/>
                </a:lnTo>
                <a:lnTo>
                  <a:pt x="51922" y="77974"/>
                </a:lnTo>
                <a:lnTo>
                  <a:pt x="71460" y="75119"/>
                </a:lnTo>
                <a:lnTo>
                  <a:pt x="88633" y="66554"/>
                </a:lnTo>
                <a:lnTo>
                  <a:pt x="100041" y="53655"/>
                </a:lnTo>
                <a:lnTo>
                  <a:pt x="103844" y="38982"/>
                </a:lnTo>
                <a:lnTo>
                  <a:pt x="100041" y="24309"/>
                </a:lnTo>
                <a:lnTo>
                  <a:pt x="88633" y="11410"/>
                </a:lnTo>
                <a:lnTo>
                  <a:pt x="71460" y="2852"/>
                </a:lnTo>
                <a:lnTo>
                  <a:pt x="51922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584402" y="6762763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88637" y="11420"/>
                </a:moveTo>
                <a:lnTo>
                  <a:pt x="100045" y="24318"/>
                </a:lnTo>
                <a:lnTo>
                  <a:pt x="103847" y="38988"/>
                </a:lnTo>
                <a:lnTo>
                  <a:pt x="100045" y="53659"/>
                </a:lnTo>
                <a:lnTo>
                  <a:pt x="88637" y="66556"/>
                </a:lnTo>
                <a:lnTo>
                  <a:pt x="71460" y="75122"/>
                </a:lnTo>
                <a:lnTo>
                  <a:pt x="51922" y="77977"/>
                </a:lnTo>
                <a:lnTo>
                  <a:pt x="32383" y="75122"/>
                </a:lnTo>
                <a:lnTo>
                  <a:pt x="15207" y="66556"/>
                </a:lnTo>
                <a:lnTo>
                  <a:pt x="3801" y="53659"/>
                </a:lnTo>
                <a:lnTo>
                  <a:pt x="0" y="38988"/>
                </a:lnTo>
                <a:lnTo>
                  <a:pt x="3801" y="24318"/>
                </a:lnTo>
                <a:lnTo>
                  <a:pt x="15207" y="11420"/>
                </a:lnTo>
                <a:lnTo>
                  <a:pt x="32383" y="2855"/>
                </a:lnTo>
                <a:lnTo>
                  <a:pt x="51922" y="0"/>
                </a:lnTo>
                <a:lnTo>
                  <a:pt x="71460" y="2855"/>
                </a:lnTo>
                <a:lnTo>
                  <a:pt x="88637" y="11420"/>
                </a:lnTo>
              </a:path>
            </a:pathLst>
          </a:custGeom>
          <a:ln w="9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418888" y="6726478"/>
            <a:ext cx="228777" cy="1990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480559" y="6762769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51922" y="0"/>
                </a:moveTo>
                <a:lnTo>
                  <a:pt x="32381" y="2852"/>
                </a:lnTo>
                <a:lnTo>
                  <a:pt x="15201" y="11410"/>
                </a:lnTo>
                <a:lnTo>
                  <a:pt x="3800" y="24309"/>
                </a:lnTo>
                <a:lnTo>
                  <a:pt x="0" y="38982"/>
                </a:lnTo>
                <a:lnTo>
                  <a:pt x="3800" y="53655"/>
                </a:lnTo>
                <a:lnTo>
                  <a:pt x="15201" y="66554"/>
                </a:lnTo>
                <a:lnTo>
                  <a:pt x="32381" y="75119"/>
                </a:lnTo>
                <a:lnTo>
                  <a:pt x="51922" y="77974"/>
                </a:lnTo>
                <a:lnTo>
                  <a:pt x="71460" y="75119"/>
                </a:lnTo>
                <a:lnTo>
                  <a:pt x="88633" y="66554"/>
                </a:lnTo>
                <a:lnTo>
                  <a:pt x="100041" y="53655"/>
                </a:lnTo>
                <a:lnTo>
                  <a:pt x="103844" y="38982"/>
                </a:lnTo>
                <a:lnTo>
                  <a:pt x="100041" y="24309"/>
                </a:lnTo>
                <a:lnTo>
                  <a:pt x="88633" y="11410"/>
                </a:lnTo>
                <a:lnTo>
                  <a:pt x="71460" y="2852"/>
                </a:lnTo>
                <a:lnTo>
                  <a:pt x="51922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480557" y="6762763"/>
            <a:ext cx="104139" cy="78105"/>
          </a:xfrm>
          <a:custGeom>
            <a:avLst/>
            <a:gdLst/>
            <a:ahLst/>
            <a:cxnLst/>
            <a:rect l="l" t="t" r="r" b="b"/>
            <a:pathLst>
              <a:path w="104139" h="78104">
                <a:moveTo>
                  <a:pt x="88637" y="11420"/>
                </a:moveTo>
                <a:lnTo>
                  <a:pt x="100042" y="24318"/>
                </a:lnTo>
                <a:lnTo>
                  <a:pt x="103844" y="38988"/>
                </a:lnTo>
                <a:lnTo>
                  <a:pt x="100042" y="53659"/>
                </a:lnTo>
                <a:lnTo>
                  <a:pt x="88637" y="66556"/>
                </a:lnTo>
                <a:lnTo>
                  <a:pt x="71460" y="75122"/>
                </a:lnTo>
                <a:lnTo>
                  <a:pt x="51922" y="77977"/>
                </a:lnTo>
                <a:lnTo>
                  <a:pt x="32383" y="75122"/>
                </a:lnTo>
                <a:lnTo>
                  <a:pt x="15207" y="66556"/>
                </a:lnTo>
                <a:lnTo>
                  <a:pt x="3801" y="53659"/>
                </a:lnTo>
                <a:lnTo>
                  <a:pt x="0" y="38988"/>
                </a:lnTo>
                <a:lnTo>
                  <a:pt x="3801" y="24318"/>
                </a:lnTo>
                <a:lnTo>
                  <a:pt x="15207" y="11420"/>
                </a:lnTo>
                <a:lnTo>
                  <a:pt x="32383" y="2855"/>
                </a:lnTo>
                <a:lnTo>
                  <a:pt x="51922" y="0"/>
                </a:lnTo>
                <a:lnTo>
                  <a:pt x="71460" y="2855"/>
                </a:lnTo>
                <a:lnTo>
                  <a:pt x="88637" y="11420"/>
                </a:lnTo>
              </a:path>
            </a:pathLst>
          </a:custGeom>
          <a:ln w="9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834742" y="4979834"/>
            <a:ext cx="3224530" cy="2040255"/>
          </a:xfrm>
          <a:custGeom>
            <a:avLst/>
            <a:gdLst/>
            <a:ahLst/>
            <a:cxnLst/>
            <a:rect l="l" t="t" r="r" b="b"/>
            <a:pathLst>
              <a:path w="3224529" h="2040254">
                <a:moveTo>
                  <a:pt x="0" y="2040243"/>
                </a:moveTo>
                <a:lnTo>
                  <a:pt x="1473706" y="2040243"/>
                </a:lnTo>
                <a:lnTo>
                  <a:pt x="1473706" y="1019743"/>
                </a:lnTo>
                <a:lnTo>
                  <a:pt x="1473706" y="0"/>
                </a:lnTo>
                <a:lnTo>
                  <a:pt x="3223955" y="0"/>
                </a:lnTo>
              </a:path>
            </a:pathLst>
          </a:custGeom>
          <a:ln w="9950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9053721" y="4945002"/>
            <a:ext cx="89525" cy="69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750192" y="6985244"/>
            <a:ext cx="89525" cy="696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8898949" y="3591474"/>
            <a:ext cx="244298" cy="696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140" y="762889"/>
            <a:ext cx="103748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Microservices: </a:t>
            </a:r>
            <a:r>
              <a:rPr spc="-595" dirty="0">
                <a:solidFill>
                  <a:srgbClr val="F26722"/>
                </a:solidFill>
              </a:rPr>
              <a:t>What </a:t>
            </a:r>
            <a:r>
              <a:rPr spc="-475" dirty="0">
                <a:solidFill>
                  <a:srgbClr val="F26722"/>
                </a:solidFill>
              </a:rPr>
              <a:t>is </a:t>
            </a:r>
            <a:r>
              <a:rPr spc="-735" dirty="0">
                <a:solidFill>
                  <a:srgbClr val="F26722"/>
                </a:solidFill>
              </a:rPr>
              <a:t>a</a:t>
            </a:r>
            <a:r>
              <a:rPr spc="-1025" dirty="0">
                <a:solidFill>
                  <a:srgbClr val="F26722"/>
                </a:solidFill>
              </a:rPr>
              <a:t> </a:t>
            </a:r>
            <a:r>
              <a:rPr spc="-570" dirty="0">
                <a:solidFill>
                  <a:srgbClr val="F26722"/>
                </a:solidFill>
              </a:rPr>
              <a:t>Service?</a:t>
            </a:r>
          </a:p>
        </p:txBody>
      </p:sp>
      <p:sp>
        <p:nvSpPr>
          <p:cNvPr id="3" name="object 3"/>
          <p:cNvSpPr/>
          <p:nvPr/>
        </p:nvSpPr>
        <p:spPr>
          <a:xfrm>
            <a:off x="7442809" y="2226195"/>
            <a:ext cx="5625490" cy="5586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2677" y="2271897"/>
            <a:ext cx="5477510" cy="5449570"/>
          </a:xfrm>
          <a:custGeom>
            <a:avLst/>
            <a:gdLst/>
            <a:ahLst/>
            <a:cxnLst/>
            <a:rect l="l" t="t" r="r" b="b"/>
            <a:pathLst>
              <a:path w="5477509" h="5449570">
                <a:moveTo>
                  <a:pt x="102696" y="0"/>
                </a:moveTo>
                <a:lnTo>
                  <a:pt x="5374455" y="0"/>
                </a:lnTo>
                <a:lnTo>
                  <a:pt x="5414431" y="8079"/>
                </a:lnTo>
                <a:lnTo>
                  <a:pt x="5447074" y="30112"/>
                </a:lnTo>
                <a:lnTo>
                  <a:pt x="5469082" y="62792"/>
                </a:lnTo>
                <a:lnTo>
                  <a:pt x="5477152" y="102811"/>
                </a:lnTo>
                <a:lnTo>
                  <a:pt x="5477152" y="5346202"/>
                </a:lnTo>
                <a:lnTo>
                  <a:pt x="5469082" y="5386223"/>
                </a:lnTo>
                <a:lnTo>
                  <a:pt x="5447074" y="5418903"/>
                </a:lnTo>
                <a:lnTo>
                  <a:pt x="5414431" y="5440935"/>
                </a:lnTo>
                <a:lnTo>
                  <a:pt x="5374455" y="5449014"/>
                </a:lnTo>
                <a:lnTo>
                  <a:pt x="102696" y="5449014"/>
                </a:lnTo>
                <a:lnTo>
                  <a:pt x="62720" y="5440935"/>
                </a:lnTo>
                <a:lnTo>
                  <a:pt x="30077" y="5418903"/>
                </a:lnTo>
                <a:lnTo>
                  <a:pt x="8069" y="5386223"/>
                </a:lnTo>
                <a:lnTo>
                  <a:pt x="0" y="5346202"/>
                </a:lnTo>
                <a:lnTo>
                  <a:pt x="0" y="102811"/>
                </a:lnTo>
                <a:lnTo>
                  <a:pt x="8069" y="62792"/>
                </a:lnTo>
                <a:lnTo>
                  <a:pt x="30077" y="30112"/>
                </a:lnTo>
                <a:lnTo>
                  <a:pt x="62720" y="8079"/>
                </a:lnTo>
                <a:lnTo>
                  <a:pt x="102696" y="0"/>
                </a:lnTo>
                <a:close/>
              </a:path>
            </a:pathLst>
          </a:custGeom>
          <a:ln w="22834">
            <a:solidFill>
              <a:srgbClr val="FF93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5336" y="2169086"/>
            <a:ext cx="11430" cy="6271895"/>
          </a:xfrm>
          <a:custGeom>
            <a:avLst/>
            <a:gdLst/>
            <a:ahLst/>
            <a:cxnLst/>
            <a:rect l="l" t="t" r="r" b="b"/>
            <a:pathLst>
              <a:path w="11429" h="6271895">
                <a:moveTo>
                  <a:pt x="5705" y="-11410"/>
                </a:moveTo>
                <a:lnTo>
                  <a:pt x="5705" y="6282917"/>
                </a:lnTo>
              </a:path>
            </a:pathLst>
          </a:custGeom>
          <a:ln w="34232">
            <a:solidFill>
              <a:srgbClr val="0096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35643" y="8417863"/>
            <a:ext cx="67818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Ne</a:t>
            </a:r>
            <a:r>
              <a:rPr sz="1400" spc="-3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r>
              <a:rPr sz="140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w</a:t>
            </a:r>
            <a:r>
              <a:rPr sz="1400" spc="-8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40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10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k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5974" y="2066274"/>
            <a:ext cx="1769110" cy="948690"/>
          </a:xfrm>
          <a:custGeom>
            <a:avLst/>
            <a:gdLst/>
            <a:ahLst/>
            <a:cxnLst/>
            <a:rect l="l" t="t" r="r" b="b"/>
            <a:pathLst>
              <a:path w="1769110" h="948689">
                <a:moveTo>
                  <a:pt x="0" y="0"/>
                </a:moveTo>
                <a:lnTo>
                  <a:pt x="1768663" y="0"/>
                </a:lnTo>
                <a:lnTo>
                  <a:pt x="1768663" y="948151"/>
                </a:lnTo>
                <a:lnTo>
                  <a:pt x="0" y="948151"/>
                </a:lnTo>
                <a:lnTo>
                  <a:pt x="0" y="0"/>
                </a:lnTo>
                <a:close/>
              </a:path>
            </a:pathLst>
          </a:custGeom>
          <a:ln w="4568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063" y="3100095"/>
            <a:ext cx="2248535" cy="320040"/>
          </a:xfrm>
          <a:custGeom>
            <a:avLst/>
            <a:gdLst/>
            <a:ahLst/>
            <a:cxnLst/>
            <a:rect l="l" t="t" r="r" b="b"/>
            <a:pathLst>
              <a:path w="2248535" h="320039">
                <a:moveTo>
                  <a:pt x="0" y="0"/>
                </a:moveTo>
                <a:lnTo>
                  <a:pt x="2247912" y="0"/>
                </a:lnTo>
                <a:lnTo>
                  <a:pt x="2247912" y="319862"/>
                </a:lnTo>
                <a:lnTo>
                  <a:pt x="0" y="319862"/>
                </a:lnTo>
                <a:lnTo>
                  <a:pt x="0" y="0"/>
                </a:lnTo>
                <a:close/>
              </a:path>
            </a:pathLst>
          </a:custGeom>
          <a:solidFill>
            <a:srgbClr val="F5F5F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0958" y="3092254"/>
            <a:ext cx="2262505" cy="3175"/>
          </a:xfrm>
          <a:custGeom>
            <a:avLst/>
            <a:gdLst/>
            <a:ahLst/>
            <a:cxnLst/>
            <a:rect l="l" t="t" r="r" b="b"/>
            <a:pathLst>
              <a:path w="2262504" h="3175">
                <a:moveTo>
                  <a:pt x="0" y="0"/>
                </a:moveTo>
                <a:lnTo>
                  <a:pt x="2262285" y="2695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33815" y="3416259"/>
            <a:ext cx="2266315" cy="1270"/>
          </a:xfrm>
          <a:custGeom>
            <a:avLst/>
            <a:gdLst/>
            <a:ahLst/>
            <a:cxnLst/>
            <a:rect l="l" t="t" r="r" b="b"/>
            <a:pathLst>
              <a:path w="2266315" h="1270">
                <a:moveTo>
                  <a:pt x="2265799" y="0"/>
                </a:moveTo>
                <a:lnTo>
                  <a:pt x="0" y="70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2385" y="3089889"/>
            <a:ext cx="2255520" cy="3175"/>
          </a:xfrm>
          <a:custGeom>
            <a:avLst/>
            <a:gdLst/>
            <a:ahLst/>
            <a:cxnLst/>
            <a:rect l="l" t="t" r="r" b="b"/>
            <a:pathLst>
              <a:path w="2255520" h="3175">
                <a:moveTo>
                  <a:pt x="0" y="0"/>
                </a:moveTo>
                <a:lnTo>
                  <a:pt x="2254935" y="281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3079" y="3416179"/>
            <a:ext cx="2258060" cy="635"/>
          </a:xfrm>
          <a:custGeom>
            <a:avLst/>
            <a:gdLst/>
            <a:ahLst/>
            <a:cxnLst/>
            <a:rect l="l" t="t" r="r" b="b"/>
            <a:pathLst>
              <a:path w="2258060" h="635">
                <a:moveTo>
                  <a:pt x="2257961" y="0"/>
                </a:moveTo>
                <a:lnTo>
                  <a:pt x="0" y="17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6689" y="2580334"/>
            <a:ext cx="5351293" cy="4946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74009" y="2314384"/>
            <a:ext cx="53975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15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15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15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15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69944" y="2120255"/>
            <a:ext cx="311785" cy="635"/>
          </a:xfrm>
          <a:custGeom>
            <a:avLst/>
            <a:gdLst/>
            <a:ahLst/>
            <a:cxnLst/>
            <a:rect l="l" t="t" r="r" b="b"/>
            <a:pathLst>
              <a:path w="311785" h="635">
                <a:moveTo>
                  <a:pt x="0" y="0"/>
                </a:moveTo>
                <a:lnTo>
                  <a:pt x="311499" y="62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6077" y="2109756"/>
            <a:ext cx="4445" cy="217170"/>
          </a:xfrm>
          <a:custGeom>
            <a:avLst/>
            <a:gdLst/>
            <a:ahLst/>
            <a:cxnLst/>
            <a:rect l="l" t="t" r="r" b="b"/>
            <a:pathLst>
              <a:path w="4445" h="217169">
                <a:moveTo>
                  <a:pt x="4194" y="0"/>
                </a:moveTo>
                <a:lnTo>
                  <a:pt x="0" y="21681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5621" y="2315853"/>
            <a:ext cx="297815" cy="5080"/>
          </a:xfrm>
          <a:custGeom>
            <a:avLst/>
            <a:gdLst/>
            <a:ahLst/>
            <a:cxnLst/>
            <a:rect l="l" t="t" r="r" b="b"/>
            <a:pathLst>
              <a:path w="297814" h="5080">
                <a:moveTo>
                  <a:pt x="297614" y="475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200" y="2115056"/>
            <a:ext cx="3810" cy="204470"/>
          </a:xfrm>
          <a:custGeom>
            <a:avLst/>
            <a:gdLst/>
            <a:ahLst/>
            <a:cxnLst/>
            <a:rect l="l" t="t" r="r" b="b"/>
            <a:pathLst>
              <a:path w="3810" h="204469">
                <a:moveTo>
                  <a:pt x="3519" y="204049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1370" y="2118095"/>
            <a:ext cx="300355" cy="1270"/>
          </a:xfrm>
          <a:custGeom>
            <a:avLst/>
            <a:gdLst/>
            <a:ahLst/>
            <a:cxnLst/>
            <a:rect l="l" t="t" r="r" b="b"/>
            <a:pathLst>
              <a:path w="300354" h="1269">
                <a:moveTo>
                  <a:pt x="0" y="678"/>
                </a:moveTo>
                <a:lnTo>
                  <a:pt x="300115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8742" y="2108330"/>
            <a:ext cx="3175" cy="210820"/>
          </a:xfrm>
          <a:custGeom>
            <a:avLst/>
            <a:gdLst/>
            <a:ahLst/>
            <a:cxnLst/>
            <a:rect l="l" t="t" r="r" b="b"/>
            <a:pathLst>
              <a:path w="3175" h="210819">
                <a:moveTo>
                  <a:pt x="3092" y="0"/>
                </a:moveTo>
                <a:lnTo>
                  <a:pt x="0" y="210761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4091" y="2314548"/>
            <a:ext cx="290830" cy="5080"/>
          </a:xfrm>
          <a:custGeom>
            <a:avLst/>
            <a:gdLst/>
            <a:ahLst/>
            <a:cxnLst/>
            <a:rect l="l" t="t" r="r" b="b"/>
            <a:pathLst>
              <a:path w="290829" h="5080">
                <a:moveTo>
                  <a:pt x="290570" y="4765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9718" y="2118862"/>
            <a:ext cx="3810" cy="199390"/>
          </a:xfrm>
          <a:custGeom>
            <a:avLst/>
            <a:gdLst/>
            <a:ahLst/>
            <a:cxnLst/>
            <a:rect l="l" t="t" r="r" b="b"/>
            <a:pathLst>
              <a:path w="3810" h="199389">
                <a:moveTo>
                  <a:pt x="3506" y="198830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97721" y="2163374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4000" y="2153547"/>
            <a:ext cx="15875" cy="10160"/>
          </a:xfrm>
          <a:custGeom>
            <a:avLst/>
            <a:gdLst/>
            <a:ahLst/>
            <a:cxnLst/>
            <a:rect l="l" t="t" r="r" b="b"/>
            <a:pathLst>
              <a:path w="15875" h="10160">
                <a:moveTo>
                  <a:pt x="0" y="0"/>
                </a:moveTo>
                <a:lnTo>
                  <a:pt x="15747" y="9531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2941" y="2159554"/>
            <a:ext cx="19050" cy="8890"/>
          </a:xfrm>
          <a:custGeom>
            <a:avLst/>
            <a:gdLst/>
            <a:ahLst/>
            <a:cxnLst/>
            <a:rect l="l" t="t" r="r" b="b"/>
            <a:pathLst>
              <a:path w="19050" h="8889">
                <a:moveTo>
                  <a:pt x="0" y="0"/>
                </a:moveTo>
                <a:lnTo>
                  <a:pt x="18829" y="873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0222" y="2159416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5" h="17144">
                <a:moveTo>
                  <a:pt x="6860" y="0"/>
                </a:moveTo>
                <a:lnTo>
                  <a:pt x="0" y="16851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7530" y="2163286"/>
            <a:ext cx="8890" cy="22860"/>
          </a:xfrm>
          <a:custGeom>
            <a:avLst/>
            <a:gdLst/>
            <a:ahLst/>
            <a:cxnLst/>
            <a:rect l="l" t="t" r="r" b="b"/>
            <a:pathLst>
              <a:path w="8889" h="22860">
                <a:moveTo>
                  <a:pt x="0" y="0"/>
                </a:moveTo>
                <a:lnTo>
                  <a:pt x="8418" y="22701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35101" y="2179572"/>
            <a:ext cx="24765" cy="1905"/>
          </a:xfrm>
          <a:custGeom>
            <a:avLst/>
            <a:gdLst/>
            <a:ahLst/>
            <a:cxnLst/>
            <a:rect l="l" t="t" r="r" b="b"/>
            <a:pathLst>
              <a:path w="24764" h="1905">
                <a:moveTo>
                  <a:pt x="24312" y="1882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5453" y="2178461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60" h="2539">
                <a:moveTo>
                  <a:pt x="22446" y="224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5639" y="2164256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70" h="18414">
                <a:moveTo>
                  <a:pt x="0" y="18349"/>
                </a:moveTo>
                <a:lnTo>
                  <a:pt x="13804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4020" y="2167623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25726" y="0"/>
                </a:moveTo>
                <a:lnTo>
                  <a:pt x="0" y="279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6761" y="2153420"/>
            <a:ext cx="21590" cy="22860"/>
          </a:xfrm>
          <a:custGeom>
            <a:avLst/>
            <a:gdLst/>
            <a:ahLst/>
            <a:cxnLst/>
            <a:rect l="l" t="t" r="r" b="b"/>
            <a:pathLst>
              <a:path w="21589" h="22860">
                <a:moveTo>
                  <a:pt x="0" y="22276"/>
                </a:moveTo>
                <a:lnTo>
                  <a:pt x="21023" y="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28296" y="2153580"/>
            <a:ext cx="15875" cy="8255"/>
          </a:xfrm>
          <a:custGeom>
            <a:avLst/>
            <a:gdLst/>
            <a:ahLst/>
            <a:cxnLst/>
            <a:rect l="l" t="t" r="r" b="b"/>
            <a:pathLst>
              <a:path w="15875" h="8255">
                <a:moveTo>
                  <a:pt x="0" y="8141"/>
                </a:moveTo>
                <a:lnTo>
                  <a:pt x="15259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5505" y="2151988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0" y="0"/>
                </a:moveTo>
                <a:lnTo>
                  <a:pt x="13444" y="748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4879" y="2157020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0" y="0"/>
                </a:moveTo>
                <a:lnTo>
                  <a:pt x="11544" y="615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53717" y="2158171"/>
            <a:ext cx="5715" cy="14604"/>
          </a:xfrm>
          <a:custGeom>
            <a:avLst/>
            <a:gdLst/>
            <a:ahLst/>
            <a:cxnLst/>
            <a:rect l="l" t="t" r="r" b="b"/>
            <a:pathLst>
              <a:path w="5714" h="14605">
                <a:moveTo>
                  <a:pt x="5238" y="0"/>
                </a:moveTo>
                <a:lnTo>
                  <a:pt x="0" y="14331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49621" y="2161610"/>
            <a:ext cx="6350" cy="18415"/>
          </a:xfrm>
          <a:custGeom>
            <a:avLst/>
            <a:gdLst/>
            <a:ahLst/>
            <a:cxnLst/>
            <a:rect l="l" t="t" r="r" b="b"/>
            <a:pathLst>
              <a:path w="6350" h="18414">
                <a:moveTo>
                  <a:pt x="0" y="0"/>
                </a:moveTo>
                <a:lnTo>
                  <a:pt x="6330" y="17853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42872" y="2179289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4" h="1269">
                <a:moveTo>
                  <a:pt x="17941" y="1084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29824" y="217862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5" h="1905">
                <a:moveTo>
                  <a:pt x="19417" y="1502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26637" y="2165958"/>
            <a:ext cx="10795" cy="15240"/>
          </a:xfrm>
          <a:custGeom>
            <a:avLst/>
            <a:gdLst/>
            <a:ahLst/>
            <a:cxnLst/>
            <a:rect l="l" t="t" r="r" b="b"/>
            <a:pathLst>
              <a:path w="10795" h="15239">
                <a:moveTo>
                  <a:pt x="0" y="14897"/>
                </a:moveTo>
                <a:lnTo>
                  <a:pt x="10689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24096" y="2167075"/>
            <a:ext cx="17780" cy="1905"/>
          </a:xfrm>
          <a:custGeom>
            <a:avLst/>
            <a:gdLst/>
            <a:ahLst/>
            <a:cxnLst/>
            <a:rect l="l" t="t" r="r" b="b"/>
            <a:pathLst>
              <a:path w="17779" h="1905">
                <a:moveTo>
                  <a:pt x="17173" y="0"/>
                </a:moveTo>
                <a:lnTo>
                  <a:pt x="0" y="140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17884" y="2157980"/>
            <a:ext cx="14604" cy="16510"/>
          </a:xfrm>
          <a:custGeom>
            <a:avLst/>
            <a:gdLst/>
            <a:ahLst/>
            <a:cxnLst/>
            <a:rect l="l" t="t" r="r" b="b"/>
            <a:pathLst>
              <a:path w="14604" h="16510">
                <a:moveTo>
                  <a:pt x="0" y="16000"/>
                </a:moveTo>
                <a:lnTo>
                  <a:pt x="14605" y="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9555" y="21548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0" y="5178"/>
                </a:moveTo>
                <a:lnTo>
                  <a:pt x="10352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97721" y="222049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38354" y="2200521"/>
            <a:ext cx="635" cy="25400"/>
          </a:xfrm>
          <a:custGeom>
            <a:avLst/>
            <a:gdLst/>
            <a:ahLst/>
            <a:cxnLst/>
            <a:rect l="l" t="t" r="r" b="b"/>
            <a:pathLst>
              <a:path w="635" h="25400">
                <a:moveTo>
                  <a:pt x="0" y="0"/>
                </a:moveTo>
                <a:lnTo>
                  <a:pt x="386" y="24972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32355" y="2213037"/>
            <a:ext cx="31750" cy="12065"/>
          </a:xfrm>
          <a:custGeom>
            <a:avLst/>
            <a:gdLst/>
            <a:ahLst/>
            <a:cxnLst/>
            <a:rect l="l" t="t" r="r" b="b"/>
            <a:pathLst>
              <a:path w="31750" h="12064">
                <a:moveTo>
                  <a:pt x="0" y="11560"/>
                </a:moveTo>
                <a:lnTo>
                  <a:pt x="3128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35198" y="2214619"/>
            <a:ext cx="24765" cy="8890"/>
          </a:xfrm>
          <a:custGeom>
            <a:avLst/>
            <a:gdLst/>
            <a:ahLst/>
            <a:cxnLst/>
            <a:rect l="l" t="t" r="r" b="b"/>
            <a:pathLst>
              <a:path w="24764" h="8889">
                <a:moveTo>
                  <a:pt x="24529" y="0"/>
                </a:moveTo>
                <a:lnTo>
                  <a:pt x="0" y="8364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7356" y="2214123"/>
            <a:ext cx="18415" cy="24765"/>
          </a:xfrm>
          <a:custGeom>
            <a:avLst/>
            <a:gdLst/>
            <a:ahLst/>
            <a:cxnLst/>
            <a:rect l="l" t="t" r="r" b="b"/>
            <a:pathLst>
              <a:path w="18414" h="24764">
                <a:moveTo>
                  <a:pt x="0" y="0"/>
                </a:moveTo>
                <a:lnTo>
                  <a:pt x="18240" y="24357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29161" y="2223567"/>
            <a:ext cx="27940" cy="12700"/>
          </a:xfrm>
          <a:custGeom>
            <a:avLst/>
            <a:gdLst/>
            <a:ahLst/>
            <a:cxnLst/>
            <a:rect l="l" t="t" r="r" b="b"/>
            <a:pathLst>
              <a:path w="27939" h="12700">
                <a:moveTo>
                  <a:pt x="27370" y="12159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14912" y="2222761"/>
            <a:ext cx="20955" cy="23495"/>
          </a:xfrm>
          <a:custGeom>
            <a:avLst/>
            <a:gdLst/>
            <a:ahLst/>
            <a:cxnLst/>
            <a:rect l="l" t="t" r="r" b="b"/>
            <a:pathLst>
              <a:path w="20954" h="23494">
                <a:moveTo>
                  <a:pt x="20589" y="0"/>
                </a:moveTo>
                <a:lnTo>
                  <a:pt x="0" y="2307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918791" y="2214484"/>
            <a:ext cx="19685" cy="28575"/>
          </a:xfrm>
          <a:custGeom>
            <a:avLst/>
            <a:gdLst/>
            <a:ahLst/>
            <a:cxnLst/>
            <a:rect l="l" t="t" r="r" b="b"/>
            <a:pathLst>
              <a:path w="19685" h="28575">
                <a:moveTo>
                  <a:pt x="0" y="28177"/>
                </a:moveTo>
                <a:lnTo>
                  <a:pt x="19414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19484" y="2219401"/>
            <a:ext cx="20955" cy="635"/>
          </a:xfrm>
          <a:custGeom>
            <a:avLst/>
            <a:gdLst/>
            <a:ahLst/>
            <a:cxnLst/>
            <a:rect l="l" t="t" r="r" b="b"/>
            <a:pathLst>
              <a:path w="20954" h="635">
                <a:moveTo>
                  <a:pt x="20825" y="47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15342" y="2219081"/>
            <a:ext cx="19050" cy="1270"/>
          </a:xfrm>
          <a:custGeom>
            <a:avLst/>
            <a:gdLst/>
            <a:ahLst/>
            <a:cxnLst/>
            <a:rect l="l" t="t" r="r" b="b"/>
            <a:pathLst>
              <a:path w="19050" h="1269">
                <a:moveTo>
                  <a:pt x="0" y="964"/>
                </a:moveTo>
                <a:lnTo>
                  <a:pt x="1873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4731" y="2206779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4">
                <a:moveTo>
                  <a:pt x="0" y="16650"/>
                </a:moveTo>
                <a:lnTo>
                  <a:pt x="17432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40031" y="2199090"/>
            <a:ext cx="635" cy="22225"/>
          </a:xfrm>
          <a:custGeom>
            <a:avLst/>
            <a:gdLst/>
            <a:ahLst/>
            <a:cxnLst/>
            <a:rect l="l" t="t" r="r" b="b"/>
            <a:pathLst>
              <a:path w="635" h="22225">
                <a:moveTo>
                  <a:pt x="91" y="-5705"/>
                </a:moveTo>
                <a:lnTo>
                  <a:pt x="91" y="27442"/>
                </a:lnTo>
              </a:path>
            </a:pathLst>
          </a:custGeom>
          <a:ln w="1159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33480" y="2213624"/>
            <a:ext cx="22860" cy="8890"/>
          </a:xfrm>
          <a:custGeom>
            <a:avLst/>
            <a:gdLst/>
            <a:ahLst/>
            <a:cxnLst/>
            <a:rect l="l" t="t" r="r" b="b"/>
            <a:pathLst>
              <a:path w="22860" h="8889">
                <a:moveTo>
                  <a:pt x="0" y="8727"/>
                </a:moveTo>
                <a:lnTo>
                  <a:pt x="22392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43834" y="2213983"/>
            <a:ext cx="17780" cy="6350"/>
          </a:xfrm>
          <a:custGeom>
            <a:avLst/>
            <a:gdLst/>
            <a:ahLst/>
            <a:cxnLst/>
            <a:rect l="l" t="t" r="r" b="b"/>
            <a:pathLst>
              <a:path w="17779" h="6350">
                <a:moveTo>
                  <a:pt x="17589" y="0"/>
                </a:moveTo>
                <a:lnTo>
                  <a:pt x="0" y="5784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39120" y="2212442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0" y="0"/>
                </a:moveTo>
                <a:lnTo>
                  <a:pt x="15420" y="19054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34510" y="2224161"/>
            <a:ext cx="23495" cy="10795"/>
          </a:xfrm>
          <a:custGeom>
            <a:avLst/>
            <a:gdLst/>
            <a:ahLst/>
            <a:cxnLst/>
            <a:rect l="l" t="t" r="r" b="b"/>
            <a:pathLst>
              <a:path w="23495" h="10794">
                <a:moveTo>
                  <a:pt x="23226" y="10636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23788" y="2222121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14020" y="0"/>
                </a:moveTo>
                <a:lnTo>
                  <a:pt x="0" y="13972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9756" y="2217981"/>
            <a:ext cx="15875" cy="23495"/>
          </a:xfrm>
          <a:custGeom>
            <a:avLst/>
            <a:gdLst/>
            <a:ahLst/>
            <a:cxnLst/>
            <a:rect l="l" t="t" r="r" b="b"/>
            <a:pathLst>
              <a:path w="15875" h="23494">
                <a:moveTo>
                  <a:pt x="0" y="22934"/>
                </a:moveTo>
                <a:lnTo>
                  <a:pt x="15758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26690" y="2218414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15022" y="111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16708" y="2217455"/>
            <a:ext cx="13970" cy="635"/>
          </a:xfrm>
          <a:custGeom>
            <a:avLst/>
            <a:gdLst/>
            <a:ahLst/>
            <a:cxnLst/>
            <a:rect l="l" t="t" r="r" b="b"/>
            <a:pathLst>
              <a:path w="13970" h="635">
                <a:moveTo>
                  <a:pt x="0" y="0"/>
                </a:moveTo>
                <a:lnTo>
                  <a:pt x="13729" y="44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25670" y="220811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0" y="13376"/>
                </a:moveTo>
                <a:lnTo>
                  <a:pt x="13565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97721" y="227760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36272" y="2259065"/>
            <a:ext cx="6985" cy="15875"/>
          </a:xfrm>
          <a:custGeom>
            <a:avLst/>
            <a:gdLst/>
            <a:ahLst/>
            <a:cxnLst/>
            <a:rect l="l" t="t" r="r" b="b"/>
            <a:pathLst>
              <a:path w="6985" h="15875">
                <a:moveTo>
                  <a:pt x="0" y="0"/>
                </a:moveTo>
                <a:lnTo>
                  <a:pt x="6723" y="15677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33864" y="2267316"/>
            <a:ext cx="31115" cy="17145"/>
          </a:xfrm>
          <a:custGeom>
            <a:avLst/>
            <a:gdLst/>
            <a:ahLst/>
            <a:cxnLst/>
            <a:rect l="l" t="t" r="r" b="b"/>
            <a:pathLst>
              <a:path w="31114" h="17144">
                <a:moveTo>
                  <a:pt x="0" y="0"/>
                </a:moveTo>
                <a:lnTo>
                  <a:pt x="30729" y="16858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1186" y="2278846"/>
            <a:ext cx="18415" cy="635"/>
          </a:xfrm>
          <a:custGeom>
            <a:avLst/>
            <a:gdLst/>
            <a:ahLst/>
            <a:cxnLst/>
            <a:rect l="l" t="t" r="r" b="b"/>
            <a:pathLst>
              <a:path w="18414" h="635">
                <a:moveTo>
                  <a:pt x="-5711" y="139"/>
                </a:moveTo>
                <a:lnTo>
                  <a:pt x="23661" y="139"/>
                </a:lnTo>
              </a:path>
            </a:pathLst>
          </a:custGeom>
          <a:ln w="1170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41351" y="2274876"/>
            <a:ext cx="12700" cy="17145"/>
          </a:xfrm>
          <a:custGeom>
            <a:avLst/>
            <a:gdLst/>
            <a:ahLst/>
            <a:cxnLst/>
            <a:rect l="l" t="t" r="r" b="b"/>
            <a:pathLst>
              <a:path w="12700" h="17144">
                <a:moveTo>
                  <a:pt x="0" y="0"/>
                </a:moveTo>
                <a:lnTo>
                  <a:pt x="12557" y="16827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25849" y="2278748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417" y="9037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17403" y="2279339"/>
            <a:ext cx="27940" cy="8890"/>
          </a:xfrm>
          <a:custGeom>
            <a:avLst/>
            <a:gdLst/>
            <a:ahLst/>
            <a:cxnLst/>
            <a:rect l="l" t="t" r="r" b="b"/>
            <a:pathLst>
              <a:path w="27939" h="8889">
                <a:moveTo>
                  <a:pt x="27537" y="0"/>
                </a:moveTo>
                <a:lnTo>
                  <a:pt x="0" y="8686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20351" y="2280088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19">
                <a:moveTo>
                  <a:pt x="0" y="7451"/>
                </a:moveTo>
                <a:lnTo>
                  <a:pt x="19771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14265" y="2267707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4" h="20955">
                <a:moveTo>
                  <a:pt x="24648" y="20622"/>
                </a:moveTo>
                <a:lnTo>
                  <a:pt x="0" y="0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06080" y="2265100"/>
            <a:ext cx="41275" cy="17780"/>
          </a:xfrm>
          <a:custGeom>
            <a:avLst/>
            <a:gdLst/>
            <a:ahLst/>
            <a:cxnLst/>
            <a:rect l="l" t="t" r="r" b="b"/>
            <a:pathLst>
              <a:path w="41275" h="17780">
                <a:moveTo>
                  <a:pt x="0" y="0"/>
                </a:moveTo>
                <a:lnTo>
                  <a:pt x="40680" y="17489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37418" y="2259882"/>
            <a:ext cx="1905" cy="27305"/>
          </a:xfrm>
          <a:custGeom>
            <a:avLst/>
            <a:gdLst/>
            <a:ahLst/>
            <a:cxnLst/>
            <a:rect l="l" t="t" r="r" b="b"/>
            <a:pathLst>
              <a:path w="1904" h="27305">
                <a:moveTo>
                  <a:pt x="0" y="26913"/>
                </a:moveTo>
                <a:lnTo>
                  <a:pt x="1299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38019" y="2257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0"/>
                </a:moveTo>
                <a:lnTo>
                  <a:pt x="5881" y="12295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35544" y="2265426"/>
            <a:ext cx="21590" cy="12065"/>
          </a:xfrm>
          <a:custGeom>
            <a:avLst/>
            <a:gdLst/>
            <a:ahLst/>
            <a:cxnLst/>
            <a:rect l="l" t="t" r="r" b="b"/>
            <a:pathLst>
              <a:path w="21589" h="12064">
                <a:moveTo>
                  <a:pt x="0" y="0"/>
                </a:moveTo>
                <a:lnTo>
                  <a:pt x="21202" y="1147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45914" y="2277878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14668" y="72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42886" y="2273367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30">
                <a:moveTo>
                  <a:pt x="0" y="0"/>
                </a:moveTo>
                <a:lnTo>
                  <a:pt x="9162" y="11129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37326" y="2281866"/>
            <a:ext cx="18415" cy="5715"/>
          </a:xfrm>
          <a:custGeom>
            <a:avLst/>
            <a:gdLst/>
            <a:ahLst/>
            <a:cxnLst/>
            <a:rect l="l" t="t" r="r" b="b"/>
            <a:pathLst>
              <a:path w="18414" h="5714">
                <a:moveTo>
                  <a:pt x="18141" y="5201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29055" y="2277991"/>
            <a:ext cx="17780" cy="5715"/>
          </a:xfrm>
          <a:custGeom>
            <a:avLst/>
            <a:gdLst/>
            <a:ahLst/>
            <a:cxnLst/>
            <a:rect l="l" t="t" r="r" b="b"/>
            <a:pathLst>
              <a:path w="17779" h="5714">
                <a:moveTo>
                  <a:pt x="17337" y="0"/>
                </a:moveTo>
                <a:lnTo>
                  <a:pt x="0" y="5575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21571" y="2281307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4">
                <a:moveTo>
                  <a:pt x="0" y="4258"/>
                </a:moveTo>
                <a:lnTo>
                  <a:pt x="12266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17815" y="2268299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21710" y="19578"/>
                </a:moveTo>
                <a:lnTo>
                  <a:pt x="0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07696" y="226323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5" h="13969">
                <a:moveTo>
                  <a:pt x="0" y="0"/>
                </a:moveTo>
                <a:lnTo>
                  <a:pt x="31806" y="13454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37790" y="2262818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0" y="22498"/>
                </a:moveTo>
                <a:lnTo>
                  <a:pt x="1602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705510" y="2314384"/>
            <a:ext cx="44005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15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15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754889" y="2120272"/>
            <a:ext cx="304165" cy="635"/>
          </a:xfrm>
          <a:custGeom>
            <a:avLst/>
            <a:gdLst/>
            <a:ahLst/>
            <a:cxnLst/>
            <a:rect l="l" t="t" r="r" b="b"/>
            <a:pathLst>
              <a:path w="304164" h="635">
                <a:moveTo>
                  <a:pt x="0" y="0"/>
                </a:moveTo>
                <a:lnTo>
                  <a:pt x="303993" y="5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8191" y="2115794"/>
            <a:ext cx="7620" cy="208279"/>
          </a:xfrm>
          <a:custGeom>
            <a:avLst/>
            <a:gdLst/>
            <a:ahLst/>
            <a:cxnLst/>
            <a:rect l="l" t="t" r="r" b="b"/>
            <a:pathLst>
              <a:path w="7620" h="208280">
                <a:moveTo>
                  <a:pt x="7006" y="0"/>
                </a:moveTo>
                <a:lnTo>
                  <a:pt x="0" y="207861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60663" y="2315483"/>
            <a:ext cx="299085" cy="3175"/>
          </a:xfrm>
          <a:custGeom>
            <a:avLst/>
            <a:gdLst/>
            <a:ahLst/>
            <a:cxnLst/>
            <a:rect l="l" t="t" r="r" b="b"/>
            <a:pathLst>
              <a:path w="299085" h="3175">
                <a:moveTo>
                  <a:pt x="298470" y="2634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60812" y="2112164"/>
            <a:ext cx="3810" cy="207645"/>
          </a:xfrm>
          <a:custGeom>
            <a:avLst/>
            <a:gdLst/>
            <a:ahLst/>
            <a:cxnLst/>
            <a:rect l="l" t="t" r="r" b="b"/>
            <a:pathLst>
              <a:path w="3810" h="207644">
                <a:moveTo>
                  <a:pt x="3571" y="207264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56316" y="2117799"/>
            <a:ext cx="300355" cy="635"/>
          </a:xfrm>
          <a:custGeom>
            <a:avLst/>
            <a:gdLst/>
            <a:ahLst/>
            <a:cxnLst/>
            <a:rect l="l" t="t" r="r" b="b"/>
            <a:pathLst>
              <a:path w="300354" h="635">
                <a:moveTo>
                  <a:pt x="0" y="500"/>
                </a:moveTo>
                <a:lnTo>
                  <a:pt x="30015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50644" y="2114408"/>
            <a:ext cx="7620" cy="202565"/>
          </a:xfrm>
          <a:custGeom>
            <a:avLst/>
            <a:gdLst/>
            <a:ahLst/>
            <a:cxnLst/>
            <a:rect l="l" t="t" r="r" b="b"/>
            <a:pathLst>
              <a:path w="7620" h="202564">
                <a:moveTo>
                  <a:pt x="7234" y="0"/>
                </a:moveTo>
                <a:lnTo>
                  <a:pt x="0" y="202214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65741" y="2314942"/>
            <a:ext cx="295275" cy="2540"/>
          </a:xfrm>
          <a:custGeom>
            <a:avLst/>
            <a:gdLst/>
            <a:ahLst/>
            <a:cxnLst/>
            <a:rect l="l" t="t" r="r" b="b"/>
            <a:pathLst>
              <a:path w="295275" h="2539">
                <a:moveTo>
                  <a:pt x="294819" y="2210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61382" y="2118862"/>
            <a:ext cx="4445" cy="199390"/>
          </a:xfrm>
          <a:custGeom>
            <a:avLst/>
            <a:gdLst/>
            <a:ahLst/>
            <a:cxnLst/>
            <a:rect l="l" t="t" r="r" b="b"/>
            <a:pathLst>
              <a:path w="4445" h="199389">
                <a:moveTo>
                  <a:pt x="4324" y="199140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79380" y="2163374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18892" y="2145805"/>
            <a:ext cx="2540" cy="19685"/>
          </a:xfrm>
          <a:custGeom>
            <a:avLst/>
            <a:gdLst/>
            <a:ahLst/>
            <a:cxnLst/>
            <a:rect l="l" t="t" r="r" b="b"/>
            <a:pathLst>
              <a:path w="2539" h="19685">
                <a:moveTo>
                  <a:pt x="0" y="0"/>
                </a:moveTo>
                <a:lnTo>
                  <a:pt x="2327" y="19197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14111" y="2160335"/>
            <a:ext cx="30480" cy="3175"/>
          </a:xfrm>
          <a:custGeom>
            <a:avLst/>
            <a:gdLst/>
            <a:ahLst/>
            <a:cxnLst/>
            <a:rect l="l" t="t" r="r" b="b"/>
            <a:pathLst>
              <a:path w="30479" h="3175">
                <a:moveTo>
                  <a:pt x="0" y="0"/>
                </a:moveTo>
                <a:lnTo>
                  <a:pt x="30078" y="294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30109" y="2153407"/>
            <a:ext cx="10795" cy="27305"/>
          </a:xfrm>
          <a:custGeom>
            <a:avLst/>
            <a:gdLst/>
            <a:ahLst/>
            <a:cxnLst/>
            <a:rect l="l" t="t" r="r" b="b"/>
            <a:pathLst>
              <a:path w="10795" h="27305">
                <a:moveTo>
                  <a:pt x="10338" y="0"/>
                </a:moveTo>
                <a:lnTo>
                  <a:pt x="0" y="27273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31478" y="2168046"/>
            <a:ext cx="8255" cy="26670"/>
          </a:xfrm>
          <a:custGeom>
            <a:avLst/>
            <a:gdLst/>
            <a:ahLst/>
            <a:cxnLst/>
            <a:rect l="l" t="t" r="r" b="b"/>
            <a:pathLst>
              <a:path w="8254" h="26669">
                <a:moveTo>
                  <a:pt x="0" y="0"/>
                </a:moveTo>
                <a:lnTo>
                  <a:pt x="7770" y="26083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11840" y="2167902"/>
            <a:ext cx="27940" cy="20320"/>
          </a:xfrm>
          <a:custGeom>
            <a:avLst/>
            <a:gdLst/>
            <a:ahLst/>
            <a:cxnLst/>
            <a:rect l="l" t="t" r="r" b="b"/>
            <a:pathLst>
              <a:path w="27939" h="20319">
                <a:moveTo>
                  <a:pt x="27648" y="19940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11144" y="2162321"/>
            <a:ext cx="6985" cy="26670"/>
          </a:xfrm>
          <a:custGeom>
            <a:avLst/>
            <a:gdLst/>
            <a:ahLst/>
            <a:cxnLst/>
            <a:rect l="l" t="t" r="r" b="b"/>
            <a:pathLst>
              <a:path w="6985" h="26669">
                <a:moveTo>
                  <a:pt x="6937" y="0"/>
                </a:moveTo>
                <a:lnTo>
                  <a:pt x="0" y="26173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05747" y="2163971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322" y="18804"/>
                </a:moveTo>
                <a:lnTo>
                  <a:pt x="0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05405" y="2158358"/>
            <a:ext cx="4445" cy="17780"/>
          </a:xfrm>
          <a:custGeom>
            <a:avLst/>
            <a:gdLst/>
            <a:ahLst/>
            <a:cxnLst/>
            <a:rect l="l" t="t" r="r" b="b"/>
            <a:pathLst>
              <a:path w="4445" h="17780">
                <a:moveTo>
                  <a:pt x="4381" y="17441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99916" y="2157863"/>
            <a:ext cx="17780" cy="9525"/>
          </a:xfrm>
          <a:custGeom>
            <a:avLst/>
            <a:gdLst/>
            <a:ahLst/>
            <a:cxnLst/>
            <a:rect l="l" t="t" r="r" b="b"/>
            <a:pathLst>
              <a:path w="17779" h="9525">
                <a:moveTo>
                  <a:pt x="0" y="0"/>
                </a:moveTo>
                <a:lnTo>
                  <a:pt x="17561" y="9347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07242" y="2148878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89" h="19685">
                <a:moveTo>
                  <a:pt x="0" y="19210"/>
                </a:moveTo>
                <a:lnTo>
                  <a:pt x="21007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20958" y="2144300"/>
            <a:ext cx="1905" cy="15240"/>
          </a:xfrm>
          <a:custGeom>
            <a:avLst/>
            <a:gdLst/>
            <a:ahLst/>
            <a:cxnLst/>
            <a:rect l="l" t="t" r="r" b="b"/>
            <a:pathLst>
              <a:path w="1904" h="15239">
                <a:moveTo>
                  <a:pt x="0" y="0"/>
                </a:moveTo>
                <a:lnTo>
                  <a:pt x="1677" y="15196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15629" y="2157996"/>
            <a:ext cx="22860" cy="3175"/>
          </a:xfrm>
          <a:custGeom>
            <a:avLst/>
            <a:gdLst/>
            <a:ahLst/>
            <a:cxnLst/>
            <a:rect l="l" t="t" r="r" b="b"/>
            <a:pathLst>
              <a:path w="22860" h="3175">
                <a:moveTo>
                  <a:pt x="0" y="0"/>
                </a:moveTo>
                <a:lnTo>
                  <a:pt x="22787" y="293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34833" y="2152268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7804" y="0"/>
                </a:moveTo>
                <a:lnTo>
                  <a:pt x="0" y="19553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33578" y="2166418"/>
            <a:ext cx="5715" cy="18415"/>
          </a:xfrm>
          <a:custGeom>
            <a:avLst/>
            <a:gdLst/>
            <a:ahLst/>
            <a:cxnLst/>
            <a:rect l="l" t="t" r="r" b="b"/>
            <a:pathLst>
              <a:path w="5714" h="18414">
                <a:moveTo>
                  <a:pt x="0" y="0"/>
                </a:moveTo>
                <a:lnTo>
                  <a:pt x="5305" y="1786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17215" y="2169434"/>
            <a:ext cx="23495" cy="18415"/>
          </a:xfrm>
          <a:custGeom>
            <a:avLst/>
            <a:gdLst/>
            <a:ahLst/>
            <a:cxnLst/>
            <a:rect l="l" t="t" r="r" b="b"/>
            <a:pathLst>
              <a:path w="23495" h="18414">
                <a:moveTo>
                  <a:pt x="22924" y="18066"/>
                </a:moveTo>
                <a:lnTo>
                  <a:pt x="0" y="0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15572" y="2161168"/>
            <a:ext cx="5080" cy="17780"/>
          </a:xfrm>
          <a:custGeom>
            <a:avLst/>
            <a:gdLst/>
            <a:ahLst/>
            <a:cxnLst/>
            <a:rect l="l" t="t" r="r" b="b"/>
            <a:pathLst>
              <a:path w="5079" h="17780">
                <a:moveTo>
                  <a:pt x="4975" y="0"/>
                </a:moveTo>
                <a:lnTo>
                  <a:pt x="0" y="1718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08794" y="2167176"/>
            <a:ext cx="7620" cy="14604"/>
          </a:xfrm>
          <a:custGeom>
            <a:avLst/>
            <a:gdLst/>
            <a:ahLst/>
            <a:cxnLst/>
            <a:rect l="l" t="t" r="r" b="b"/>
            <a:pathLst>
              <a:path w="7620" h="14605">
                <a:moveTo>
                  <a:pt x="7120" y="14462"/>
                </a:moveTo>
                <a:lnTo>
                  <a:pt x="0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06318" y="216003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5">
                <a:moveTo>
                  <a:pt x="4484" y="14437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01947" y="2155300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0" y="0"/>
                </a:moveTo>
                <a:lnTo>
                  <a:pt x="11684" y="6257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08212" y="2154431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5" h="12064">
                <a:moveTo>
                  <a:pt x="0" y="11728"/>
                </a:moveTo>
                <a:lnTo>
                  <a:pt x="12996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79380" y="2220492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18265" y="2204099"/>
            <a:ext cx="6985" cy="22225"/>
          </a:xfrm>
          <a:custGeom>
            <a:avLst/>
            <a:gdLst/>
            <a:ahLst/>
            <a:cxnLst/>
            <a:rect l="l" t="t" r="r" b="b"/>
            <a:pathLst>
              <a:path w="6985" h="22225">
                <a:moveTo>
                  <a:pt x="0" y="0"/>
                </a:moveTo>
                <a:lnTo>
                  <a:pt x="6663" y="21695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15206" y="2219528"/>
            <a:ext cx="30480" cy="8255"/>
          </a:xfrm>
          <a:custGeom>
            <a:avLst/>
            <a:gdLst/>
            <a:ahLst/>
            <a:cxnLst/>
            <a:rect l="l" t="t" r="r" b="b"/>
            <a:pathLst>
              <a:path w="30479" h="8255">
                <a:moveTo>
                  <a:pt x="0" y="0"/>
                </a:moveTo>
                <a:lnTo>
                  <a:pt x="30455" y="7922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820113" y="2218708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25206" y="9667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818276" y="2210686"/>
            <a:ext cx="21590" cy="36195"/>
          </a:xfrm>
          <a:custGeom>
            <a:avLst/>
            <a:gdLst/>
            <a:ahLst/>
            <a:cxnLst/>
            <a:rect l="l" t="t" r="r" b="b"/>
            <a:pathLst>
              <a:path w="21589" h="36194">
                <a:moveTo>
                  <a:pt x="0" y="0"/>
                </a:moveTo>
                <a:lnTo>
                  <a:pt x="21144" y="35867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16553" y="2225818"/>
            <a:ext cx="20955" cy="14604"/>
          </a:xfrm>
          <a:custGeom>
            <a:avLst/>
            <a:gdLst/>
            <a:ahLst/>
            <a:cxnLst/>
            <a:rect l="l" t="t" r="r" b="b"/>
            <a:pathLst>
              <a:path w="20954" h="14605">
                <a:moveTo>
                  <a:pt x="20562" y="14447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00966" y="2223547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5">
                <a:moveTo>
                  <a:pt x="22205" y="0"/>
                </a:moveTo>
                <a:lnTo>
                  <a:pt x="0" y="20727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04926" y="2214301"/>
            <a:ext cx="15875" cy="28575"/>
          </a:xfrm>
          <a:custGeom>
            <a:avLst/>
            <a:gdLst/>
            <a:ahLst/>
            <a:cxnLst/>
            <a:rect l="l" t="t" r="r" b="b"/>
            <a:pathLst>
              <a:path w="15875" h="28575">
                <a:moveTo>
                  <a:pt x="0" y="28430"/>
                </a:moveTo>
                <a:lnTo>
                  <a:pt x="15484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788836" y="2218833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5" h="5080">
                <a:moveTo>
                  <a:pt x="38636" y="0"/>
                </a:moveTo>
                <a:lnTo>
                  <a:pt x="0" y="487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788939" y="2222319"/>
            <a:ext cx="43180" cy="1905"/>
          </a:xfrm>
          <a:custGeom>
            <a:avLst/>
            <a:gdLst/>
            <a:ahLst/>
            <a:cxnLst/>
            <a:rect l="l" t="t" r="r" b="b"/>
            <a:pathLst>
              <a:path w="43179" h="1905">
                <a:moveTo>
                  <a:pt x="0" y="0"/>
                </a:moveTo>
                <a:lnTo>
                  <a:pt x="42767" y="159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19965" y="2199978"/>
            <a:ext cx="635" cy="31750"/>
          </a:xfrm>
          <a:custGeom>
            <a:avLst/>
            <a:gdLst/>
            <a:ahLst/>
            <a:cxnLst/>
            <a:rect l="l" t="t" r="r" b="b"/>
            <a:pathLst>
              <a:path w="635" h="31750">
                <a:moveTo>
                  <a:pt x="593" y="31579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20398" y="2202453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80">
                <a:moveTo>
                  <a:pt x="0" y="0"/>
                </a:moveTo>
                <a:lnTo>
                  <a:pt x="5944" y="17469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16770" y="2217548"/>
            <a:ext cx="22225" cy="5715"/>
          </a:xfrm>
          <a:custGeom>
            <a:avLst/>
            <a:gdLst/>
            <a:ahLst/>
            <a:cxnLst/>
            <a:rect l="l" t="t" r="r" b="b"/>
            <a:pathLst>
              <a:path w="22225" h="5714">
                <a:moveTo>
                  <a:pt x="0" y="0"/>
                </a:moveTo>
                <a:lnTo>
                  <a:pt x="21988" y="5257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25259" y="2218764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21064" y="9274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20056" y="2209050"/>
            <a:ext cx="16510" cy="28575"/>
          </a:xfrm>
          <a:custGeom>
            <a:avLst/>
            <a:gdLst/>
            <a:ahLst/>
            <a:cxnLst/>
            <a:rect l="l" t="t" r="r" b="b"/>
            <a:pathLst>
              <a:path w="16510" h="28575">
                <a:moveTo>
                  <a:pt x="0" y="0"/>
                </a:moveTo>
                <a:lnTo>
                  <a:pt x="16237" y="28027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819725" y="2226991"/>
            <a:ext cx="19050" cy="12065"/>
          </a:xfrm>
          <a:custGeom>
            <a:avLst/>
            <a:gdLst/>
            <a:ahLst/>
            <a:cxnLst/>
            <a:rect l="l" t="t" r="r" b="b"/>
            <a:pathLst>
              <a:path w="19050" h="12064">
                <a:moveTo>
                  <a:pt x="18747" y="11936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09307" y="2223145"/>
            <a:ext cx="16510" cy="14604"/>
          </a:xfrm>
          <a:custGeom>
            <a:avLst/>
            <a:gdLst/>
            <a:ahLst/>
            <a:cxnLst/>
            <a:rect l="l" t="t" r="r" b="b"/>
            <a:pathLst>
              <a:path w="16510" h="14605">
                <a:moveTo>
                  <a:pt x="16248" y="0"/>
                </a:moveTo>
                <a:lnTo>
                  <a:pt x="0" y="14375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05758" y="2218575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0" y="22406"/>
                </a:moveTo>
                <a:lnTo>
                  <a:pt x="12688" y="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798912" y="2218015"/>
            <a:ext cx="30480" cy="4445"/>
          </a:xfrm>
          <a:custGeom>
            <a:avLst/>
            <a:gdLst/>
            <a:ahLst/>
            <a:cxnLst/>
            <a:rect l="l" t="t" r="r" b="b"/>
            <a:pathLst>
              <a:path w="30479" h="4444">
                <a:moveTo>
                  <a:pt x="30067" y="0"/>
                </a:moveTo>
                <a:lnTo>
                  <a:pt x="0" y="431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90388" y="2220288"/>
            <a:ext cx="31750" cy="1905"/>
          </a:xfrm>
          <a:custGeom>
            <a:avLst/>
            <a:gdLst/>
            <a:ahLst/>
            <a:cxnLst/>
            <a:rect l="l" t="t" r="r" b="b"/>
            <a:pathLst>
              <a:path w="31750" h="1905">
                <a:moveTo>
                  <a:pt x="0" y="0"/>
                </a:moveTo>
                <a:lnTo>
                  <a:pt x="31470" y="128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20958" y="2208846"/>
            <a:ext cx="635" cy="21590"/>
          </a:xfrm>
          <a:custGeom>
            <a:avLst/>
            <a:gdLst/>
            <a:ahLst/>
            <a:cxnLst/>
            <a:rect l="l" t="t" r="r" b="b"/>
            <a:pathLst>
              <a:path w="635" h="21589">
                <a:moveTo>
                  <a:pt x="0" y="21302"/>
                </a:moveTo>
                <a:lnTo>
                  <a:pt x="536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879380" y="2277609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12616" y="2256357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0" y="0"/>
                </a:moveTo>
                <a:lnTo>
                  <a:pt x="17081" y="17921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16941" y="2266120"/>
            <a:ext cx="29845" cy="15240"/>
          </a:xfrm>
          <a:custGeom>
            <a:avLst/>
            <a:gdLst/>
            <a:ahLst/>
            <a:cxnLst/>
            <a:rect l="l" t="t" r="r" b="b"/>
            <a:pathLst>
              <a:path w="29845" h="15239">
                <a:moveTo>
                  <a:pt x="0" y="0"/>
                </a:moveTo>
                <a:lnTo>
                  <a:pt x="29599" y="15084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17831" y="2274909"/>
            <a:ext cx="27305" cy="5715"/>
          </a:xfrm>
          <a:custGeom>
            <a:avLst/>
            <a:gdLst/>
            <a:ahLst/>
            <a:cxnLst/>
            <a:rect l="l" t="t" r="r" b="b"/>
            <a:pathLst>
              <a:path w="27304" h="5714">
                <a:moveTo>
                  <a:pt x="27054" y="0"/>
                </a:moveTo>
                <a:lnTo>
                  <a:pt x="0" y="5359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822418" y="2271394"/>
            <a:ext cx="15240" cy="29209"/>
          </a:xfrm>
          <a:custGeom>
            <a:avLst/>
            <a:gdLst/>
            <a:ahLst/>
            <a:cxnLst/>
            <a:rect l="l" t="t" r="r" b="b"/>
            <a:pathLst>
              <a:path w="15239" h="29210">
                <a:moveTo>
                  <a:pt x="0" y="0"/>
                </a:moveTo>
                <a:lnTo>
                  <a:pt x="14765" y="28690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14168" y="2278959"/>
            <a:ext cx="27940" cy="19050"/>
          </a:xfrm>
          <a:custGeom>
            <a:avLst/>
            <a:gdLst/>
            <a:ahLst/>
            <a:cxnLst/>
            <a:rect l="l" t="t" r="r" b="b"/>
            <a:pathLst>
              <a:path w="27939" h="19050">
                <a:moveTo>
                  <a:pt x="27705" y="18458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804446" y="2282496"/>
            <a:ext cx="29209" cy="4445"/>
          </a:xfrm>
          <a:custGeom>
            <a:avLst/>
            <a:gdLst/>
            <a:ahLst/>
            <a:cxnLst/>
            <a:rect l="l" t="t" r="r" b="b"/>
            <a:pathLst>
              <a:path w="29210" h="4444">
                <a:moveTo>
                  <a:pt x="28846" y="0"/>
                </a:moveTo>
                <a:lnTo>
                  <a:pt x="0" y="439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807721" y="2277770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0" y="12169"/>
                </a:moveTo>
                <a:lnTo>
                  <a:pt x="13715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95318" y="2269397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10">
                <a:moveTo>
                  <a:pt x="23437" y="16463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90194" y="2270958"/>
            <a:ext cx="35560" cy="2540"/>
          </a:xfrm>
          <a:custGeom>
            <a:avLst/>
            <a:gdLst/>
            <a:ahLst/>
            <a:cxnLst/>
            <a:rect l="l" t="t" r="r" b="b"/>
            <a:pathLst>
              <a:path w="35560" h="2539">
                <a:moveTo>
                  <a:pt x="0" y="2393"/>
                </a:moveTo>
                <a:lnTo>
                  <a:pt x="34996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14602" y="2255125"/>
            <a:ext cx="8890" cy="26034"/>
          </a:xfrm>
          <a:custGeom>
            <a:avLst/>
            <a:gdLst/>
            <a:ahLst/>
            <a:cxnLst/>
            <a:rect l="l" t="t" r="r" b="b"/>
            <a:pathLst>
              <a:path w="8889" h="26035">
                <a:moveTo>
                  <a:pt x="0" y="26037"/>
                </a:moveTo>
                <a:lnTo>
                  <a:pt x="8569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814647" y="2254349"/>
            <a:ext cx="13970" cy="15240"/>
          </a:xfrm>
          <a:custGeom>
            <a:avLst/>
            <a:gdLst/>
            <a:ahLst/>
            <a:cxnLst/>
            <a:rect l="l" t="t" r="r" b="b"/>
            <a:pathLst>
              <a:path w="13970" h="15239">
                <a:moveTo>
                  <a:pt x="0" y="0"/>
                </a:moveTo>
                <a:lnTo>
                  <a:pt x="13898" y="1481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818470" y="2264492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4">
                <a:moveTo>
                  <a:pt x="0" y="0"/>
                </a:moveTo>
                <a:lnTo>
                  <a:pt x="20311" y="1017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827770" y="2273571"/>
            <a:ext cx="19050" cy="5080"/>
          </a:xfrm>
          <a:custGeom>
            <a:avLst/>
            <a:gdLst/>
            <a:ahLst/>
            <a:cxnLst/>
            <a:rect l="l" t="t" r="r" b="b"/>
            <a:pathLst>
              <a:path w="19050" h="5080">
                <a:moveTo>
                  <a:pt x="18565" y="0"/>
                </a:moveTo>
                <a:lnTo>
                  <a:pt x="0" y="468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823947" y="2269910"/>
            <a:ext cx="11430" cy="19685"/>
          </a:xfrm>
          <a:custGeom>
            <a:avLst/>
            <a:gdLst/>
            <a:ahLst/>
            <a:cxnLst/>
            <a:rect l="l" t="t" r="r" b="b"/>
            <a:pathLst>
              <a:path w="11429" h="19685">
                <a:moveTo>
                  <a:pt x="0" y="0"/>
                </a:moveTo>
                <a:lnTo>
                  <a:pt x="11079" y="19447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23069" y="2283388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20" h="13335">
                <a:moveTo>
                  <a:pt x="20060" y="12856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14123" y="2281370"/>
            <a:ext cx="20955" cy="4445"/>
          </a:xfrm>
          <a:custGeom>
            <a:avLst/>
            <a:gdLst/>
            <a:ahLst/>
            <a:cxnLst/>
            <a:rect l="l" t="t" r="r" b="b"/>
            <a:pathLst>
              <a:path w="20954" h="4444">
                <a:moveTo>
                  <a:pt x="20642" y="0"/>
                </a:moveTo>
                <a:lnTo>
                  <a:pt x="0" y="383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08680" y="228091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19">
                <a:moveTo>
                  <a:pt x="0" y="7073"/>
                </a:moveTo>
                <a:lnTo>
                  <a:pt x="7029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00841" y="2272083"/>
            <a:ext cx="19050" cy="13335"/>
          </a:xfrm>
          <a:custGeom>
            <a:avLst/>
            <a:gdLst/>
            <a:ahLst/>
            <a:cxnLst/>
            <a:rect l="l" t="t" r="r" b="b"/>
            <a:pathLst>
              <a:path w="19050" h="13335">
                <a:moveTo>
                  <a:pt x="18873" y="13011"/>
                </a:moveTo>
                <a:lnTo>
                  <a:pt x="0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91529" y="2268883"/>
            <a:ext cx="27940" cy="1905"/>
          </a:xfrm>
          <a:custGeom>
            <a:avLst/>
            <a:gdLst/>
            <a:ahLst/>
            <a:cxnLst/>
            <a:rect l="l" t="t" r="r" b="b"/>
            <a:pathLst>
              <a:path w="27939" h="1905">
                <a:moveTo>
                  <a:pt x="0" y="1696"/>
                </a:moveTo>
                <a:lnTo>
                  <a:pt x="27613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814716" y="2262515"/>
            <a:ext cx="6350" cy="17145"/>
          </a:xfrm>
          <a:custGeom>
            <a:avLst/>
            <a:gdLst/>
            <a:ahLst/>
            <a:cxnLst/>
            <a:rect l="l" t="t" r="r" b="b"/>
            <a:pathLst>
              <a:path w="6350" h="17144">
                <a:moveTo>
                  <a:pt x="0" y="16789"/>
                </a:moveTo>
                <a:lnTo>
                  <a:pt x="5876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4697767" y="2782379"/>
            <a:ext cx="429259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736461" y="2587792"/>
            <a:ext cx="302260" cy="635"/>
          </a:xfrm>
          <a:custGeom>
            <a:avLst/>
            <a:gdLst/>
            <a:ahLst/>
            <a:cxnLst/>
            <a:rect l="l" t="t" r="r" b="b"/>
            <a:pathLst>
              <a:path w="302260" h="635">
                <a:moveTo>
                  <a:pt x="0" y="495"/>
                </a:moveTo>
                <a:lnTo>
                  <a:pt x="302201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33745" y="2581256"/>
            <a:ext cx="2540" cy="207645"/>
          </a:xfrm>
          <a:custGeom>
            <a:avLst/>
            <a:gdLst/>
            <a:ahLst/>
            <a:cxnLst/>
            <a:rect l="l" t="t" r="r" b="b"/>
            <a:pathLst>
              <a:path w="2539" h="207644">
                <a:moveTo>
                  <a:pt x="0" y="0"/>
                </a:moveTo>
                <a:lnTo>
                  <a:pt x="2053" y="207478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42326" y="2783045"/>
            <a:ext cx="299720" cy="635"/>
          </a:xfrm>
          <a:custGeom>
            <a:avLst/>
            <a:gdLst/>
            <a:ahLst/>
            <a:cxnLst/>
            <a:rect l="l" t="t" r="r" b="b"/>
            <a:pathLst>
              <a:path w="299720" h="635">
                <a:moveTo>
                  <a:pt x="299337" y="50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47598" y="2577265"/>
            <a:ext cx="3810" cy="210820"/>
          </a:xfrm>
          <a:custGeom>
            <a:avLst/>
            <a:gdLst/>
            <a:ahLst/>
            <a:cxnLst/>
            <a:rect l="l" t="t" r="r" b="b"/>
            <a:pathLst>
              <a:path w="3810" h="210819">
                <a:moveTo>
                  <a:pt x="3640" y="210481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37887" y="2585497"/>
            <a:ext cx="297815" cy="635"/>
          </a:xfrm>
          <a:custGeom>
            <a:avLst/>
            <a:gdLst/>
            <a:ahLst/>
            <a:cxnLst/>
            <a:rect l="l" t="t" r="r" b="b"/>
            <a:pathLst>
              <a:path w="297814" h="635">
                <a:moveTo>
                  <a:pt x="0" y="324"/>
                </a:moveTo>
                <a:lnTo>
                  <a:pt x="29734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36130" y="2579819"/>
            <a:ext cx="1905" cy="202565"/>
          </a:xfrm>
          <a:custGeom>
            <a:avLst/>
            <a:gdLst/>
            <a:ahLst/>
            <a:cxnLst/>
            <a:rect l="l" t="t" r="r" b="b"/>
            <a:pathLst>
              <a:path w="1904" h="202564">
                <a:moveTo>
                  <a:pt x="0" y="0"/>
                </a:moveTo>
                <a:lnTo>
                  <a:pt x="1597" y="20228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52585" y="2781904"/>
            <a:ext cx="290830" cy="1270"/>
          </a:xfrm>
          <a:custGeom>
            <a:avLst/>
            <a:gdLst/>
            <a:ahLst/>
            <a:cxnLst/>
            <a:rect l="l" t="t" r="r" b="b"/>
            <a:pathLst>
              <a:path w="290829" h="1269">
                <a:moveTo>
                  <a:pt x="290505" y="1016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748237" y="2586857"/>
            <a:ext cx="3810" cy="200025"/>
          </a:xfrm>
          <a:custGeom>
            <a:avLst/>
            <a:gdLst/>
            <a:ahLst/>
            <a:cxnLst/>
            <a:rect l="l" t="t" r="r" b="b"/>
            <a:pathLst>
              <a:path w="3810" h="200025">
                <a:moveTo>
                  <a:pt x="3719" y="199473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66213" y="2631738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02061" y="2618967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5">
                <a:moveTo>
                  <a:pt x="0" y="0"/>
                </a:moveTo>
                <a:lnTo>
                  <a:pt x="12289" y="13186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802255" y="2627909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0" y="776"/>
                </a:moveTo>
                <a:lnTo>
                  <a:pt x="28891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818219" y="2623429"/>
            <a:ext cx="8255" cy="22225"/>
          </a:xfrm>
          <a:custGeom>
            <a:avLst/>
            <a:gdLst/>
            <a:ahLst/>
            <a:cxnLst/>
            <a:rect l="l" t="t" r="r" b="b"/>
            <a:pathLst>
              <a:path w="8254" h="22225">
                <a:moveTo>
                  <a:pt x="7793" y="0"/>
                </a:moveTo>
                <a:lnTo>
                  <a:pt x="0" y="2165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10939" y="2634809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4" h="15239">
                <a:moveTo>
                  <a:pt x="14582" y="0"/>
                </a:moveTo>
                <a:lnTo>
                  <a:pt x="0" y="14901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04332" y="2638502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15952" y="15778"/>
                </a:moveTo>
                <a:lnTo>
                  <a:pt x="0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786280" y="2635837"/>
            <a:ext cx="30480" cy="15875"/>
          </a:xfrm>
          <a:custGeom>
            <a:avLst/>
            <a:gdLst/>
            <a:ahLst/>
            <a:cxnLst/>
            <a:rect l="l" t="t" r="r" b="b"/>
            <a:pathLst>
              <a:path w="30479" h="15875">
                <a:moveTo>
                  <a:pt x="30318" y="0"/>
                </a:moveTo>
                <a:lnTo>
                  <a:pt x="0" y="1569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789144" y="2631812"/>
            <a:ext cx="8255" cy="27305"/>
          </a:xfrm>
          <a:custGeom>
            <a:avLst/>
            <a:gdLst/>
            <a:ahLst/>
            <a:cxnLst/>
            <a:rect l="l" t="t" r="r" b="b"/>
            <a:pathLst>
              <a:path w="8254" h="27305">
                <a:moveTo>
                  <a:pt x="0" y="27013"/>
                </a:moveTo>
                <a:lnTo>
                  <a:pt x="8078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778030" y="2630333"/>
            <a:ext cx="21590" cy="8255"/>
          </a:xfrm>
          <a:custGeom>
            <a:avLst/>
            <a:gdLst/>
            <a:ahLst/>
            <a:cxnLst/>
            <a:rect l="l" t="t" r="r" b="b"/>
            <a:pathLst>
              <a:path w="21589" h="8255">
                <a:moveTo>
                  <a:pt x="21223" y="7627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77950" y="2631384"/>
            <a:ext cx="34925" cy="5715"/>
          </a:xfrm>
          <a:custGeom>
            <a:avLst/>
            <a:gdLst/>
            <a:ahLst/>
            <a:cxnLst/>
            <a:rect l="l" t="t" r="r" b="b"/>
            <a:pathLst>
              <a:path w="34925" h="5714">
                <a:moveTo>
                  <a:pt x="0" y="0"/>
                </a:moveTo>
                <a:lnTo>
                  <a:pt x="34506" y="553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06238" y="2616676"/>
            <a:ext cx="3175" cy="27940"/>
          </a:xfrm>
          <a:custGeom>
            <a:avLst/>
            <a:gdLst/>
            <a:ahLst/>
            <a:cxnLst/>
            <a:rect l="l" t="t" r="r" b="b"/>
            <a:pathLst>
              <a:path w="3175" h="27939">
                <a:moveTo>
                  <a:pt x="2761" y="27590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804321" y="2616764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0" y="0"/>
                </a:moveTo>
                <a:lnTo>
                  <a:pt x="8192" y="10085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03670" y="2625302"/>
            <a:ext cx="22225" cy="1905"/>
          </a:xfrm>
          <a:custGeom>
            <a:avLst/>
            <a:gdLst/>
            <a:ahLst/>
            <a:cxnLst/>
            <a:rect l="l" t="t" r="r" b="b"/>
            <a:pathLst>
              <a:path w="22225" h="1905">
                <a:moveTo>
                  <a:pt x="0" y="1342"/>
                </a:moveTo>
                <a:lnTo>
                  <a:pt x="22056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22464" y="2622390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80">
                <a:moveTo>
                  <a:pt x="6059" y="0"/>
                </a:moveTo>
                <a:lnTo>
                  <a:pt x="0" y="17256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15355" y="26338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2083" y="0"/>
                </a:moveTo>
                <a:lnTo>
                  <a:pt x="0" y="12699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07527" y="2640180"/>
            <a:ext cx="13970" cy="13335"/>
          </a:xfrm>
          <a:custGeom>
            <a:avLst/>
            <a:gdLst/>
            <a:ahLst/>
            <a:cxnLst/>
            <a:rect l="l" t="t" r="r" b="b"/>
            <a:pathLst>
              <a:path w="13970" h="13335">
                <a:moveTo>
                  <a:pt x="13555" y="13311"/>
                </a:moveTo>
                <a:lnTo>
                  <a:pt x="0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793697" y="2635560"/>
            <a:ext cx="25400" cy="12065"/>
          </a:xfrm>
          <a:custGeom>
            <a:avLst/>
            <a:gdLst/>
            <a:ahLst/>
            <a:cxnLst/>
            <a:rect l="l" t="t" r="r" b="b"/>
            <a:pathLst>
              <a:path w="25400" h="12064">
                <a:moveTo>
                  <a:pt x="24921" y="0"/>
                </a:moveTo>
                <a:lnTo>
                  <a:pt x="0" y="11492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789840" y="2635200"/>
            <a:ext cx="7620" cy="22225"/>
          </a:xfrm>
          <a:custGeom>
            <a:avLst/>
            <a:gdLst/>
            <a:ahLst/>
            <a:cxnLst/>
            <a:rect l="l" t="t" r="r" b="b"/>
            <a:pathLst>
              <a:path w="7620" h="22225">
                <a:moveTo>
                  <a:pt x="0" y="21976"/>
                </a:moveTo>
                <a:lnTo>
                  <a:pt x="7086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784580" y="2631436"/>
            <a:ext cx="15875" cy="6985"/>
          </a:xfrm>
          <a:custGeom>
            <a:avLst/>
            <a:gdLst/>
            <a:ahLst/>
            <a:cxnLst/>
            <a:rect l="l" t="t" r="r" b="b"/>
            <a:pathLst>
              <a:path w="15875" h="6985">
                <a:moveTo>
                  <a:pt x="15632" y="6401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779491" y="2629240"/>
            <a:ext cx="30480" cy="5715"/>
          </a:xfrm>
          <a:custGeom>
            <a:avLst/>
            <a:gdLst/>
            <a:ahLst/>
            <a:cxnLst/>
            <a:rect l="l" t="t" r="r" b="b"/>
            <a:pathLst>
              <a:path w="30479" h="5714">
                <a:moveTo>
                  <a:pt x="0" y="0"/>
                </a:moveTo>
                <a:lnTo>
                  <a:pt x="30181" y="5271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07356" y="2622948"/>
            <a:ext cx="2540" cy="20320"/>
          </a:xfrm>
          <a:custGeom>
            <a:avLst/>
            <a:gdLst/>
            <a:ahLst/>
            <a:cxnLst/>
            <a:rect l="l" t="t" r="r" b="b"/>
            <a:pathLst>
              <a:path w="2539" h="20319">
                <a:moveTo>
                  <a:pt x="2076" y="19991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66213" y="2688856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05325" y="2675586"/>
            <a:ext cx="11430" cy="18415"/>
          </a:xfrm>
          <a:custGeom>
            <a:avLst/>
            <a:gdLst/>
            <a:ahLst/>
            <a:cxnLst/>
            <a:rect l="l" t="t" r="r" b="b"/>
            <a:pathLst>
              <a:path w="11429" h="18414">
                <a:moveTo>
                  <a:pt x="0" y="0"/>
                </a:moveTo>
                <a:lnTo>
                  <a:pt x="11319" y="18074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03202" y="2687659"/>
            <a:ext cx="29845" cy="4445"/>
          </a:xfrm>
          <a:custGeom>
            <a:avLst/>
            <a:gdLst/>
            <a:ahLst/>
            <a:cxnLst/>
            <a:rect l="l" t="t" r="r" b="b"/>
            <a:pathLst>
              <a:path w="29845" h="4444">
                <a:moveTo>
                  <a:pt x="0" y="0"/>
                </a:moveTo>
                <a:lnTo>
                  <a:pt x="29588" y="428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01730" y="2685704"/>
            <a:ext cx="26670" cy="6350"/>
          </a:xfrm>
          <a:custGeom>
            <a:avLst/>
            <a:gdLst/>
            <a:ahLst/>
            <a:cxnLst/>
            <a:rect l="l" t="t" r="r" b="b"/>
            <a:pathLst>
              <a:path w="26670" h="6350">
                <a:moveTo>
                  <a:pt x="26598" y="5893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07002" y="2683873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0" y="0"/>
                </a:moveTo>
                <a:lnTo>
                  <a:pt x="18371" y="19016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800065" y="2695790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5" h="6350">
                <a:moveTo>
                  <a:pt x="31847" y="5976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92533" y="2692693"/>
            <a:ext cx="24130" cy="18415"/>
          </a:xfrm>
          <a:custGeom>
            <a:avLst/>
            <a:gdLst/>
            <a:ahLst/>
            <a:cxnLst/>
            <a:rect l="l" t="t" r="r" b="b"/>
            <a:pathLst>
              <a:path w="24129" h="18414">
                <a:moveTo>
                  <a:pt x="23768" y="0"/>
                </a:moveTo>
                <a:lnTo>
                  <a:pt x="0" y="18282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796071" y="2682135"/>
            <a:ext cx="12065" cy="28575"/>
          </a:xfrm>
          <a:custGeom>
            <a:avLst/>
            <a:gdLst/>
            <a:ahLst/>
            <a:cxnLst/>
            <a:rect l="l" t="t" r="r" b="b"/>
            <a:pathLst>
              <a:path w="12064" h="28575">
                <a:moveTo>
                  <a:pt x="0" y="28497"/>
                </a:moveTo>
                <a:lnTo>
                  <a:pt x="11604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775201" y="2678791"/>
            <a:ext cx="36195" cy="12065"/>
          </a:xfrm>
          <a:custGeom>
            <a:avLst/>
            <a:gdLst/>
            <a:ahLst/>
            <a:cxnLst/>
            <a:rect l="l" t="t" r="r" b="b"/>
            <a:pathLst>
              <a:path w="36195" h="12064">
                <a:moveTo>
                  <a:pt x="35920" y="11661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779160" y="2681634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60" h="3810">
                <a:moveTo>
                  <a:pt x="0" y="0"/>
                </a:moveTo>
                <a:lnTo>
                  <a:pt x="35361" y="3446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03214" y="2671495"/>
            <a:ext cx="5715" cy="22860"/>
          </a:xfrm>
          <a:custGeom>
            <a:avLst/>
            <a:gdLst/>
            <a:ahLst/>
            <a:cxnLst/>
            <a:rect l="l" t="t" r="r" b="b"/>
            <a:pathLst>
              <a:path w="5714" h="22860">
                <a:moveTo>
                  <a:pt x="0" y="22649"/>
                </a:moveTo>
                <a:lnTo>
                  <a:pt x="5408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07789" y="2673502"/>
            <a:ext cx="8890" cy="13970"/>
          </a:xfrm>
          <a:custGeom>
            <a:avLst/>
            <a:gdLst/>
            <a:ahLst/>
            <a:cxnLst/>
            <a:rect l="l" t="t" r="r" b="b"/>
            <a:pathLst>
              <a:path w="8889" h="13969">
                <a:moveTo>
                  <a:pt x="0" y="0"/>
                </a:moveTo>
                <a:lnTo>
                  <a:pt x="8386" y="13703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04663" y="2685967"/>
            <a:ext cx="21590" cy="3175"/>
          </a:xfrm>
          <a:custGeom>
            <a:avLst/>
            <a:gdLst/>
            <a:ahLst/>
            <a:cxnLst/>
            <a:rect l="l" t="t" r="r" b="b"/>
            <a:pathLst>
              <a:path w="21589" h="3175">
                <a:moveTo>
                  <a:pt x="0" y="0"/>
                </a:moveTo>
                <a:lnTo>
                  <a:pt x="21315" y="261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11920" y="2687136"/>
            <a:ext cx="18415" cy="3175"/>
          </a:xfrm>
          <a:custGeom>
            <a:avLst/>
            <a:gdLst/>
            <a:ahLst/>
            <a:cxnLst/>
            <a:rect l="l" t="t" r="r" b="b"/>
            <a:pathLst>
              <a:path w="18414" h="3175">
                <a:moveTo>
                  <a:pt x="17823" y="3102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08714" y="2682169"/>
            <a:ext cx="15875" cy="16510"/>
          </a:xfrm>
          <a:custGeom>
            <a:avLst/>
            <a:gdLst/>
            <a:ahLst/>
            <a:cxnLst/>
            <a:rect l="l" t="t" r="r" b="b"/>
            <a:pathLst>
              <a:path w="15875" h="16510">
                <a:moveTo>
                  <a:pt x="0" y="0"/>
                </a:moveTo>
                <a:lnTo>
                  <a:pt x="15609" y="16134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11201" y="2696765"/>
            <a:ext cx="22225" cy="5080"/>
          </a:xfrm>
          <a:custGeom>
            <a:avLst/>
            <a:gdLst/>
            <a:ahLst/>
            <a:cxnLst/>
            <a:rect l="l" t="t" r="r" b="b"/>
            <a:pathLst>
              <a:path w="22225" h="5080">
                <a:moveTo>
                  <a:pt x="21931" y="4652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799038" y="2691422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5">
                <a:moveTo>
                  <a:pt x="18804" y="0"/>
                </a:moveTo>
                <a:lnTo>
                  <a:pt x="0" y="14488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796767" y="2686562"/>
            <a:ext cx="8890" cy="22860"/>
          </a:xfrm>
          <a:custGeom>
            <a:avLst/>
            <a:gdLst/>
            <a:ahLst/>
            <a:cxnLst/>
            <a:rect l="l" t="t" r="r" b="b"/>
            <a:pathLst>
              <a:path w="8889" h="22860">
                <a:moveTo>
                  <a:pt x="0" y="22344"/>
                </a:moveTo>
                <a:lnTo>
                  <a:pt x="8512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787284" y="2681378"/>
            <a:ext cx="25400" cy="8255"/>
          </a:xfrm>
          <a:custGeom>
            <a:avLst/>
            <a:gdLst/>
            <a:ahLst/>
            <a:cxnLst/>
            <a:rect l="l" t="t" r="r" b="b"/>
            <a:pathLst>
              <a:path w="25400" h="8255">
                <a:moveTo>
                  <a:pt x="25217" y="7791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80586" y="2680163"/>
            <a:ext cx="26670" cy="1905"/>
          </a:xfrm>
          <a:custGeom>
            <a:avLst/>
            <a:gdLst/>
            <a:ahLst/>
            <a:cxnLst/>
            <a:rect l="l" t="t" r="r" b="b"/>
            <a:pathLst>
              <a:path w="26670" h="1905">
                <a:moveTo>
                  <a:pt x="0" y="0"/>
                </a:moveTo>
                <a:lnTo>
                  <a:pt x="26518" y="165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03316" y="2676699"/>
            <a:ext cx="5080" cy="15875"/>
          </a:xfrm>
          <a:custGeom>
            <a:avLst/>
            <a:gdLst/>
            <a:ahLst/>
            <a:cxnLst/>
            <a:rect l="l" t="t" r="r" b="b"/>
            <a:pathLst>
              <a:path w="5079" h="15875">
                <a:moveTo>
                  <a:pt x="0" y="15703"/>
                </a:moveTo>
                <a:lnTo>
                  <a:pt x="453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66213" y="274597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00567" y="2728154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4" h="13335">
                <a:moveTo>
                  <a:pt x="0" y="0"/>
                </a:moveTo>
                <a:lnTo>
                  <a:pt x="20835" y="13314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12856" y="2736781"/>
            <a:ext cx="20955" cy="9525"/>
          </a:xfrm>
          <a:custGeom>
            <a:avLst/>
            <a:gdLst/>
            <a:ahLst/>
            <a:cxnLst/>
            <a:rect l="l" t="t" r="r" b="b"/>
            <a:pathLst>
              <a:path w="20954" h="9525">
                <a:moveTo>
                  <a:pt x="0" y="0"/>
                </a:moveTo>
                <a:lnTo>
                  <a:pt x="20893" y="9245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08200" y="2740924"/>
            <a:ext cx="19685" cy="6985"/>
          </a:xfrm>
          <a:custGeom>
            <a:avLst/>
            <a:gdLst/>
            <a:ahLst/>
            <a:cxnLst/>
            <a:rect l="l" t="t" r="r" b="b"/>
            <a:pathLst>
              <a:path w="19685" h="6985">
                <a:moveTo>
                  <a:pt x="19181" y="0"/>
                </a:moveTo>
                <a:lnTo>
                  <a:pt x="0" y="6979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04640" y="2738953"/>
            <a:ext cx="19685" cy="17145"/>
          </a:xfrm>
          <a:custGeom>
            <a:avLst/>
            <a:gdLst/>
            <a:ahLst/>
            <a:cxnLst/>
            <a:rect l="l" t="t" r="r" b="b"/>
            <a:pathLst>
              <a:path w="19685" h="17144">
                <a:moveTo>
                  <a:pt x="0" y="0"/>
                </a:moveTo>
                <a:lnTo>
                  <a:pt x="19398" y="16797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93629" y="2751924"/>
            <a:ext cx="36195" cy="3175"/>
          </a:xfrm>
          <a:custGeom>
            <a:avLst/>
            <a:gdLst/>
            <a:ahLst/>
            <a:cxnLst/>
            <a:rect l="l" t="t" r="r" b="b"/>
            <a:pathLst>
              <a:path w="36195" h="3175">
                <a:moveTo>
                  <a:pt x="35932" y="0"/>
                </a:moveTo>
                <a:lnTo>
                  <a:pt x="0" y="310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79850" y="2748563"/>
            <a:ext cx="33020" cy="12065"/>
          </a:xfrm>
          <a:custGeom>
            <a:avLst/>
            <a:gdLst/>
            <a:ahLst/>
            <a:cxnLst/>
            <a:rect l="l" t="t" r="r" b="b"/>
            <a:pathLst>
              <a:path w="33020" h="12064">
                <a:moveTo>
                  <a:pt x="0" y="11711"/>
                </a:moveTo>
                <a:lnTo>
                  <a:pt x="32567" y="11711"/>
                </a:lnTo>
                <a:lnTo>
                  <a:pt x="32567" y="0"/>
                </a:lnTo>
                <a:lnTo>
                  <a:pt x="0" y="0"/>
                </a:lnTo>
                <a:lnTo>
                  <a:pt x="0" y="11711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786246" y="2749718"/>
            <a:ext cx="25400" cy="6350"/>
          </a:xfrm>
          <a:custGeom>
            <a:avLst/>
            <a:gdLst/>
            <a:ahLst/>
            <a:cxnLst/>
            <a:rect l="l" t="t" r="r" b="b"/>
            <a:pathLst>
              <a:path w="25400" h="6350">
                <a:moveTo>
                  <a:pt x="0" y="5965"/>
                </a:moveTo>
                <a:lnTo>
                  <a:pt x="25149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781225" y="2739661"/>
            <a:ext cx="29845" cy="16510"/>
          </a:xfrm>
          <a:custGeom>
            <a:avLst/>
            <a:gdLst/>
            <a:ahLst/>
            <a:cxnLst/>
            <a:rect l="l" t="t" r="r" b="b"/>
            <a:pathLst>
              <a:path w="29845" h="16510">
                <a:moveTo>
                  <a:pt x="29633" y="16390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774658" y="2737836"/>
            <a:ext cx="39370" cy="12065"/>
          </a:xfrm>
          <a:custGeom>
            <a:avLst/>
            <a:gdLst/>
            <a:ahLst/>
            <a:cxnLst/>
            <a:rect l="l" t="t" r="r" b="b"/>
            <a:pathLst>
              <a:path w="39370" h="12064">
                <a:moveTo>
                  <a:pt x="0" y="11747"/>
                </a:moveTo>
                <a:lnTo>
                  <a:pt x="39105" y="11747"/>
                </a:lnTo>
                <a:lnTo>
                  <a:pt x="39105" y="0"/>
                </a:lnTo>
                <a:lnTo>
                  <a:pt x="0" y="0"/>
                </a:lnTo>
                <a:lnTo>
                  <a:pt x="0" y="11747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01696" y="2726335"/>
            <a:ext cx="7620" cy="20955"/>
          </a:xfrm>
          <a:custGeom>
            <a:avLst/>
            <a:gdLst/>
            <a:ahLst/>
            <a:cxnLst/>
            <a:rect l="l" t="t" r="r" b="b"/>
            <a:pathLst>
              <a:path w="7620" h="20955">
                <a:moveTo>
                  <a:pt x="0" y="20843"/>
                </a:moveTo>
                <a:lnTo>
                  <a:pt x="7416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02712" y="2725602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0" y="0"/>
                </a:moveTo>
                <a:lnTo>
                  <a:pt x="15758" y="11116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14830" y="273411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0" y="0"/>
                </a:moveTo>
                <a:lnTo>
                  <a:pt x="11182" y="6309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14568" y="2739894"/>
            <a:ext cx="14604" cy="5715"/>
          </a:xfrm>
          <a:custGeom>
            <a:avLst/>
            <a:gdLst/>
            <a:ahLst/>
            <a:cxnLst/>
            <a:rect l="l" t="t" r="r" b="b"/>
            <a:pathLst>
              <a:path w="14604" h="5714">
                <a:moveTo>
                  <a:pt x="14388" y="0"/>
                </a:moveTo>
                <a:lnTo>
                  <a:pt x="0" y="531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06135" y="2737444"/>
            <a:ext cx="17145" cy="13335"/>
          </a:xfrm>
          <a:custGeom>
            <a:avLst/>
            <a:gdLst/>
            <a:ahLst/>
            <a:cxnLst/>
            <a:rect l="l" t="t" r="r" b="b"/>
            <a:pathLst>
              <a:path w="17145" h="13335">
                <a:moveTo>
                  <a:pt x="0" y="0"/>
                </a:moveTo>
                <a:lnTo>
                  <a:pt x="16671" y="12835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03020" y="2751787"/>
            <a:ext cx="28575" cy="1905"/>
          </a:xfrm>
          <a:custGeom>
            <a:avLst/>
            <a:gdLst/>
            <a:ahLst/>
            <a:cxnLst/>
            <a:rect l="l" t="t" r="r" b="b"/>
            <a:pathLst>
              <a:path w="28575" h="1905">
                <a:moveTo>
                  <a:pt x="28081" y="0"/>
                </a:moveTo>
                <a:lnTo>
                  <a:pt x="0" y="130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792727" y="2753374"/>
            <a:ext cx="15875" cy="635"/>
          </a:xfrm>
          <a:custGeom>
            <a:avLst/>
            <a:gdLst/>
            <a:ahLst/>
            <a:cxnLst/>
            <a:rect l="l" t="t" r="r" b="b"/>
            <a:pathLst>
              <a:path w="15875" h="635">
                <a:moveTo>
                  <a:pt x="15415" y="0"/>
                </a:moveTo>
                <a:lnTo>
                  <a:pt x="0" y="5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87490" y="2749324"/>
            <a:ext cx="17145" cy="4445"/>
          </a:xfrm>
          <a:custGeom>
            <a:avLst/>
            <a:gdLst/>
            <a:ahLst/>
            <a:cxnLst/>
            <a:rect l="l" t="t" r="r" b="b"/>
            <a:pathLst>
              <a:path w="17145" h="4444">
                <a:moveTo>
                  <a:pt x="0" y="4139"/>
                </a:moveTo>
                <a:lnTo>
                  <a:pt x="16716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89897" y="2742706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22216" y="12218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776073" y="2735945"/>
            <a:ext cx="34290" cy="12065"/>
          </a:xfrm>
          <a:custGeom>
            <a:avLst/>
            <a:gdLst/>
            <a:ahLst/>
            <a:cxnLst/>
            <a:rect l="l" t="t" r="r" b="b"/>
            <a:pathLst>
              <a:path w="34289" h="12064">
                <a:moveTo>
                  <a:pt x="0" y="11743"/>
                </a:moveTo>
                <a:lnTo>
                  <a:pt x="34028" y="11743"/>
                </a:lnTo>
                <a:lnTo>
                  <a:pt x="34028" y="0"/>
                </a:lnTo>
                <a:lnTo>
                  <a:pt x="0" y="0"/>
                </a:lnTo>
                <a:lnTo>
                  <a:pt x="0" y="11743"/>
                </a:lnTo>
                <a:close/>
              </a:path>
            </a:pathLst>
          </a:custGeom>
          <a:solidFill>
            <a:srgbClr val="929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02860" y="2730794"/>
            <a:ext cx="5715" cy="15240"/>
          </a:xfrm>
          <a:custGeom>
            <a:avLst/>
            <a:gdLst/>
            <a:ahLst/>
            <a:cxnLst/>
            <a:rect l="l" t="t" r="r" b="b"/>
            <a:pathLst>
              <a:path w="5714" h="15239">
                <a:moveTo>
                  <a:pt x="0" y="14864"/>
                </a:moveTo>
                <a:lnTo>
                  <a:pt x="5442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3845731" y="2782379"/>
            <a:ext cx="39624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3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150" spc="-6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150" spc="-8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15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3871256" y="2587255"/>
            <a:ext cx="303530" cy="1270"/>
          </a:xfrm>
          <a:custGeom>
            <a:avLst/>
            <a:gdLst/>
            <a:ahLst/>
            <a:cxnLst/>
            <a:rect l="l" t="t" r="r" b="b"/>
            <a:pathLst>
              <a:path w="303529" h="1269">
                <a:moveTo>
                  <a:pt x="0" y="1041"/>
                </a:moveTo>
                <a:lnTo>
                  <a:pt x="30324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167750" y="2578727"/>
            <a:ext cx="1270" cy="207645"/>
          </a:xfrm>
          <a:custGeom>
            <a:avLst/>
            <a:gdLst/>
            <a:ahLst/>
            <a:cxnLst/>
            <a:rect l="l" t="t" r="r" b="b"/>
            <a:pathLst>
              <a:path w="1270" h="207644">
                <a:moveTo>
                  <a:pt x="928" y="0"/>
                </a:moveTo>
                <a:lnTo>
                  <a:pt x="0" y="20708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877221" y="2781015"/>
            <a:ext cx="300355" cy="1905"/>
          </a:xfrm>
          <a:custGeom>
            <a:avLst/>
            <a:gdLst/>
            <a:ahLst/>
            <a:cxnLst/>
            <a:rect l="l" t="t" r="r" b="b"/>
            <a:pathLst>
              <a:path w="300354" h="1905">
                <a:moveTo>
                  <a:pt x="300186" y="0"/>
                </a:moveTo>
                <a:lnTo>
                  <a:pt x="0" y="162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79198" y="2582939"/>
            <a:ext cx="3810" cy="205740"/>
          </a:xfrm>
          <a:custGeom>
            <a:avLst/>
            <a:gdLst/>
            <a:ahLst/>
            <a:cxnLst/>
            <a:rect l="l" t="t" r="r" b="b"/>
            <a:pathLst>
              <a:path w="3810" h="205739">
                <a:moveTo>
                  <a:pt x="3549" y="205131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872682" y="2585201"/>
            <a:ext cx="297815" cy="1905"/>
          </a:xfrm>
          <a:custGeom>
            <a:avLst/>
            <a:gdLst/>
            <a:ahLst/>
            <a:cxnLst/>
            <a:rect l="l" t="t" r="r" b="b"/>
            <a:pathLst>
              <a:path w="297814" h="1905">
                <a:moveTo>
                  <a:pt x="0" y="1565"/>
                </a:moveTo>
                <a:lnTo>
                  <a:pt x="297383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69479" y="2577301"/>
            <a:ext cx="1905" cy="202565"/>
          </a:xfrm>
          <a:custGeom>
            <a:avLst/>
            <a:gdLst/>
            <a:ahLst/>
            <a:cxnLst/>
            <a:rect l="l" t="t" r="r" b="b"/>
            <a:pathLst>
              <a:path w="1904" h="202564">
                <a:moveTo>
                  <a:pt x="1283" y="0"/>
                </a:moveTo>
                <a:lnTo>
                  <a:pt x="0" y="202338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884085" y="2780714"/>
            <a:ext cx="295275" cy="1905"/>
          </a:xfrm>
          <a:custGeom>
            <a:avLst/>
            <a:gdLst/>
            <a:ahLst/>
            <a:cxnLst/>
            <a:rect l="l" t="t" r="r" b="b"/>
            <a:pathLst>
              <a:path w="295275" h="1905">
                <a:moveTo>
                  <a:pt x="294756" y="0"/>
                </a:moveTo>
                <a:lnTo>
                  <a:pt x="0" y="158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879758" y="2586857"/>
            <a:ext cx="3175" cy="200025"/>
          </a:xfrm>
          <a:custGeom>
            <a:avLst/>
            <a:gdLst/>
            <a:ahLst/>
            <a:cxnLst/>
            <a:rect l="l" t="t" r="r" b="b"/>
            <a:pathLst>
              <a:path w="3175" h="200025">
                <a:moveTo>
                  <a:pt x="3101" y="199808"/>
                </a:moveTo>
                <a:lnTo>
                  <a:pt x="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97721" y="2631738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934978" y="2622483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10" h="8255">
                <a:moveTo>
                  <a:pt x="0" y="0"/>
                </a:moveTo>
                <a:lnTo>
                  <a:pt x="16172" y="8186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937648" y="2620993"/>
            <a:ext cx="24130" cy="20320"/>
          </a:xfrm>
          <a:custGeom>
            <a:avLst/>
            <a:gdLst/>
            <a:ahLst/>
            <a:cxnLst/>
            <a:rect l="l" t="t" r="r" b="b"/>
            <a:pathLst>
              <a:path w="24129" h="20319">
                <a:moveTo>
                  <a:pt x="0" y="0"/>
                </a:moveTo>
                <a:lnTo>
                  <a:pt x="23555" y="20194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942924" y="2632455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4" h="13335">
                <a:moveTo>
                  <a:pt x="20801" y="0"/>
                </a:moveTo>
                <a:lnTo>
                  <a:pt x="0" y="12957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43024" y="2630147"/>
            <a:ext cx="13335" cy="28575"/>
          </a:xfrm>
          <a:custGeom>
            <a:avLst/>
            <a:gdLst/>
            <a:ahLst/>
            <a:cxnLst/>
            <a:rect l="l" t="t" r="r" b="b"/>
            <a:pathLst>
              <a:path w="13335" h="28575">
                <a:moveTo>
                  <a:pt x="12912" y="0"/>
                </a:moveTo>
                <a:lnTo>
                  <a:pt x="0" y="28076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38696" y="2633209"/>
            <a:ext cx="10160" cy="26670"/>
          </a:xfrm>
          <a:custGeom>
            <a:avLst/>
            <a:gdLst/>
            <a:ahLst/>
            <a:cxnLst/>
            <a:rect l="l" t="t" r="r" b="b"/>
            <a:pathLst>
              <a:path w="10160" h="26669">
                <a:moveTo>
                  <a:pt x="9864" y="26364"/>
                </a:moveTo>
                <a:lnTo>
                  <a:pt x="0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923124" y="2641251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23714" y="0"/>
                </a:moveTo>
                <a:lnTo>
                  <a:pt x="0" y="9624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26146" y="2631763"/>
            <a:ext cx="3175" cy="27305"/>
          </a:xfrm>
          <a:custGeom>
            <a:avLst/>
            <a:gdLst/>
            <a:ahLst/>
            <a:cxnLst/>
            <a:rect l="l" t="t" r="r" b="b"/>
            <a:pathLst>
              <a:path w="3175" h="27305">
                <a:moveTo>
                  <a:pt x="0" y="27044"/>
                </a:moveTo>
                <a:lnTo>
                  <a:pt x="264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908333" y="2634099"/>
            <a:ext cx="28575" cy="4445"/>
          </a:xfrm>
          <a:custGeom>
            <a:avLst/>
            <a:gdLst/>
            <a:ahLst/>
            <a:cxnLst/>
            <a:rect l="l" t="t" r="r" b="b"/>
            <a:pathLst>
              <a:path w="28575" h="4444">
                <a:moveTo>
                  <a:pt x="28142" y="420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12911" y="2625934"/>
            <a:ext cx="35560" cy="10795"/>
          </a:xfrm>
          <a:custGeom>
            <a:avLst/>
            <a:gdLst/>
            <a:ahLst/>
            <a:cxnLst/>
            <a:rect l="l" t="t" r="r" b="b"/>
            <a:pathLst>
              <a:path w="35560" h="10794">
                <a:moveTo>
                  <a:pt x="0" y="10551"/>
                </a:moveTo>
                <a:lnTo>
                  <a:pt x="35219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937012" y="2619992"/>
            <a:ext cx="2540" cy="19685"/>
          </a:xfrm>
          <a:custGeom>
            <a:avLst/>
            <a:gdLst/>
            <a:ahLst/>
            <a:cxnLst/>
            <a:rect l="l" t="t" r="r" b="b"/>
            <a:pathLst>
              <a:path w="2539" h="19685">
                <a:moveTo>
                  <a:pt x="0" y="19134"/>
                </a:moveTo>
                <a:lnTo>
                  <a:pt x="1923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936496" y="2620875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0" y="0"/>
                </a:moveTo>
                <a:lnTo>
                  <a:pt x="10681" y="5598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939276" y="2619329"/>
            <a:ext cx="19685" cy="15875"/>
          </a:xfrm>
          <a:custGeom>
            <a:avLst/>
            <a:gdLst/>
            <a:ahLst/>
            <a:cxnLst/>
            <a:rect l="l" t="t" r="r" b="b"/>
            <a:pathLst>
              <a:path w="19685" h="15875">
                <a:moveTo>
                  <a:pt x="0" y="0"/>
                </a:moveTo>
                <a:lnTo>
                  <a:pt x="19219" y="15461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953124" y="2631071"/>
            <a:ext cx="12065" cy="8890"/>
          </a:xfrm>
          <a:custGeom>
            <a:avLst/>
            <a:gdLst/>
            <a:ahLst/>
            <a:cxnLst/>
            <a:rect l="l" t="t" r="r" b="b"/>
            <a:pathLst>
              <a:path w="12064" h="8889">
                <a:moveTo>
                  <a:pt x="12055" y="0"/>
                </a:moveTo>
                <a:lnTo>
                  <a:pt x="0" y="8292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948298" y="2628999"/>
            <a:ext cx="10160" cy="22860"/>
          </a:xfrm>
          <a:custGeom>
            <a:avLst/>
            <a:gdLst/>
            <a:ahLst/>
            <a:cxnLst/>
            <a:rect l="l" t="t" r="r" b="b"/>
            <a:pathLst>
              <a:path w="10160" h="22860">
                <a:moveTo>
                  <a:pt x="9672" y="0"/>
                </a:moveTo>
                <a:lnTo>
                  <a:pt x="0" y="22258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943423" y="2641777"/>
            <a:ext cx="6350" cy="17145"/>
          </a:xfrm>
          <a:custGeom>
            <a:avLst/>
            <a:gdLst/>
            <a:ahLst/>
            <a:cxnLst/>
            <a:rect l="l" t="t" r="r" b="b"/>
            <a:pathLst>
              <a:path w="6350" h="17144">
                <a:moveTo>
                  <a:pt x="6132" y="16530"/>
                </a:moveTo>
                <a:lnTo>
                  <a:pt x="0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928825" y="2639907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5" h="8889">
                <a:moveTo>
                  <a:pt x="19473" y="0"/>
                </a:moveTo>
                <a:lnTo>
                  <a:pt x="0" y="873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3926696" y="2635520"/>
            <a:ext cx="1905" cy="22225"/>
          </a:xfrm>
          <a:custGeom>
            <a:avLst/>
            <a:gdLst/>
            <a:ahLst/>
            <a:cxnLst/>
            <a:rect l="l" t="t" r="r" b="b"/>
            <a:pathLst>
              <a:path w="1904" h="22225">
                <a:moveTo>
                  <a:pt x="0" y="21773"/>
                </a:moveTo>
                <a:lnTo>
                  <a:pt x="1659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18121" y="2633969"/>
            <a:ext cx="19685" cy="4445"/>
          </a:xfrm>
          <a:custGeom>
            <a:avLst/>
            <a:gdLst/>
            <a:ahLst/>
            <a:cxnLst/>
            <a:rect l="l" t="t" r="r" b="b"/>
            <a:pathLst>
              <a:path w="19685" h="4444">
                <a:moveTo>
                  <a:pt x="19643" y="3823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914290" y="2626791"/>
            <a:ext cx="25400" cy="8255"/>
          </a:xfrm>
          <a:custGeom>
            <a:avLst/>
            <a:gdLst/>
            <a:ahLst/>
            <a:cxnLst/>
            <a:rect l="l" t="t" r="r" b="b"/>
            <a:pathLst>
              <a:path w="25400" h="8255">
                <a:moveTo>
                  <a:pt x="0" y="8109"/>
                </a:moveTo>
                <a:lnTo>
                  <a:pt x="24948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937121" y="2622824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0" y="14742"/>
                </a:moveTo>
                <a:lnTo>
                  <a:pt x="2654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997721" y="2688856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936539" y="2669888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2956" y="0"/>
                </a:moveTo>
                <a:lnTo>
                  <a:pt x="0" y="2502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933071" y="2688087"/>
            <a:ext cx="31750" cy="1270"/>
          </a:xfrm>
          <a:custGeom>
            <a:avLst/>
            <a:gdLst/>
            <a:ahLst/>
            <a:cxnLst/>
            <a:rect l="l" t="t" r="r" b="b"/>
            <a:pathLst>
              <a:path w="31750" h="1269">
                <a:moveTo>
                  <a:pt x="0" y="681"/>
                </a:moveTo>
                <a:lnTo>
                  <a:pt x="31389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937512" y="2683724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25185" y="0"/>
                </a:moveTo>
                <a:lnTo>
                  <a:pt x="0" y="18346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934806" y="2695114"/>
            <a:ext cx="27305" cy="13335"/>
          </a:xfrm>
          <a:custGeom>
            <a:avLst/>
            <a:gdLst/>
            <a:ahLst/>
            <a:cxnLst/>
            <a:rect l="l" t="t" r="r" b="b"/>
            <a:pathLst>
              <a:path w="27304" h="13335">
                <a:moveTo>
                  <a:pt x="0" y="0"/>
                </a:moveTo>
                <a:lnTo>
                  <a:pt x="26904" y="12922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925813" y="2697770"/>
            <a:ext cx="36830" cy="8890"/>
          </a:xfrm>
          <a:custGeom>
            <a:avLst/>
            <a:gdLst/>
            <a:ahLst/>
            <a:cxnLst/>
            <a:rect l="l" t="t" r="r" b="b"/>
            <a:pathLst>
              <a:path w="36829" h="8889">
                <a:moveTo>
                  <a:pt x="36585" y="8868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931514" y="2689587"/>
            <a:ext cx="5080" cy="22225"/>
          </a:xfrm>
          <a:custGeom>
            <a:avLst/>
            <a:gdLst/>
            <a:ahLst/>
            <a:cxnLst/>
            <a:rect l="l" t="t" r="r" b="b"/>
            <a:pathLst>
              <a:path w="5079" h="22225">
                <a:moveTo>
                  <a:pt x="4744" y="0"/>
                </a:moveTo>
                <a:lnTo>
                  <a:pt x="0" y="22114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924024" y="2682105"/>
            <a:ext cx="12065" cy="36830"/>
          </a:xfrm>
          <a:custGeom>
            <a:avLst/>
            <a:gdLst/>
            <a:ahLst/>
            <a:cxnLst/>
            <a:rect l="l" t="t" r="r" b="b"/>
            <a:pathLst>
              <a:path w="12064" h="36830">
                <a:moveTo>
                  <a:pt x="11643" y="36418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914359" y="2682867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89" h="11430">
                <a:moveTo>
                  <a:pt x="21573" y="10948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914076" y="2684429"/>
            <a:ext cx="27940" cy="5715"/>
          </a:xfrm>
          <a:custGeom>
            <a:avLst/>
            <a:gdLst/>
            <a:ahLst/>
            <a:cxnLst/>
            <a:rect l="l" t="t" r="r" b="b"/>
            <a:pathLst>
              <a:path w="27939" h="5714">
                <a:moveTo>
                  <a:pt x="0" y="0"/>
                </a:moveTo>
                <a:lnTo>
                  <a:pt x="27883" y="5132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934308" y="2674797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80">
                <a:moveTo>
                  <a:pt x="0" y="17188"/>
                </a:moveTo>
                <a:lnTo>
                  <a:pt x="5259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939537" y="2668494"/>
            <a:ext cx="1905" cy="19050"/>
          </a:xfrm>
          <a:custGeom>
            <a:avLst/>
            <a:gdLst/>
            <a:ahLst/>
            <a:cxnLst/>
            <a:rect l="l" t="t" r="r" b="b"/>
            <a:pathLst>
              <a:path w="1904" h="19050">
                <a:moveTo>
                  <a:pt x="1681" y="0"/>
                </a:moveTo>
                <a:lnTo>
                  <a:pt x="0" y="18854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934467" y="2685948"/>
            <a:ext cx="23495" cy="635"/>
          </a:xfrm>
          <a:custGeom>
            <a:avLst/>
            <a:gdLst/>
            <a:ahLst/>
            <a:cxnLst/>
            <a:rect l="l" t="t" r="r" b="b"/>
            <a:pathLst>
              <a:path w="23495" h="635">
                <a:moveTo>
                  <a:pt x="0" y="0"/>
                </a:moveTo>
                <a:lnTo>
                  <a:pt x="23420" y="42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943802" y="2682622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39">
                <a:moveTo>
                  <a:pt x="20559" y="0"/>
                </a:moveTo>
                <a:lnTo>
                  <a:pt x="0" y="14865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3936398" y="2693342"/>
            <a:ext cx="20955" cy="9525"/>
          </a:xfrm>
          <a:custGeom>
            <a:avLst/>
            <a:gdLst/>
            <a:ahLst/>
            <a:cxnLst/>
            <a:rect l="l" t="t" r="r" b="b"/>
            <a:pathLst>
              <a:path w="20954" h="9525">
                <a:moveTo>
                  <a:pt x="0" y="0"/>
                </a:moveTo>
                <a:lnTo>
                  <a:pt x="20446" y="9512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935496" y="2698359"/>
            <a:ext cx="28575" cy="7620"/>
          </a:xfrm>
          <a:custGeom>
            <a:avLst/>
            <a:gdLst/>
            <a:ahLst/>
            <a:cxnLst/>
            <a:rect l="l" t="t" r="r" b="b"/>
            <a:pathLst>
              <a:path w="28575" h="7619">
                <a:moveTo>
                  <a:pt x="28173" y="7492"/>
                </a:moveTo>
                <a:lnTo>
                  <a:pt x="0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934726" y="2688247"/>
            <a:ext cx="3810" cy="19050"/>
          </a:xfrm>
          <a:custGeom>
            <a:avLst/>
            <a:gdLst/>
            <a:ahLst/>
            <a:cxnLst/>
            <a:rect l="l" t="t" r="r" b="b"/>
            <a:pathLst>
              <a:path w="3810" h="19050">
                <a:moveTo>
                  <a:pt x="3368" y="0"/>
                </a:moveTo>
                <a:lnTo>
                  <a:pt x="0" y="18547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926669" y="2687744"/>
            <a:ext cx="10160" cy="29845"/>
          </a:xfrm>
          <a:custGeom>
            <a:avLst/>
            <a:gdLst/>
            <a:ahLst/>
            <a:cxnLst/>
            <a:rect l="l" t="t" r="r" b="b"/>
            <a:pathLst>
              <a:path w="10160" h="29844">
                <a:moveTo>
                  <a:pt x="9564" y="29628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20164" y="2685181"/>
            <a:ext cx="17145" cy="8255"/>
          </a:xfrm>
          <a:custGeom>
            <a:avLst/>
            <a:gdLst/>
            <a:ahLst/>
            <a:cxnLst/>
            <a:rect l="l" t="t" r="r" b="b"/>
            <a:pathLst>
              <a:path w="17145" h="8255">
                <a:moveTo>
                  <a:pt x="16689" y="8203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915666" y="2682107"/>
            <a:ext cx="21590" cy="5080"/>
          </a:xfrm>
          <a:custGeom>
            <a:avLst/>
            <a:gdLst/>
            <a:ahLst/>
            <a:cxnLst/>
            <a:rect l="l" t="t" r="r" b="b"/>
            <a:pathLst>
              <a:path w="21589" h="5080">
                <a:moveTo>
                  <a:pt x="0" y="0"/>
                </a:moveTo>
                <a:lnTo>
                  <a:pt x="21179" y="4812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935498" y="2676512"/>
            <a:ext cx="3810" cy="13970"/>
          </a:xfrm>
          <a:custGeom>
            <a:avLst/>
            <a:gdLst/>
            <a:ahLst/>
            <a:cxnLst/>
            <a:rect l="l" t="t" r="r" b="b"/>
            <a:pathLst>
              <a:path w="3810" h="13969">
                <a:moveTo>
                  <a:pt x="0" y="13972"/>
                </a:moveTo>
                <a:lnTo>
                  <a:pt x="3367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997721" y="274597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9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937257" y="2728098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0" y="0"/>
                </a:moveTo>
                <a:lnTo>
                  <a:pt x="4826" y="16109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933931" y="2737434"/>
            <a:ext cx="32384" cy="3175"/>
          </a:xfrm>
          <a:custGeom>
            <a:avLst/>
            <a:gdLst/>
            <a:ahLst/>
            <a:cxnLst/>
            <a:rect l="l" t="t" r="r" b="b"/>
            <a:pathLst>
              <a:path w="32385" h="3175">
                <a:moveTo>
                  <a:pt x="0" y="0"/>
                </a:moveTo>
                <a:lnTo>
                  <a:pt x="32220" y="291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935365" y="2736394"/>
            <a:ext cx="27305" cy="14604"/>
          </a:xfrm>
          <a:custGeom>
            <a:avLst/>
            <a:gdLst/>
            <a:ahLst/>
            <a:cxnLst/>
            <a:rect l="l" t="t" r="r" b="b"/>
            <a:pathLst>
              <a:path w="27304" h="14605">
                <a:moveTo>
                  <a:pt x="27197" y="0"/>
                </a:moveTo>
                <a:lnTo>
                  <a:pt x="0" y="14015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941333" y="2741384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10" h="22860">
                <a:moveTo>
                  <a:pt x="0" y="0"/>
                </a:moveTo>
                <a:lnTo>
                  <a:pt x="16396" y="22627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930700" y="2756045"/>
            <a:ext cx="29845" cy="2540"/>
          </a:xfrm>
          <a:custGeom>
            <a:avLst/>
            <a:gdLst/>
            <a:ahLst/>
            <a:cxnLst/>
            <a:rect l="l" t="t" r="r" b="b"/>
            <a:pathLst>
              <a:path w="29845" h="2539">
                <a:moveTo>
                  <a:pt x="29415" y="199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22861" y="2754977"/>
            <a:ext cx="22225" cy="2540"/>
          </a:xfrm>
          <a:custGeom>
            <a:avLst/>
            <a:gdLst/>
            <a:ahLst/>
            <a:cxnLst/>
            <a:rect l="l" t="t" r="r" b="b"/>
            <a:pathLst>
              <a:path w="22225" h="2539">
                <a:moveTo>
                  <a:pt x="21719" y="228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922408" y="2749198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0" y="7403"/>
                </a:moveTo>
                <a:lnTo>
                  <a:pt x="21479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911463" y="2742813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30">
                <a:moveTo>
                  <a:pt x="28717" y="11067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917150" y="2728423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4">
                <a:moveTo>
                  <a:pt x="0" y="23179"/>
                </a:moveTo>
                <a:lnTo>
                  <a:pt x="23759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927971" y="2730548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5" h="9525">
                <a:moveTo>
                  <a:pt x="0" y="9227"/>
                </a:moveTo>
                <a:lnTo>
                  <a:pt x="12946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3939063" y="2726555"/>
            <a:ext cx="3175" cy="10160"/>
          </a:xfrm>
          <a:custGeom>
            <a:avLst/>
            <a:gdLst/>
            <a:ahLst/>
            <a:cxnLst/>
            <a:rect l="l" t="t" r="r" b="b"/>
            <a:pathLst>
              <a:path w="3175" h="10160">
                <a:moveTo>
                  <a:pt x="0" y="0"/>
                </a:moveTo>
                <a:lnTo>
                  <a:pt x="2802" y="9954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935452" y="2734963"/>
            <a:ext cx="22860" cy="1905"/>
          </a:xfrm>
          <a:custGeom>
            <a:avLst/>
            <a:gdLst/>
            <a:ahLst/>
            <a:cxnLst/>
            <a:rect l="l" t="t" r="r" b="b"/>
            <a:pathLst>
              <a:path w="22860" h="1905">
                <a:moveTo>
                  <a:pt x="0" y="0"/>
                </a:moveTo>
                <a:lnTo>
                  <a:pt x="22662" y="183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946511" y="2735638"/>
            <a:ext cx="18415" cy="10160"/>
          </a:xfrm>
          <a:custGeom>
            <a:avLst/>
            <a:gdLst/>
            <a:ahLst/>
            <a:cxnLst/>
            <a:rect l="l" t="t" r="r" b="b"/>
            <a:pathLst>
              <a:path w="18414" h="10160">
                <a:moveTo>
                  <a:pt x="17823" y="0"/>
                </a:moveTo>
                <a:lnTo>
                  <a:pt x="0" y="9841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3942836" y="2739901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10">
                <a:moveTo>
                  <a:pt x="0" y="0"/>
                </a:moveTo>
                <a:lnTo>
                  <a:pt x="11761" y="16152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938530" y="2756100"/>
            <a:ext cx="23495" cy="1905"/>
          </a:xfrm>
          <a:custGeom>
            <a:avLst/>
            <a:gdLst/>
            <a:ahLst/>
            <a:cxnLst/>
            <a:rect l="l" t="t" r="r" b="b"/>
            <a:pathLst>
              <a:path w="23495" h="1905">
                <a:moveTo>
                  <a:pt x="22953" y="1370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927426" y="2755066"/>
            <a:ext cx="19050" cy="1905"/>
          </a:xfrm>
          <a:custGeom>
            <a:avLst/>
            <a:gdLst/>
            <a:ahLst/>
            <a:cxnLst/>
            <a:rect l="l" t="t" r="r" b="b"/>
            <a:pathLst>
              <a:path w="19050" h="1905">
                <a:moveTo>
                  <a:pt x="18501" y="1517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3923532" y="2750051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5" h="4444">
                <a:moveTo>
                  <a:pt x="0" y="4244"/>
                </a:moveTo>
                <a:lnTo>
                  <a:pt x="13203" y="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922981" y="2746597"/>
            <a:ext cx="18415" cy="7620"/>
          </a:xfrm>
          <a:custGeom>
            <a:avLst/>
            <a:gdLst/>
            <a:ahLst/>
            <a:cxnLst/>
            <a:rect l="l" t="t" r="r" b="b"/>
            <a:pathLst>
              <a:path w="18414" h="7619">
                <a:moveTo>
                  <a:pt x="18155" y="7078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918419" y="2734419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0" y="15593"/>
                </a:moveTo>
                <a:lnTo>
                  <a:pt x="15338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3929051" y="2730312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19">
                <a:moveTo>
                  <a:pt x="0" y="7549"/>
                </a:moveTo>
                <a:lnTo>
                  <a:pt x="10505" y="0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 txBox="1"/>
          <p:nvPr/>
        </p:nvSpPr>
        <p:spPr>
          <a:xfrm>
            <a:off x="4167107" y="3379837"/>
            <a:ext cx="63563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</a:t>
            </a:r>
            <a:r>
              <a:rPr sz="14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7752624" y="4823367"/>
            <a:ext cx="676910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37795">
              <a:lnSpc>
                <a:spcPct val="101699"/>
              </a:lnSpc>
              <a:spcBef>
                <a:spcPts val="110"/>
              </a:spcBef>
            </a:pPr>
            <a:r>
              <a:rPr sz="14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Load  </a:t>
            </a:r>
            <a:r>
              <a:rPr sz="14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Balan</a:t>
            </a:r>
            <a:r>
              <a:rPr sz="1400" spc="-9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400" spc="-6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er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5153911" y="4859323"/>
            <a:ext cx="2228850" cy="0"/>
          </a:xfrm>
          <a:custGeom>
            <a:avLst/>
            <a:gdLst/>
            <a:ahLst/>
            <a:cxnLst/>
            <a:rect l="l" t="t" r="r" b="b"/>
            <a:pathLst>
              <a:path w="2228850">
                <a:moveTo>
                  <a:pt x="0" y="0"/>
                </a:moveTo>
                <a:lnTo>
                  <a:pt x="2228413" y="0"/>
                </a:lnTo>
              </a:path>
            </a:pathLst>
          </a:custGeom>
          <a:ln w="11423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376615" y="4819343"/>
            <a:ext cx="102704" cy="799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056916" y="4819343"/>
            <a:ext cx="102704" cy="799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093755" y="4333837"/>
            <a:ext cx="947419" cy="1051560"/>
          </a:xfrm>
          <a:custGeom>
            <a:avLst/>
            <a:gdLst/>
            <a:ahLst/>
            <a:cxnLst/>
            <a:rect l="l" t="t" r="r" b="b"/>
            <a:pathLst>
              <a:path w="947420" h="1051560">
                <a:moveTo>
                  <a:pt x="844397" y="0"/>
                </a:moveTo>
                <a:lnTo>
                  <a:pt x="102692" y="0"/>
                </a:lnTo>
                <a:lnTo>
                  <a:pt x="62718" y="8078"/>
                </a:lnTo>
                <a:lnTo>
                  <a:pt x="30076" y="30110"/>
                </a:lnTo>
                <a:lnTo>
                  <a:pt x="8069" y="62788"/>
                </a:lnTo>
                <a:lnTo>
                  <a:pt x="0" y="102806"/>
                </a:lnTo>
                <a:lnTo>
                  <a:pt x="0" y="948156"/>
                </a:lnTo>
                <a:lnTo>
                  <a:pt x="8069" y="988174"/>
                </a:lnTo>
                <a:lnTo>
                  <a:pt x="30076" y="1020852"/>
                </a:lnTo>
                <a:lnTo>
                  <a:pt x="62718" y="1042884"/>
                </a:lnTo>
                <a:lnTo>
                  <a:pt x="102692" y="1050963"/>
                </a:lnTo>
                <a:lnTo>
                  <a:pt x="844397" y="1050963"/>
                </a:lnTo>
                <a:lnTo>
                  <a:pt x="884371" y="1042884"/>
                </a:lnTo>
                <a:lnTo>
                  <a:pt x="917013" y="1020852"/>
                </a:lnTo>
                <a:lnTo>
                  <a:pt x="939020" y="988174"/>
                </a:lnTo>
                <a:lnTo>
                  <a:pt x="947089" y="948156"/>
                </a:lnTo>
                <a:lnTo>
                  <a:pt x="947089" y="102806"/>
                </a:lnTo>
                <a:lnTo>
                  <a:pt x="939020" y="62788"/>
                </a:lnTo>
                <a:lnTo>
                  <a:pt x="917013" y="30110"/>
                </a:lnTo>
                <a:lnTo>
                  <a:pt x="884371" y="8078"/>
                </a:lnTo>
                <a:lnTo>
                  <a:pt x="844397" y="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093752" y="4333841"/>
            <a:ext cx="947419" cy="1051560"/>
          </a:xfrm>
          <a:custGeom>
            <a:avLst/>
            <a:gdLst/>
            <a:ahLst/>
            <a:cxnLst/>
            <a:rect l="l" t="t" r="r" b="b"/>
            <a:pathLst>
              <a:path w="947420" h="1051560">
                <a:moveTo>
                  <a:pt x="102696" y="0"/>
                </a:moveTo>
                <a:lnTo>
                  <a:pt x="844394" y="0"/>
                </a:lnTo>
                <a:lnTo>
                  <a:pt x="884370" y="8078"/>
                </a:lnTo>
                <a:lnTo>
                  <a:pt x="917013" y="30110"/>
                </a:lnTo>
                <a:lnTo>
                  <a:pt x="939021" y="62790"/>
                </a:lnTo>
                <a:lnTo>
                  <a:pt x="947090" y="102811"/>
                </a:lnTo>
                <a:lnTo>
                  <a:pt x="947090" y="948151"/>
                </a:lnTo>
                <a:lnTo>
                  <a:pt x="939021" y="988172"/>
                </a:lnTo>
                <a:lnTo>
                  <a:pt x="917013" y="1020851"/>
                </a:lnTo>
                <a:lnTo>
                  <a:pt x="884370" y="1042884"/>
                </a:lnTo>
                <a:lnTo>
                  <a:pt x="844394" y="1050962"/>
                </a:lnTo>
                <a:lnTo>
                  <a:pt x="102696" y="1050962"/>
                </a:lnTo>
                <a:lnTo>
                  <a:pt x="62722" y="1042884"/>
                </a:lnTo>
                <a:lnTo>
                  <a:pt x="30078" y="1020851"/>
                </a:lnTo>
                <a:lnTo>
                  <a:pt x="8070" y="988172"/>
                </a:lnTo>
                <a:lnTo>
                  <a:pt x="0" y="948151"/>
                </a:lnTo>
                <a:lnTo>
                  <a:pt x="0" y="102811"/>
                </a:lnTo>
                <a:lnTo>
                  <a:pt x="8070" y="62790"/>
                </a:lnTo>
                <a:lnTo>
                  <a:pt x="30078" y="30110"/>
                </a:lnTo>
                <a:lnTo>
                  <a:pt x="62722" y="8078"/>
                </a:lnTo>
                <a:lnTo>
                  <a:pt x="102696" y="0"/>
                </a:lnTo>
                <a:close/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439598" y="5221592"/>
            <a:ext cx="249681" cy="161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07865" y="4379531"/>
            <a:ext cx="719455" cy="845819"/>
          </a:xfrm>
          <a:custGeom>
            <a:avLst/>
            <a:gdLst/>
            <a:ahLst/>
            <a:cxnLst/>
            <a:rect l="l" t="t" r="r" b="b"/>
            <a:pathLst>
              <a:path w="719454" h="845820">
                <a:moveTo>
                  <a:pt x="616178" y="0"/>
                </a:moveTo>
                <a:lnTo>
                  <a:pt x="102692" y="0"/>
                </a:lnTo>
                <a:lnTo>
                  <a:pt x="62718" y="8078"/>
                </a:lnTo>
                <a:lnTo>
                  <a:pt x="30076" y="30110"/>
                </a:lnTo>
                <a:lnTo>
                  <a:pt x="8069" y="62788"/>
                </a:lnTo>
                <a:lnTo>
                  <a:pt x="0" y="102806"/>
                </a:lnTo>
                <a:lnTo>
                  <a:pt x="0" y="742530"/>
                </a:lnTo>
                <a:lnTo>
                  <a:pt x="8069" y="782549"/>
                </a:lnTo>
                <a:lnTo>
                  <a:pt x="30076" y="815227"/>
                </a:lnTo>
                <a:lnTo>
                  <a:pt x="62718" y="837258"/>
                </a:lnTo>
                <a:lnTo>
                  <a:pt x="102692" y="845337"/>
                </a:lnTo>
                <a:lnTo>
                  <a:pt x="616178" y="845337"/>
                </a:lnTo>
                <a:lnTo>
                  <a:pt x="656152" y="837258"/>
                </a:lnTo>
                <a:lnTo>
                  <a:pt x="688794" y="815227"/>
                </a:lnTo>
                <a:lnTo>
                  <a:pt x="710801" y="782549"/>
                </a:lnTo>
                <a:lnTo>
                  <a:pt x="718870" y="742530"/>
                </a:lnTo>
                <a:lnTo>
                  <a:pt x="718870" y="102806"/>
                </a:lnTo>
                <a:lnTo>
                  <a:pt x="710801" y="62788"/>
                </a:lnTo>
                <a:lnTo>
                  <a:pt x="688794" y="30110"/>
                </a:lnTo>
                <a:lnTo>
                  <a:pt x="656152" y="8078"/>
                </a:lnTo>
                <a:lnTo>
                  <a:pt x="6161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207859" y="4379535"/>
            <a:ext cx="719455" cy="845819"/>
          </a:xfrm>
          <a:custGeom>
            <a:avLst/>
            <a:gdLst/>
            <a:ahLst/>
            <a:cxnLst/>
            <a:rect l="l" t="t" r="r" b="b"/>
            <a:pathLst>
              <a:path w="719454" h="845820">
                <a:moveTo>
                  <a:pt x="102696" y="0"/>
                </a:moveTo>
                <a:lnTo>
                  <a:pt x="616179" y="0"/>
                </a:lnTo>
                <a:lnTo>
                  <a:pt x="656155" y="8078"/>
                </a:lnTo>
                <a:lnTo>
                  <a:pt x="688798" y="30110"/>
                </a:lnTo>
                <a:lnTo>
                  <a:pt x="710806" y="62790"/>
                </a:lnTo>
                <a:lnTo>
                  <a:pt x="718876" y="102811"/>
                </a:lnTo>
                <a:lnTo>
                  <a:pt x="718876" y="742528"/>
                </a:lnTo>
                <a:lnTo>
                  <a:pt x="710806" y="782549"/>
                </a:lnTo>
                <a:lnTo>
                  <a:pt x="688798" y="815228"/>
                </a:lnTo>
                <a:lnTo>
                  <a:pt x="656155" y="837261"/>
                </a:lnTo>
                <a:lnTo>
                  <a:pt x="616179" y="845339"/>
                </a:lnTo>
                <a:lnTo>
                  <a:pt x="102696" y="845339"/>
                </a:lnTo>
                <a:lnTo>
                  <a:pt x="62720" y="837261"/>
                </a:lnTo>
                <a:lnTo>
                  <a:pt x="30077" y="815228"/>
                </a:lnTo>
                <a:lnTo>
                  <a:pt x="8069" y="782549"/>
                </a:lnTo>
                <a:lnTo>
                  <a:pt x="0" y="742528"/>
                </a:lnTo>
                <a:lnTo>
                  <a:pt x="0" y="102811"/>
                </a:lnTo>
                <a:lnTo>
                  <a:pt x="8069" y="62790"/>
                </a:lnTo>
                <a:lnTo>
                  <a:pt x="30077" y="30110"/>
                </a:lnTo>
                <a:lnTo>
                  <a:pt x="62720" y="8078"/>
                </a:lnTo>
                <a:lnTo>
                  <a:pt x="102696" y="0"/>
                </a:lnTo>
                <a:close/>
              </a:path>
            </a:pathLst>
          </a:custGeom>
          <a:ln w="11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 txBox="1"/>
          <p:nvPr/>
        </p:nvSpPr>
        <p:spPr>
          <a:xfrm>
            <a:off x="4310622" y="4750187"/>
            <a:ext cx="53975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15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15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15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150" spc="-5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4409452" y="4627677"/>
            <a:ext cx="297180" cy="635"/>
          </a:xfrm>
          <a:custGeom>
            <a:avLst/>
            <a:gdLst/>
            <a:ahLst/>
            <a:cxnLst/>
            <a:rect l="l" t="t" r="r" b="b"/>
            <a:pathLst>
              <a:path w="297179" h="635">
                <a:moveTo>
                  <a:pt x="0" y="182"/>
                </a:moveTo>
                <a:lnTo>
                  <a:pt x="296724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699639" y="4619109"/>
            <a:ext cx="6985" cy="180975"/>
          </a:xfrm>
          <a:custGeom>
            <a:avLst/>
            <a:gdLst/>
            <a:ahLst/>
            <a:cxnLst/>
            <a:rect l="l" t="t" r="r" b="b"/>
            <a:pathLst>
              <a:path w="6985" h="180975">
                <a:moveTo>
                  <a:pt x="0" y="0"/>
                </a:moveTo>
                <a:lnTo>
                  <a:pt x="6458" y="180845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407798" y="4791318"/>
            <a:ext cx="308610" cy="1270"/>
          </a:xfrm>
          <a:custGeom>
            <a:avLst/>
            <a:gdLst/>
            <a:ahLst/>
            <a:cxnLst/>
            <a:rect l="l" t="t" r="r" b="b"/>
            <a:pathLst>
              <a:path w="308610" h="1270">
                <a:moveTo>
                  <a:pt x="308363" y="1199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412259" y="4618538"/>
            <a:ext cx="4445" cy="181610"/>
          </a:xfrm>
          <a:custGeom>
            <a:avLst/>
            <a:gdLst/>
            <a:ahLst/>
            <a:cxnLst/>
            <a:rect l="l" t="t" r="r" b="b"/>
            <a:pathLst>
              <a:path w="4445" h="181610">
                <a:moveTo>
                  <a:pt x="0" y="181405"/>
                </a:moveTo>
                <a:lnTo>
                  <a:pt x="3834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410879" y="4624901"/>
            <a:ext cx="290830" cy="635"/>
          </a:xfrm>
          <a:custGeom>
            <a:avLst/>
            <a:gdLst/>
            <a:ahLst/>
            <a:cxnLst/>
            <a:rect l="l" t="t" r="r" b="b"/>
            <a:pathLst>
              <a:path w="290829" h="635">
                <a:moveTo>
                  <a:pt x="0" y="422"/>
                </a:moveTo>
                <a:lnTo>
                  <a:pt x="290483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702172" y="4617635"/>
            <a:ext cx="6985" cy="173990"/>
          </a:xfrm>
          <a:custGeom>
            <a:avLst/>
            <a:gdLst/>
            <a:ahLst/>
            <a:cxnLst/>
            <a:rect l="l" t="t" r="r" b="b"/>
            <a:pathLst>
              <a:path w="6985" h="173989">
                <a:moveTo>
                  <a:pt x="0" y="0"/>
                </a:moveTo>
                <a:lnTo>
                  <a:pt x="6492" y="173363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413868" y="4790884"/>
            <a:ext cx="304165" cy="1270"/>
          </a:xfrm>
          <a:custGeom>
            <a:avLst/>
            <a:gdLst/>
            <a:ahLst/>
            <a:cxnLst/>
            <a:rect l="l" t="t" r="r" b="b"/>
            <a:pathLst>
              <a:path w="304164" h="1270">
                <a:moveTo>
                  <a:pt x="303719" y="651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412864" y="4626397"/>
            <a:ext cx="3810" cy="172720"/>
          </a:xfrm>
          <a:custGeom>
            <a:avLst/>
            <a:gdLst/>
            <a:ahLst/>
            <a:cxnLst/>
            <a:rect l="l" t="t" r="r" b="b"/>
            <a:pathLst>
              <a:path w="3810" h="172720">
                <a:moveTo>
                  <a:pt x="0" y="172106"/>
                </a:moveTo>
                <a:lnTo>
                  <a:pt x="3252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534331" y="4665123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469153" y="4648833"/>
            <a:ext cx="11430" cy="17780"/>
          </a:xfrm>
          <a:custGeom>
            <a:avLst/>
            <a:gdLst/>
            <a:ahLst/>
            <a:cxnLst/>
            <a:rect l="l" t="t" r="r" b="b"/>
            <a:pathLst>
              <a:path w="11429" h="17779">
                <a:moveTo>
                  <a:pt x="0" y="0"/>
                </a:moveTo>
                <a:lnTo>
                  <a:pt x="11399" y="17523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466369" y="4660393"/>
            <a:ext cx="37465" cy="2540"/>
          </a:xfrm>
          <a:custGeom>
            <a:avLst/>
            <a:gdLst/>
            <a:ahLst/>
            <a:cxnLst/>
            <a:rect l="l" t="t" r="r" b="b"/>
            <a:pathLst>
              <a:path w="37464" h="2539">
                <a:moveTo>
                  <a:pt x="0" y="0"/>
                </a:moveTo>
                <a:lnTo>
                  <a:pt x="37130" y="196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474071" y="4655927"/>
            <a:ext cx="27940" cy="22860"/>
          </a:xfrm>
          <a:custGeom>
            <a:avLst/>
            <a:gdLst/>
            <a:ahLst/>
            <a:cxnLst/>
            <a:rect l="l" t="t" r="r" b="b"/>
            <a:pathLst>
              <a:path w="27939" h="22860">
                <a:moveTo>
                  <a:pt x="27591" y="0"/>
                </a:moveTo>
                <a:lnTo>
                  <a:pt x="0" y="22675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476410" y="4668379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79" h="16510">
                <a:moveTo>
                  <a:pt x="0" y="0"/>
                </a:moveTo>
                <a:lnTo>
                  <a:pt x="17321" y="16347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67362" y="4669978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25662" y="10703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465604" y="4667990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9744" y="0"/>
                </a:moveTo>
                <a:lnTo>
                  <a:pt x="0" y="19751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68138" y="4661033"/>
            <a:ext cx="1905" cy="31115"/>
          </a:xfrm>
          <a:custGeom>
            <a:avLst/>
            <a:gdLst/>
            <a:ahLst/>
            <a:cxnLst/>
            <a:rect l="l" t="t" r="r" b="b"/>
            <a:pathLst>
              <a:path w="1904" h="31114">
                <a:moveTo>
                  <a:pt x="0" y="30729"/>
                </a:moveTo>
                <a:lnTo>
                  <a:pt x="1780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452140" y="4663569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25023" y="12554"/>
                </a:moveTo>
                <a:lnTo>
                  <a:pt x="0" y="0"/>
                </a:lnTo>
              </a:path>
            </a:pathLst>
          </a:custGeom>
          <a:ln w="1142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453521" y="4665717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0" y="0"/>
                </a:moveTo>
                <a:lnTo>
                  <a:pt x="23882" y="6728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470169" y="4652545"/>
            <a:ext cx="6350" cy="27940"/>
          </a:xfrm>
          <a:custGeom>
            <a:avLst/>
            <a:gdLst/>
            <a:ahLst/>
            <a:cxnLst/>
            <a:rect l="l" t="t" r="r" b="b"/>
            <a:pathLst>
              <a:path w="6350" h="27939">
                <a:moveTo>
                  <a:pt x="0" y="27313"/>
                </a:moveTo>
                <a:lnTo>
                  <a:pt x="6173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471595" y="4646742"/>
            <a:ext cx="7620" cy="12700"/>
          </a:xfrm>
          <a:custGeom>
            <a:avLst/>
            <a:gdLst/>
            <a:ahLst/>
            <a:cxnLst/>
            <a:rect l="l" t="t" r="r" b="b"/>
            <a:pathLst>
              <a:path w="7620" h="12700">
                <a:moveTo>
                  <a:pt x="0" y="0"/>
                </a:moveTo>
                <a:lnTo>
                  <a:pt x="7485" y="12383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467830" y="4658200"/>
            <a:ext cx="28575" cy="1905"/>
          </a:xfrm>
          <a:custGeom>
            <a:avLst/>
            <a:gdLst/>
            <a:ahLst/>
            <a:cxnLst/>
            <a:rect l="l" t="t" r="r" b="b"/>
            <a:pathLst>
              <a:path w="28575" h="1904">
                <a:moveTo>
                  <a:pt x="0" y="0"/>
                </a:moveTo>
                <a:lnTo>
                  <a:pt x="28058" y="1473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482903" y="4655116"/>
            <a:ext cx="20955" cy="17145"/>
          </a:xfrm>
          <a:custGeom>
            <a:avLst/>
            <a:gdLst/>
            <a:ahLst/>
            <a:cxnLst/>
            <a:rect l="l" t="t" r="r" b="b"/>
            <a:pathLst>
              <a:path w="20954" h="17145">
                <a:moveTo>
                  <a:pt x="20687" y="0"/>
                </a:moveTo>
                <a:lnTo>
                  <a:pt x="0" y="16724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478476" y="466628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0" y="0"/>
                </a:moveTo>
                <a:lnTo>
                  <a:pt x="10155" y="9641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474573" y="4671029"/>
            <a:ext cx="20320" cy="8890"/>
          </a:xfrm>
          <a:custGeom>
            <a:avLst/>
            <a:gdLst/>
            <a:ahLst/>
            <a:cxnLst/>
            <a:rect l="l" t="t" r="r" b="b"/>
            <a:pathLst>
              <a:path w="20320" h="8889">
                <a:moveTo>
                  <a:pt x="19763" y="8499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470192" y="4667008"/>
            <a:ext cx="7620" cy="13335"/>
          </a:xfrm>
          <a:custGeom>
            <a:avLst/>
            <a:gdLst/>
            <a:ahLst/>
            <a:cxnLst/>
            <a:rect l="l" t="t" r="r" b="b"/>
            <a:pathLst>
              <a:path w="7620" h="13335">
                <a:moveTo>
                  <a:pt x="7485" y="0"/>
                </a:moveTo>
                <a:lnTo>
                  <a:pt x="0" y="12965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468891" y="4670697"/>
            <a:ext cx="1270" cy="19685"/>
          </a:xfrm>
          <a:custGeom>
            <a:avLst/>
            <a:gdLst/>
            <a:ahLst/>
            <a:cxnLst/>
            <a:rect l="l" t="t" r="r" b="b"/>
            <a:pathLst>
              <a:path w="1270" h="19685">
                <a:moveTo>
                  <a:pt x="0" y="19602"/>
                </a:moveTo>
                <a:lnTo>
                  <a:pt x="1106" y="0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461303" y="4666745"/>
            <a:ext cx="17780" cy="8255"/>
          </a:xfrm>
          <a:custGeom>
            <a:avLst/>
            <a:gdLst/>
            <a:ahLst/>
            <a:cxnLst/>
            <a:rect l="l" t="t" r="r" b="b"/>
            <a:pathLst>
              <a:path w="17779" h="8254">
                <a:moveTo>
                  <a:pt x="17173" y="8167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455335" y="4662930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0" y="0"/>
                </a:moveTo>
                <a:lnTo>
                  <a:pt x="18519" y="5723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70203" y="4656281"/>
            <a:ext cx="5080" cy="22225"/>
          </a:xfrm>
          <a:custGeom>
            <a:avLst/>
            <a:gdLst/>
            <a:ahLst/>
            <a:cxnLst/>
            <a:rect l="l" t="t" r="r" b="b"/>
            <a:pathLst>
              <a:path w="5079" h="22225">
                <a:moveTo>
                  <a:pt x="0" y="21841"/>
                </a:moveTo>
                <a:lnTo>
                  <a:pt x="5066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534331" y="4710817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472040" y="4697086"/>
            <a:ext cx="11430" cy="22225"/>
          </a:xfrm>
          <a:custGeom>
            <a:avLst/>
            <a:gdLst/>
            <a:ahLst/>
            <a:cxnLst/>
            <a:rect l="l" t="t" r="r" b="b"/>
            <a:pathLst>
              <a:path w="11429" h="22225">
                <a:moveTo>
                  <a:pt x="0" y="0"/>
                </a:moveTo>
                <a:lnTo>
                  <a:pt x="10931" y="21761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475829" y="4712108"/>
            <a:ext cx="29209" cy="5715"/>
          </a:xfrm>
          <a:custGeom>
            <a:avLst/>
            <a:gdLst/>
            <a:ahLst/>
            <a:cxnLst/>
            <a:rect l="l" t="t" r="r" b="b"/>
            <a:pathLst>
              <a:path w="29210" h="5714">
                <a:moveTo>
                  <a:pt x="0" y="0"/>
                </a:moveTo>
                <a:lnTo>
                  <a:pt x="29211" y="5666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478773" y="4709149"/>
            <a:ext cx="24130" cy="10160"/>
          </a:xfrm>
          <a:custGeom>
            <a:avLst/>
            <a:gdLst/>
            <a:ahLst/>
            <a:cxnLst/>
            <a:rect l="l" t="t" r="r" b="b"/>
            <a:pathLst>
              <a:path w="24129" h="10160">
                <a:moveTo>
                  <a:pt x="23506" y="9824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483017" y="4707481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0" y="0"/>
                </a:moveTo>
                <a:lnTo>
                  <a:pt x="2601" y="24823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4472063" y="4719522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18907" y="3598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455974" y="4719716"/>
            <a:ext cx="31115" cy="1270"/>
          </a:xfrm>
          <a:custGeom>
            <a:avLst/>
            <a:gdLst/>
            <a:ahLst/>
            <a:cxnLst/>
            <a:rect l="l" t="t" r="r" b="b"/>
            <a:pathLst>
              <a:path w="31114" h="1270">
                <a:moveTo>
                  <a:pt x="30808" y="925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460264" y="4712062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0" y="10201"/>
                </a:moveTo>
                <a:lnTo>
                  <a:pt x="9961" y="0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445727" y="4706579"/>
            <a:ext cx="24765" cy="10160"/>
          </a:xfrm>
          <a:custGeom>
            <a:avLst/>
            <a:gdLst/>
            <a:ahLst/>
            <a:cxnLst/>
            <a:rect l="l" t="t" r="r" b="b"/>
            <a:pathLst>
              <a:path w="24764" h="10160">
                <a:moveTo>
                  <a:pt x="24156" y="9652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443114" y="4708258"/>
            <a:ext cx="36830" cy="3175"/>
          </a:xfrm>
          <a:custGeom>
            <a:avLst/>
            <a:gdLst/>
            <a:ahLst/>
            <a:cxnLst/>
            <a:rect l="l" t="t" r="r" b="b"/>
            <a:pathLst>
              <a:path w="36829" h="3175">
                <a:moveTo>
                  <a:pt x="0" y="0"/>
                </a:moveTo>
                <a:lnTo>
                  <a:pt x="36525" y="2627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462546" y="4699359"/>
            <a:ext cx="15875" cy="19685"/>
          </a:xfrm>
          <a:custGeom>
            <a:avLst/>
            <a:gdLst/>
            <a:ahLst/>
            <a:cxnLst/>
            <a:rect l="l" t="t" r="r" b="b"/>
            <a:pathLst>
              <a:path w="15875" h="19685">
                <a:moveTo>
                  <a:pt x="0" y="19591"/>
                </a:moveTo>
                <a:lnTo>
                  <a:pt x="15632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474630" y="4695075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0" y="0"/>
                </a:moveTo>
                <a:lnTo>
                  <a:pt x="6892" y="16358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477335" y="4710280"/>
            <a:ext cx="19050" cy="4445"/>
          </a:xfrm>
          <a:custGeom>
            <a:avLst/>
            <a:gdLst/>
            <a:ahLst/>
            <a:cxnLst/>
            <a:rect l="l" t="t" r="r" b="b"/>
            <a:pathLst>
              <a:path w="19050" h="4445">
                <a:moveTo>
                  <a:pt x="0" y="0"/>
                </a:moveTo>
                <a:lnTo>
                  <a:pt x="18645" y="3872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484752" y="4709823"/>
            <a:ext cx="19050" cy="8890"/>
          </a:xfrm>
          <a:custGeom>
            <a:avLst/>
            <a:gdLst/>
            <a:ahLst/>
            <a:cxnLst/>
            <a:rect l="l" t="t" r="r" b="b"/>
            <a:pathLst>
              <a:path w="19050" h="8889">
                <a:moveTo>
                  <a:pt x="18508" y="8773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485071" y="4705996"/>
            <a:ext cx="1270" cy="14604"/>
          </a:xfrm>
          <a:custGeom>
            <a:avLst/>
            <a:gdLst/>
            <a:ahLst/>
            <a:cxnLst/>
            <a:rect l="l" t="t" r="r" b="b"/>
            <a:pathLst>
              <a:path w="1270" h="14604">
                <a:moveTo>
                  <a:pt x="0" y="0"/>
                </a:moveTo>
                <a:lnTo>
                  <a:pt x="1243" y="14439"/>
                </a:lnTo>
              </a:path>
            </a:pathLst>
          </a:custGeom>
          <a:ln w="1141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477494" y="4719967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39">
                <a:moveTo>
                  <a:pt x="14799" y="2216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463973" y="4718676"/>
            <a:ext cx="24765" cy="1905"/>
          </a:xfrm>
          <a:custGeom>
            <a:avLst/>
            <a:gdLst/>
            <a:ahLst/>
            <a:cxnLst/>
            <a:rect l="l" t="t" r="r" b="b"/>
            <a:pathLst>
              <a:path w="24764" h="1904">
                <a:moveTo>
                  <a:pt x="24202" y="1873"/>
                </a:moveTo>
                <a:lnTo>
                  <a:pt x="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4461200" y="471349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0" y="6865"/>
                </a:moveTo>
                <a:lnTo>
                  <a:pt x="7165" y="0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452642" y="4707915"/>
            <a:ext cx="19050" cy="7620"/>
          </a:xfrm>
          <a:custGeom>
            <a:avLst/>
            <a:gdLst/>
            <a:ahLst/>
            <a:cxnLst/>
            <a:rect l="l" t="t" r="r" b="b"/>
            <a:pathLst>
              <a:path w="19050" h="7620">
                <a:moveTo>
                  <a:pt x="18508" y="7311"/>
                </a:moveTo>
                <a:lnTo>
                  <a:pt x="0" y="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444597" y="4706087"/>
            <a:ext cx="26670" cy="2540"/>
          </a:xfrm>
          <a:custGeom>
            <a:avLst/>
            <a:gdLst/>
            <a:ahLst/>
            <a:cxnLst/>
            <a:rect l="l" t="t" r="r" b="b"/>
            <a:pathLst>
              <a:path w="26670" h="2539">
                <a:moveTo>
                  <a:pt x="0" y="0"/>
                </a:moveTo>
                <a:lnTo>
                  <a:pt x="26404" y="2478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463699" y="4701256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10">
                <a:moveTo>
                  <a:pt x="0" y="16061"/>
                </a:moveTo>
                <a:lnTo>
                  <a:pt x="12186" y="0"/>
                </a:lnTo>
              </a:path>
            </a:pathLst>
          </a:custGeom>
          <a:ln w="1141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4534331" y="4756511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8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465593" y="4742289"/>
            <a:ext cx="23495" cy="15240"/>
          </a:xfrm>
          <a:custGeom>
            <a:avLst/>
            <a:gdLst/>
            <a:ahLst/>
            <a:cxnLst/>
            <a:rect l="l" t="t" r="r" b="b"/>
            <a:pathLst>
              <a:path w="23495" h="15239">
                <a:moveTo>
                  <a:pt x="0" y="0"/>
                </a:moveTo>
                <a:lnTo>
                  <a:pt x="23095" y="14861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477038" y="4751073"/>
            <a:ext cx="21590" cy="8890"/>
          </a:xfrm>
          <a:custGeom>
            <a:avLst/>
            <a:gdLst/>
            <a:ahLst/>
            <a:cxnLst/>
            <a:rect l="l" t="t" r="r" b="b"/>
            <a:pathLst>
              <a:path w="21589" h="8889">
                <a:moveTo>
                  <a:pt x="0" y="0"/>
                </a:moveTo>
                <a:lnTo>
                  <a:pt x="21098" y="8510"/>
                </a:lnTo>
              </a:path>
            </a:pathLst>
          </a:custGeom>
          <a:ln w="1142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476593" y="4756088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25172" y="0"/>
                </a:moveTo>
                <a:lnTo>
                  <a:pt x="0" y="7333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476444" y="4752924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4274" y="0"/>
                </a:moveTo>
                <a:lnTo>
                  <a:pt x="0" y="2223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470899" y="4761960"/>
            <a:ext cx="16510" cy="13335"/>
          </a:xfrm>
          <a:custGeom>
            <a:avLst/>
            <a:gdLst/>
            <a:ahLst/>
            <a:cxnLst/>
            <a:rect l="l" t="t" r="r" b="b"/>
            <a:pathLst>
              <a:path w="16510" h="13335">
                <a:moveTo>
                  <a:pt x="16362" y="0"/>
                </a:moveTo>
                <a:lnTo>
                  <a:pt x="0" y="13057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4461748" y="4767203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115" y="0"/>
                </a:moveTo>
                <a:lnTo>
                  <a:pt x="0" y="3495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463756" y="4752216"/>
            <a:ext cx="5080" cy="22860"/>
          </a:xfrm>
          <a:custGeom>
            <a:avLst/>
            <a:gdLst/>
            <a:ahLst/>
            <a:cxnLst/>
            <a:rect l="l" t="t" r="r" b="b"/>
            <a:pathLst>
              <a:path w="5079" h="22860">
                <a:moveTo>
                  <a:pt x="5077" y="22275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50942" y="4756545"/>
            <a:ext cx="19685" cy="6350"/>
          </a:xfrm>
          <a:custGeom>
            <a:avLst/>
            <a:gdLst/>
            <a:ahLst/>
            <a:cxnLst/>
            <a:rect l="l" t="t" r="r" b="b"/>
            <a:pathLst>
              <a:path w="19685" h="6350">
                <a:moveTo>
                  <a:pt x="19455" y="0"/>
                </a:moveTo>
                <a:lnTo>
                  <a:pt x="0" y="594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444346" y="4760395"/>
            <a:ext cx="29209" cy="1905"/>
          </a:xfrm>
          <a:custGeom>
            <a:avLst/>
            <a:gdLst/>
            <a:ahLst/>
            <a:cxnLst/>
            <a:rect l="l" t="t" r="r" b="b"/>
            <a:pathLst>
              <a:path w="29210" h="1904">
                <a:moveTo>
                  <a:pt x="0" y="1724"/>
                </a:moveTo>
                <a:lnTo>
                  <a:pt x="28800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464281" y="4744859"/>
            <a:ext cx="13335" cy="20320"/>
          </a:xfrm>
          <a:custGeom>
            <a:avLst/>
            <a:gdLst/>
            <a:ahLst/>
            <a:cxnLst/>
            <a:rect l="l" t="t" r="r" b="b"/>
            <a:pathLst>
              <a:path w="13335" h="20320">
                <a:moveTo>
                  <a:pt x="0" y="19934"/>
                </a:moveTo>
                <a:lnTo>
                  <a:pt x="13179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467784" y="4739673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0" y="0"/>
                </a:moveTo>
                <a:lnTo>
                  <a:pt x="17081" y="11572"/>
                </a:lnTo>
              </a:path>
            </a:pathLst>
          </a:custGeom>
          <a:ln w="1141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478499" y="4749588"/>
            <a:ext cx="18415" cy="6350"/>
          </a:xfrm>
          <a:custGeom>
            <a:avLst/>
            <a:gdLst/>
            <a:ahLst/>
            <a:cxnLst/>
            <a:rect l="l" t="t" r="r" b="b"/>
            <a:pathLst>
              <a:path w="18414" h="6350">
                <a:moveTo>
                  <a:pt x="0" y="0"/>
                </a:moveTo>
                <a:lnTo>
                  <a:pt x="17914" y="6260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87433" y="4754729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15781" y="0"/>
                </a:moveTo>
                <a:lnTo>
                  <a:pt x="0" y="5768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484946" y="4751679"/>
            <a:ext cx="7620" cy="13970"/>
          </a:xfrm>
          <a:custGeom>
            <a:avLst/>
            <a:gdLst/>
            <a:ahLst/>
            <a:cxnLst/>
            <a:rect l="l" t="t" r="r" b="b"/>
            <a:pathLst>
              <a:path w="7620" h="13970">
                <a:moveTo>
                  <a:pt x="7485" y="0"/>
                </a:moveTo>
                <a:lnTo>
                  <a:pt x="0" y="13376"/>
                </a:lnTo>
              </a:path>
            </a:pathLst>
          </a:custGeom>
          <a:ln w="1141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481237" y="4761069"/>
            <a:ext cx="8255" cy="6350"/>
          </a:xfrm>
          <a:custGeom>
            <a:avLst/>
            <a:gdLst/>
            <a:ahLst/>
            <a:cxnLst/>
            <a:rect l="l" t="t" r="r" b="b"/>
            <a:pathLst>
              <a:path w="8254" h="6350">
                <a:moveTo>
                  <a:pt x="7884" y="0"/>
                </a:moveTo>
                <a:lnTo>
                  <a:pt x="0" y="6294"/>
                </a:lnTo>
              </a:path>
            </a:pathLst>
          </a:custGeom>
          <a:ln w="1141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469256" y="4766015"/>
            <a:ext cx="19685" cy="3175"/>
          </a:xfrm>
          <a:custGeom>
            <a:avLst/>
            <a:gdLst/>
            <a:ahLst/>
            <a:cxnLst/>
            <a:rect l="l" t="t" r="r" b="b"/>
            <a:pathLst>
              <a:path w="19685" h="3175">
                <a:moveTo>
                  <a:pt x="19067" y="0"/>
                </a:moveTo>
                <a:lnTo>
                  <a:pt x="0" y="2764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465148" y="4757048"/>
            <a:ext cx="4445" cy="16510"/>
          </a:xfrm>
          <a:custGeom>
            <a:avLst/>
            <a:gdLst/>
            <a:ahLst/>
            <a:cxnLst/>
            <a:rect l="l" t="t" r="r" b="b"/>
            <a:pathLst>
              <a:path w="4445" h="16510">
                <a:moveTo>
                  <a:pt x="4427" y="16164"/>
                </a:moveTo>
                <a:lnTo>
                  <a:pt x="0" y="0"/>
                </a:lnTo>
              </a:path>
            </a:pathLst>
          </a:custGeom>
          <a:ln w="1141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455597" y="4755734"/>
            <a:ext cx="16510" cy="5080"/>
          </a:xfrm>
          <a:custGeom>
            <a:avLst/>
            <a:gdLst/>
            <a:ahLst/>
            <a:cxnLst/>
            <a:rect l="l" t="t" r="r" b="b"/>
            <a:pathLst>
              <a:path w="16510" h="5079">
                <a:moveTo>
                  <a:pt x="16408" y="0"/>
                </a:moveTo>
                <a:lnTo>
                  <a:pt x="0" y="4763"/>
                </a:lnTo>
              </a:path>
            </a:pathLst>
          </a:custGeom>
          <a:ln w="1142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445773" y="4758510"/>
            <a:ext cx="22860" cy="2540"/>
          </a:xfrm>
          <a:custGeom>
            <a:avLst/>
            <a:gdLst/>
            <a:ahLst/>
            <a:cxnLst/>
            <a:rect l="l" t="t" r="r" b="b"/>
            <a:pathLst>
              <a:path w="22860" h="2539">
                <a:moveTo>
                  <a:pt x="0" y="2124"/>
                </a:moveTo>
                <a:lnTo>
                  <a:pt x="22547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465137" y="4746790"/>
            <a:ext cx="11430" cy="16510"/>
          </a:xfrm>
          <a:custGeom>
            <a:avLst/>
            <a:gdLst/>
            <a:ahLst/>
            <a:cxnLst/>
            <a:rect l="l" t="t" r="r" b="b"/>
            <a:pathLst>
              <a:path w="11429" h="16510">
                <a:moveTo>
                  <a:pt x="0" y="16198"/>
                </a:moveTo>
                <a:lnTo>
                  <a:pt x="11102" y="0"/>
                </a:lnTo>
              </a:path>
            </a:pathLst>
          </a:custGeom>
          <a:ln w="11414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 txBox="1"/>
          <p:nvPr/>
        </p:nvSpPr>
        <p:spPr>
          <a:xfrm>
            <a:off x="4102003" y="5394438"/>
            <a:ext cx="912494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Mobile</a:t>
            </a: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App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85" name="object 385"/>
          <p:cNvSpPr/>
          <p:nvPr/>
        </p:nvSpPr>
        <p:spPr>
          <a:xfrm>
            <a:off x="3585984" y="6692786"/>
            <a:ext cx="1769110" cy="948690"/>
          </a:xfrm>
          <a:custGeom>
            <a:avLst/>
            <a:gdLst/>
            <a:ahLst/>
            <a:cxnLst/>
            <a:rect l="l" t="t" r="r" b="b"/>
            <a:pathLst>
              <a:path w="1769110" h="948690">
                <a:moveTo>
                  <a:pt x="0" y="0"/>
                </a:moveTo>
                <a:lnTo>
                  <a:pt x="1768652" y="0"/>
                </a:lnTo>
                <a:lnTo>
                  <a:pt x="1768652" y="948156"/>
                </a:lnTo>
                <a:lnTo>
                  <a:pt x="0" y="948156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585974" y="6692796"/>
            <a:ext cx="1769110" cy="948690"/>
          </a:xfrm>
          <a:custGeom>
            <a:avLst/>
            <a:gdLst/>
            <a:ahLst/>
            <a:cxnLst/>
            <a:rect l="l" t="t" r="r" b="b"/>
            <a:pathLst>
              <a:path w="1769110" h="948690">
                <a:moveTo>
                  <a:pt x="0" y="0"/>
                </a:moveTo>
                <a:lnTo>
                  <a:pt x="1768663" y="0"/>
                </a:lnTo>
                <a:lnTo>
                  <a:pt x="1768663" y="948151"/>
                </a:lnTo>
                <a:lnTo>
                  <a:pt x="0" y="948151"/>
                </a:lnTo>
                <a:lnTo>
                  <a:pt x="0" y="0"/>
                </a:lnTo>
                <a:close/>
              </a:path>
            </a:pathLst>
          </a:custGeom>
          <a:ln w="45682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329008" y="7707203"/>
            <a:ext cx="2287010" cy="34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 txBox="1"/>
          <p:nvPr/>
        </p:nvSpPr>
        <p:spPr>
          <a:xfrm>
            <a:off x="3909395" y="8006357"/>
            <a:ext cx="10185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Desktop</a:t>
            </a:r>
            <a:r>
              <a:rPr sz="14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 </a:t>
            </a:r>
            <a:r>
              <a:rPr sz="1400" spc="-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App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89" name="object 389"/>
          <p:cNvSpPr/>
          <p:nvPr/>
        </p:nvSpPr>
        <p:spPr>
          <a:xfrm>
            <a:off x="3631615" y="6829869"/>
            <a:ext cx="1688782" cy="765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705796" y="6869862"/>
            <a:ext cx="1551940" cy="628650"/>
          </a:xfrm>
          <a:custGeom>
            <a:avLst/>
            <a:gdLst/>
            <a:ahLst/>
            <a:cxnLst/>
            <a:rect l="l" t="t" r="r" b="b"/>
            <a:pathLst>
              <a:path w="1551939" h="628650">
                <a:moveTo>
                  <a:pt x="1449158" y="0"/>
                </a:moveTo>
                <a:lnTo>
                  <a:pt x="102692" y="0"/>
                </a:lnTo>
                <a:lnTo>
                  <a:pt x="62718" y="8078"/>
                </a:lnTo>
                <a:lnTo>
                  <a:pt x="30076" y="30110"/>
                </a:lnTo>
                <a:lnTo>
                  <a:pt x="8069" y="62788"/>
                </a:lnTo>
                <a:lnTo>
                  <a:pt x="0" y="102806"/>
                </a:lnTo>
                <a:lnTo>
                  <a:pt x="0" y="628421"/>
                </a:lnTo>
                <a:lnTo>
                  <a:pt x="1551851" y="628421"/>
                </a:lnTo>
                <a:lnTo>
                  <a:pt x="1551851" y="102806"/>
                </a:lnTo>
                <a:lnTo>
                  <a:pt x="1543781" y="62788"/>
                </a:lnTo>
                <a:lnTo>
                  <a:pt x="1521774" y="30110"/>
                </a:lnTo>
                <a:lnTo>
                  <a:pt x="1489132" y="8078"/>
                </a:lnTo>
                <a:lnTo>
                  <a:pt x="144915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705786" y="6869860"/>
            <a:ext cx="1551940" cy="628650"/>
          </a:xfrm>
          <a:custGeom>
            <a:avLst/>
            <a:gdLst/>
            <a:ahLst/>
            <a:cxnLst/>
            <a:rect l="l" t="t" r="r" b="b"/>
            <a:pathLst>
              <a:path w="1551939" h="628650">
                <a:moveTo>
                  <a:pt x="102696" y="0"/>
                </a:moveTo>
                <a:lnTo>
                  <a:pt x="1449163" y="0"/>
                </a:lnTo>
                <a:lnTo>
                  <a:pt x="1489139" y="8078"/>
                </a:lnTo>
                <a:lnTo>
                  <a:pt x="1521782" y="30110"/>
                </a:lnTo>
                <a:lnTo>
                  <a:pt x="1543790" y="62790"/>
                </a:lnTo>
                <a:lnTo>
                  <a:pt x="1551859" y="102811"/>
                </a:lnTo>
                <a:lnTo>
                  <a:pt x="1551859" y="628418"/>
                </a:lnTo>
                <a:lnTo>
                  <a:pt x="1500631" y="628418"/>
                </a:lnTo>
                <a:lnTo>
                  <a:pt x="1447979" y="628418"/>
                </a:lnTo>
                <a:lnTo>
                  <a:pt x="1394059" y="628419"/>
                </a:lnTo>
                <a:lnTo>
                  <a:pt x="1339026" y="628419"/>
                </a:lnTo>
                <a:lnTo>
                  <a:pt x="1283036" y="628419"/>
                </a:lnTo>
                <a:lnTo>
                  <a:pt x="1226244" y="628419"/>
                </a:lnTo>
                <a:lnTo>
                  <a:pt x="1168804" y="628420"/>
                </a:lnTo>
                <a:lnTo>
                  <a:pt x="1110873" y="628420"/>
                </a:lnTo>
                <a:lnTo>
                  <a:pt x="1052606" y="628420"/>
                </a:lnTo>
                <a:lnTo>
                  <a:pt x="994158" y="628421"/>
                </a:lnTo>
                <a:lnTo>
                  <a:pt x="935684" y="628421"/>
                </a:lnTo>
                <a:lnTo>
                  <a:pt x="877340" y="628421"/>
                </a:lnTo>
                <a:lnTo>
                  <a:pt x="819281" y="628422"/>
                </a:lnTo>
                <a:lnTo>
                  <a:pt x="761662" y="628422"/>
                </a:lnTo>
                <a:lnTo>
                  <a:pt x="704639" y="628422"/>
                </a:lnTo>
                <a:lnTo>
                  <a:pt x="648366" y="628423"/>
                </a:lnTo>
                <a:lnTo>
                  <a:pt x="593000" y="628423"/>
                </a:lnTo>
                <a:lnTo>
                  <a:pt x="538695" y="628423"/>
                </a:lnTo>
                <a:lnTo>
                  <a:pt x="485608" y="628423"/>
                </a:lnTo>
                <a:lnTo>
                  <a:pt x="433892" y="628423"/>
                </a:lnTo>
                <a:lnTo>
                  <a:pt x="383704" y="628423"/>
                </a:lnTo>
                <a:lnTo>
                  <a:pt x="335198" y="628423"/>
                </a:lnTo>
                <a:lnTo>
                  <a:pt x="288531" y="628423"/>
                </a:lnTo>
                <a:lnTo>
                  <a:pt x="243857" y="628423"/>
                </a:lnTo>
                <a:lnTo>
                  <a:pt x="201331" y="628423"/>
                </a:lnTo>
                <a:lnTo>
                  <a:pt x="161110" y="628422"/>
                </a:lnTo>
                <a:lnTo>
                  <a:pt x="88201" y="628421"/>
                </a:lnTo>
                <a:lnTo>
                  <a:pt x="26371" y="628419"/>
                </a:lnTo>
                <a:lnTo>
                  <a:pt x="0" y="628418"/>
                </a:lnTo>
                <a:lnTo>
                  <a:pt x="0" y="102811"/>
                </a:lnTo>
                <a:lnTo>
                  <a:pt x="8070" y="62790"/>
                </a:lnTo>
                <a:lnTo>
                  <a:pt x="30078" y="30110"/>
                </a:lnTo>
                <a:lnTo>
                  <a:pt x="62722" y="8078"/>
                </a:lnTo>
                <a:lnTo>
                  <a:pt x="102696" y="0"/>
                </a:lnTo>
                <a:close/>
              </a:path>
            </a:pathLst>
          </a:custGeom>
          <a:ln w="11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745725" y="6829869"/>
            <a:ext cx="262446" cy="2284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822865" y="6871792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59563" y="0"/>
                </a:moveTo>
                <a:lnTo>
                  <a:pt x="37150" y="3276"/>
                </a:lnTo>
                <a:lnTo>
                  <a:pt x="17449" y="13106"/>
                </a:lnTo>
                <a:lnTo>
                  <a:pt x="4362" y="27909"/>
                </a:lnTo>
                <a:lnTo>
                  <a:pt x="0" y="44748"/>
                </a:lnTo>
                <a:lnTo>
                  <a:pt x="4362" y="61587"/>
                </a:lnTo>
                <a:lnTo>
                  <a:pt x="17449" y="76390"/>
                </a:lnTo>
                <a:lnTo>
                  <a:pt x="37150" y="86220"/>
                </a:lnTo>
                <a:lnTo>
                  <a:pt x="59562" y="89496"/>
                </a:lnTo>
                <a:lnTo>
                  <a:pt x="81975" y="86220"/>
                </a:lnTo>
                <a:lnTo>
                  <a:pt x="101676" y="76390"/>
                </a:lnTo>
                <a:lnTo>
                  <a:pt x="114763" y="61587"/>
                </a:lnTo>
                <a:lnTo>
                  <a:pt x="119126" y="44748"/>
                </a:lnTo>
                <a:lnTo>
                  <a:pt x="114763" y="27909"/>
                </a:lnTo>
                <a:lnTo>
                  <a:pt x="101676" y="13106"/>
                </a:lnTo>
                <a:lnTo>
                  <a:pt x="81975" y="3276"/>
                </a:lnTo>
                <a:lnTo>
                  <a:pt x="595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822861" y="6871796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101681" y="13108"/>
                </a:moveTo>
                <a:lnTo>
                  <a:pt x="114766" y="27907"/>
                </a:lnTo>
                <a:lnTo>
                  <a:pt x="119127" y="44747"/>
                </a:lnTo>
                <a:lnTo>
                  <a:pt x="114766" y="61588"/>
                </a:lnTo>
                <a:lnTo>
                  <a:pt x="101681" y="76394"/>
                </a:lnTo>
                <a:lnTo>
                  <a:pt x="81977" y="86219"/>
                </a:lnTo>
                <a:lnTo>
                  <a:pt x="59563" y="89494"/>
                </a:lnTo>
                <a:lnTo>
                  <a:pt x="37149" y="86219"/>
                </a:lnTo>
                <a:lnTo>
                  <a:pt x="17445" y="76394"/>
                </a:lnTo>
                <a:lnTo>
                  <a:pt x="4361" y="61588"/>
                </a:lnTo>
                <a:lnTo>
                  <a:pt x="0" y="44747"/>
                </a:lnTo>
                <a:lnTo>
                  <a:pt x="4361" y="27907"/>
                </a:lnTo>
                <a:lnTo>
                  <a:pt x="17445" y="13108"/>
                </a:lnTo>
                <a:lnTo>
                  <a:pt x="37149" y="3277"/>
                </a:lnTo>
                <a:lnTo>
                  <a:pt x="59563" y="0"/>
                </a:lnTo>
                <a:lnTo>
                  <a:pt x="81977" y="3277"/>
                </a:lnTo>
                <a:lnTo>
                  <a:pt x="101681" y="13108"/>
                </a:lnTo>
              </a:path>
            </a:pathLst>
          </a:custGeom>
          <a:ln w="11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985348" y="6829869"/>
            <a:ext cx="262446" cy="2284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061117" y="6871792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59569" y="0"/>
                </a:moveTo>
                <a:lnTo>
                  <a:pt x="37155" y="3276"/>
                </a:lnTo>
                <a:lnTo>
                  <a:pt x="17449" y="13106"/>
                </a:lnTo>
                <a:lnTo>
                  <a:pt x="4362" y="27909"/>
                </a:lnTo>
                <a:lnTo>
                  <a:pt x="0" y="44748"/>
                </a:lnTo>
                <a:lnTo>
                  <a:pt x="4362" y="61587"/>
                </a:lnTo>
                <a:lnTo>
                  <a:pt x="17449" y="76390"/>
                </a:lnTo>
                <a:lnTo>
                  <a:pt x="37155" y="86220"/>
                </a:lnTo>
                <a:lnTo>
                  <a:pt x="59569" y="89496"/>
                </a:lnTo>
                <a:lnTo>
                  <a:pt x="81982" y="86220"/>
                </a:lnTo>
                <a:lnTo>
                  <a:pt x="101688" y="76390"/>
                </a:lnTo>
                <a:lnTo>
                  <a:pt x="114769" y="61587"/>
                </a:lnTo>
                <a:lnTo>
                  <a:pt x="119129" y="44748"/>
                </a:lnTo>
                <a:lnTo>
                  <a:pt x="114769" y="27909"/>
                </a:lnTo>
                <a:lnTo>
                  <a:pt x="101688" y="13106"/>
                </a:lnTo>
                <a:lnTo>
                  <a:pt x="81982" y="3276"/>
                </a:lnTo>
                <a:lnTo>
                  <a:pt x="59569" y="0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061117" y="6871796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101681" y="13108"/>
                </a:moveTo>
                <a:lnTo>
                  <a:pt x="114768" y="27907"/>
                </a:lnTo>
                <a:lnTo>
                  <a:pt x="119130" y="44747"/>
                </a:lnTo>
                <a:lnTo>
                  <a:pt x="114768" y="61588"/>
                </a:lnTo>
                <a:lnTo>
                  <a:pt x="101681" y="76394"/>
                </a:lnTo>
                <a:lnTo>
                  <a:pt x="81977" y="86219"/>
                </a:lnTo>
                <a:lnTo>
                  <a:pt x="59563" y="89494"/>
                </a:lnTo>
                <a:lnTo>
                  <a:pt x="37149" y="86219"/>
                </a:lnTo>
                <a:lnTo>
                  <a:pt x="17445" y="76394"/>
                </a:lnTo>
                <a:lnTo>
                  <a:pt x="4361" y="61588"/>
                </a:lnTo>
                <a:lnTo>
                  <a:pt x="0" y="44747"/>
                </a:lnTo>
                <a:lnTo>
                  <a:pt x="4361" y="27907"/>
                </a:lnTo>
                <a:lnTo>
                  <a:pt x="17445" y="13108"/>
                </a:lnTo>
                <a:lnTo>
                  <a:pt x="37149" y="3277"/>
                </a:lnTo>
                <a:lnTo>
                  <a:pt x="59563" y="0"/>
                </a:lnTo>
                <a:lnTo>
                  <a:pt x="81977" y="3277"/>
                </a:lnTo>
                <a:lnTo>
                  <a:pt x="101681" y="13108"/>
                </a:lnTo>
              </a:path>
            </a:pathLst>
          </a:custGeom>
          <a:ln w="11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871252" y="6829869"/>
            <a:ext cx="262446" cy="228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941991" y="6871792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59564" y="0"/>
                </a:moveTo>
                <a:lnTo>
                  <a:pt x="37150" y="3276"/>
                </a:lnTo>
                <a:lnTo>
                  <a:pt x="17449" y="13106"/>
                </a:lnTo>
                <a:lnTo>
                  <a:pt x="4362" y="27909"/>
                </a:lnTo>
                <a:lnTo>
                  <a:pt x="0" y="44748"/>
                </a:lnTo>
                <a:lnTo>
                  <a:pt x="4362" y="61587"/>
                </a:lnTo>
                <a:lnTo>
                  <a:pt x="17449" y="76390"/>
                </a:lnTo>
                <a:lnTo>
                  <a:pt x="37150" y="86220"/>
                </a:lnTo>
                <a:lnTo>
                  <a:pt x="59564" y="89496"/>
                </a:lnTo>
                <a:lnTo>
                  <a:pt x="81981" y="86220"/>
                </a:lnTo>
                <a:lnTo>
                  <a:pt x="101688" y="76390"/>
                </a:lnTo>
                <a:lnTo>
                  <a:pt x="114769" y="61587"/>
                </a:lnTo>
                <a:lnTo>
                  <a:pt x="119129" y="44748"/>
                </a:lnTo>
                <a:lnTo>
                  <a:pt x="114769" y="27909"/>
                </a:lnTo>
                <a:lnTo>
                  <a:pt x="101688" y="13106"/>
                </a:lnTo>
                <a:lnTo>
                  <a:pt x="81981" y="3276"/>
                </a:lnTo>
                <a:lnTo>
                  <a:pt x="59564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941989" y="6871796"/>
            <a:ext cx="119380" cy="89535"/>
          </a:xfrm>
          <a:custGeom>
            <a:avLst/>
            <a:gdLst/>
            <a:ahLst/>
            <a:cxnLst/>
            <a:rect l="l" t="t" r="r" b="b"/>
            <a:pathLst>
              <a:path w="119379" h="89534">
                <a:moveTo>
                  <a:pt x="101681" y="13108"/>
                </a:moveTo>
                <a:lnTo>
                  <a:pt x="114766" y="27907"/>
                </a:lnTo>
                <a:lnTo>
                  <a:pt x="119127" y="44747"/>
                </a:lnTo>
                <a:lnTo>
                  <a:pt x="114766" y="61588"/>
                </a:lnTo>
                <a:lnTo>
                  <a:pt x="101681" y="76394"/>
                </a:lnTo>
                <a:lnTo>
                  <a:pt x="81977" y="86219"/>
                </a:lnTo>
                <a:lnTo>
                  <a:pt x="59563" y="89494"/>
                </a:lnTo>
                <a:lnTo>
                  <a:pt x="37149" y="86219"/>
                </a:lnTo>
                <a:lnTo>
                  <a:pt x="17445" y="76394"/>
                </a:lnTo>
                <a:lnTo>
                  <a:pt x="4361" y="61588"/>
                </a:lnTo>
                <a:lnTo>
                  <a:pt x="0" y="44747"/>
                </a:lnTo>
                <a:lnTo>
                  <a:pt x="4361" y="27907"/>
                </a:lnTo>
                <a:lnTo>
                  <a:pt x="17445" y="13108"/>
                </a:lnTo>
                <a:lnTo>
                  <a:pt x="37149" y="3277"/>
                </a:lnTo>
                <a:lnTo>
                  <a:pt x="59563" y="0"/>
                </a:lnTo>
                <a:lnTo>
                  <a:pt x="81977" y="3277"/>
                </a:lnTo>
                <a:lnTo>
                  <a:pt x="101681" y="13108"/>
                </a:lnTo>
              </a:path>
            </a:pathLst>
          </a:custGeom>
          <a:ln w="11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504538" y="5853168"/>
            <a:ext cx="2891155" cy="727075"/>
          </a:xfrm>
          <a:custGeom>
            <a:avLst/>
            <a:gdLst/>
            <a:ahLst/>
            <a:cxnLst/>
            <a:rect l="l" t="t" r="r" b="b"/>
            <a:pathLst>
              <a:path w="2891154" h="727075">
                <a:moveTo>
                  <a:pt x="0" y="726535"/>
                </a:moveTo>
                <a:lnTo>
                  <a:pt x="0" y="0"/>
                </a:lnTo>
                <a:lnTo>
                  <a:pt x="2877570" y="0"/>
                </a:lnTo>
                <a:lnTo>
                  <a:pt x="2891023" y="0"/>
                </a:lnTo>
              </a:path>
            </a:pathLst>
          </a:custGeom>
          <a:ln w="11422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389852" y="5813188"/>
            <a:ext cx="102704" cy="799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464598" y="6573995"/>
            <a:ext cx="79879" cy="1028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540822" y="2380411"/>
            <a:ext cx="718870" cy="13365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540816" y="2380421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1"/>
                </a:lnTo>
                <a:lnTo>
                  <a:pt x="698824" y="20075"/>
                </a:lnTo>
                <a:lnTo>
                  <a:pt x="677062" y="5386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6"/>
                </a:lnTo>
                <a:lnTo>
                  <a:pt x="20051" y="20075"/>
                </a:lnTo>
                <a:lnTo>
                  <a:pt x="5379" y="41861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0552226" y="2403259"/>
            <a:ext cx="684656" cy="12908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0552226" y="2654579"/>
            <a:ext cx="684656" cy="685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0569346" y="2626017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0620692" y="2666009"/>
            <a:ext cx="34239" cy="456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0620692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0603585" y="2626017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0654931" y="2666009"/>
            <a:ext cx="45643" cy="4569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0654924" y="26660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21" y="0"/>
                </a:moveTo>
                <a:lnTo>
                  <a:pt x="31706" y="1795"/>
                </a:lnTo>
                <a:lnTo>
                  <a:pt x="38960" y="6691"/>
                </a:lnTo>
                <a:lnTo>
                  <a:pt x="43850" y="13953"/>
                </a:lnTo>
                <a:lnTo>
                  <a:pt x="45642" y="22847"/>
                </a:lnTo>
                <a:lnTo>
                  <a:pt x="43850" y="31740"/>
                </a:lnTo>
                <a:lnTo>
                  <a:pt x="38960" y="39002"/>
                </a:lnTo>
                <a:lnTo>
                  <a:pt x="31706" y="43898"/>
                </a:lnTo>
                <a:lnTo>
                  <a:pt x="22821" y="45694"/>
                </a:lnTo>
                <a:lnTo>
                  <a:pt x="13936" y="43898"/>
                </a:lnTo>
                <a:lnTo>
                  <a:pt x="6682" y="39002"/>
                </a:lnTo>
                <a:lnTo>
                  <a:pt x="1792" y="31740"/>
                </a:lnTo>
                <a:lnTo>
                  <a:pt x="0" y="22847"/>
                </a:lnTo>
                <a:lnTo>
                  <a:pt x="1792" y="13953"/>
                </a:lnTo>
                <a:lnTo>
                  <a:pt x="6682" y="6691"/>
                </a:lnTo>
                <a:lnTo>
                  <a:pt x="13936" y="1795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0649229" y="2626017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0700575" y="2666009"/>
            <a:ext cx="34226" cy="456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0700567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0683455" y="2626017"/>
            <a:ext cx="125518" cy="1370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0734802" y="2666009"/>
            <a:ext cx="45643" cy="4569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0734799" y="266600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22821" y="0"/>
                </a:moveTo>
                <a:lnTo>
                  <a:pt x="31706" y="1795"/>
                </a:lnTo>
                <a:lnTo>
                  <a:pt x="38960" y="6691"/>
                </a:lnTo>
                <a:lnTo>
                  <a:pt x="43850" y="13953"/>
                </a:lnTo>
                <a:lnTo>
                  <a:pt x="45642" y="22847"/>
                </a:lnTo>
                <a:lnTo>
                  <a:pt x="43850" y="31740"/>
                </a:lnTo>
                <a:lnTo>
                  <a:pt x="38960" y="39002"/>
                </a:lnTo>
                <a:lnTo>
                  <a:pt x="31706" y="43898"/>
                </a:lnTo>
                <a:lnTo>
                  <a:pt x="22821" y="45694"/>
                </a:lnTo>
                <a:lnTo>
                  <a:pt x="13936" y="43898"/>
                </a:lnTo>
                <a:lnTo>
                  <a:pt x="6682" y="39002"/>
                </a:lnTo>
                <a:lnTo>
                  <a:pt x="1792" y="31740"/>
                </a:lnTo>
                <a:lnTo>
                  <a:pt x="0" y="22847"/>
                </a:lnTo>
                <a:lnTo>
                  <a:pt x="1792" y="13953"/>
                </a:lnTo>
                <a:lnTo>
                  <a:pt x="6682" y="6691"/>
                </a:lnTo>
                <a:lnTo>
                  <a:pt x="13936" y="1795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0729099" y="2626017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0780445" y="2666009"/>
            <a:ext cx="34239" cy="456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0780441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0774743" y="2626017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0826089" y="2666009"/>
            <a:ext cx="34226" cy="456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0826084" y="2666008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1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22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22"/>
                </a:lnTo>
                <a:lnTo>
                  <a:pt x="0" y="2855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0552226" y="2745968"/>
            <a:ext cx="684656" cy="6854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7" name="object 427"/>
          <p:cNvGraphicFramePr>
            <a:graphicFrameLocks noGrp="1"/>
          </p:cNvGraphicFramePr>
          <p:nvPr/>
        </p:nvGraphicFramePr>
        <p:xfrm>
          <a:off x="10546520" y="2397561"/>
          <a:ext cx="684530" cy="128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8" name="object 428"/>
          <p:cNvSpPr/>
          <p:nvPr/>
        </p:nvSpPr>
        <p:spPr>
          <a:xfrm>
            <a:off x="10569346" y="2717406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620692" y="2768815"/>
            <a:ext cx="34239" cy="342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0620692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0603585" y="2717406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0654931" y="2768815"/>
            <a:ext cx="45643" cy="3427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0654924" y="276882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2"/>
                </a:lnTo>
                <a:lnTo>
                  <a:pt x="45642" y="17135"/>
                </a:lnTo>
                <a:lnTo>
                  <a:pt x="45642" y="26598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0649229" y="2717406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0700575" y="2768815"/>
            <a:ext cx="34226" cy="342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0700567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683455" y="2717406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734802" y="2768815"/>
            <a:ext cx="45643" cy="3427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734799" y="2768820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2"/>
                </a:lnTo>
                <a:lnTo>
                  <a:pt x="45642" y="17135"/>
                </a:lnTo>
                <a:lnTo>
                  <a:pt x="45642" y="26598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729099" y="2717406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0780445" y="2768815"/>
            <a:ext cx="34239" cy="342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0780441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0774743" y="2717406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0826089" y="2768815"/>
            <a:ext cx="34226" cy="3427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0826084" y="276882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2"/>
                </a:lnTo>
                <a:lnTo>
                  <a:pt x="34232" y="17135"/>
                </a:lnTo>
                <a:lnTo>
                  <a:pt x="34232" y="26598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8"/>
                </a:lnTo>
                <a:lnTo>
                  <a:pt x="0" y="17135"/>
                </a:lnTo>
                <a:lnTo>
                  <a:pt x="0" y="7672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/>
          <p:nvPr/>
        </p:nvSpPr>
        <p:spPr>
          <a:xfrm>
            <a:off x="10605564" y="3722279"/>
            <a:ext cx="64198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 </a:t>
            </a:r>
            <a:r>
              <a:rPr sz="140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1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11995028" y="5519734"/>
            <a:ext cx="738505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0" marR="5080" indent="-114935">
              <a:lnSpc>
                <a:spcPct val="101699"/>
              </a:lnSpc>
              <a:spcBef>
                <a:spcPts val="110"/>
              </a:spcBef>
            </a:pPr>
            <a:r>
              <a:rPr sz="14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Da</a:t>
            </a:r>
            <a:r>
              <a:rPr sz="14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tabase  </a:t>
            </a: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10605564" y="7423491"/>
            <a:ext cx="64198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 </a:t>
            </a:r>
            <a:r>
              <a:rPr sz="140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3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10605564" y="5628258"/>
            <a:ext cx="64198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Server </a:t>
            </a:r>
            <a:r>
              <a:rPr sz="140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2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50" name="object 450"/>
          <p:cNvSpPr/>
          <p:nvPr/>
        </p:nvSpPr>
        <p:spPr>
          <a:xfrm>
            <a:off x="10540822" y="4231030"/>
            <a:ext cx="718870" cy="133654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0540816" y="4231030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0"/>
                </a:lnTo>
                <a:lnTo>
                  <a:pt x="698824" y="20073"/>
                </a:lnTo>
                <a:lnTo>
                  <a:pt x="677062" y="5385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5"/>
                </a:lnTo>
                <a:lnTo>
                  <a:pt x="20051" y="20073"/>
                </a:lnTo>
                <a:lnTo>
                  <a:pt x="5379" y="41860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0552226" y="4253877"/>
            <a:ext cx="684656" cy="129085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0552226" y="4505185"/>
            <a:ext cx="684656" cy="6854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1214049" y="4539464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0" y="0"/>
                </a:moveTo>
                <a:lnTo>
                  <a:pt x="0" y="11423"/>
                </a:lnTo>
                <a:lnTo>
                  <a:pt x="22821" y="11423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0563638" y="4539464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0"/>
                </a:moveTo>
                <a:lnTo>
                  <a:pt x="0" y="11423"/>
                </a:lnTo>
                <a:lnTo>
                  <a:pt x="11410" y="11423"/>
                </a:lnTo>
                <a:lnTo>
                  <a:pt x="1141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0569346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0620692" y="4516615"/>
            <a:ext cx="34239" cy="4569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0620692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0603585" y="447663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0654931" y="4516615"/>
            <a:ext cx="45643" cy="4569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0654924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10649229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10700575" y="4516615"/>
            <a:ext cx="34226" cy="456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10700567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10683455" y="4476635"/>
            <a:ext cx="125518" cy="1370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10734802" y="4516615"/>
            <a:ext cx="45643" cy="4569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10734799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10729099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10780445" y="4516615"/>
            <a:ext cx="34239" cy="4569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0780441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0774743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0826089" y="4516615"/>
            <a:ext cx="34226" cy="4569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826084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0552226" y="4596574"/>
            <a:ext cx="684656" cy="6854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1214049" y="4630852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0" y="0"/>
                </a:moveTo>
                <a:lnTo>
                  <a:pt x="0" y="11423"/>
                </a:lnTo>
                <a:lnTo>
                  <a:pt x="22821" y="11423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563638" y="4596582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0" y="0"/>
                </a:moveTo>
                <a:lnTo>
                  <a:pt x="0" y="22847"/>
                </a:lnTo>
                <a:lnTo>
                  <a:pt x="11410" y="22847"/>
                </a:lnTo>
                <a:lnTo>
                  <a:pt x="1141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0563638" y="463085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0"/>
                </a:moveTo>
                <a:lnTo>
                  <a:pt x="0" y="11423"/>
                </a:lnTo>
                <a:lnTo>
                  <a:pt x="11410" y="11423"/>
                </a:lnTo>
                <a:lnTo>
                  <a:pt x="1141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8" name="object 478"/>
          <p:cNvGraphicFramePr>
            <a:graphicFrameLocks noGrp="1"/>
          </p:cNvGraphicFramePr>
          <p:nvPr/>
        </p:nvGraphicFramePr>
        <p:xfrm>
          <a:off x="10546520" y="4248170"/>
          <a:ext cx="684530" cy="128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9" name="object 479"/>
          <p:cNvSpPr/>
          <p:nvPr/>
        </p:nvSpPr>
        <p:spPr>
          <a:xfrm>
            <a:off x="10569346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0620692" y="4619421"/>
            <a:ext cx="34239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620692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603585" y="4568025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654931" y="4619421"/>
            <a:ext cx="45643" cy="3427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654924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0649229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0700575" y="4619421"/>
            <a:ext cx="34226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0700567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0683455" y="4568025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0734802" y="4619421"/>
            <a:ext cx="45643" cy="3427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0734799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0729099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0780445" y="4619421"/>
            <a:ext cx="34239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10780441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10774743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10826089" y="4619421"/>
            <a:ext cx="34226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10826084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10540822" y="6081636"/>
            <a:ext cx="718870" cy="133654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10540816" y="6081638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0"/>
                </a:lnTo>
                <a:lnTo>
                  <a:pt x="698824" y="20073"/>
                </a:lnTo>
                <a:lnTo>
                  <a:pt x="677062" y="5385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5"/>
                </a:lnTo>
                <a:lnTo>
                  <a:pt x="20051" y="20073"/>
                </a:lnTo>
                <a:lnTo>
                  <a:pt x="5379" y="41860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10552226" y="6104483"/>
            <a:ext cx="684656" cy="129085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0552226" y="6355803"/>
            <a:ext cx="684656" cy="6854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10569346" y="6327241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0620692" y="6367221"/>
            <a:ext cx="34239" cy="456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0620692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0603585" y="6327241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10654931" y="6367221"/>
            <a:ext cx="45643" cy="4569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0654924" y="636722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0649229" y="6327241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0700575" y="6367221"/>
            <a:ext cx="34226" cy="4569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0700567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10683455" y="6327241"/>
            <a:ext cx="125518" cy="1370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10734802" y="6367221"/>
            <a:ext cx="45643" cy="4569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10734799" y="636722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10729099" y="6327241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0780445" y="6367221"/>
            <a:ext cx="34239" cy="456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0780441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0774743" y="6327241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826089" y="6367221"/>
            <a:ext cx="34226" cy="456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10826084" y="6367226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10552226" y="6447193"/>
            <a:ext cx="684656" cy="6852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0" name="object 520"/>
          <p:cNvGraphicFramePr>
            <a:graphicFrameLocks noGrp="1"/>
          </p:cNvGraphicFramePr>
          <p:nvPr/>
        </p:nvGraphicFramePr>
        <p:xfrm>
          <a:off x="10546520" y="6098778"/>
          <a:ext cx="684530" cy="128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1" name="object 521"/>
          <p:cNvSpPr/>
          <p:nvPr/>
        </p:nvSpPr>
        <p:spPr>
          <a:xfrm>
            <a:off x="10569346" y="6418630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0620692" y="6470027"/>
            <a:ext cx="34239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10620692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10603585" y="6418630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0654931" y="6470027"/>
            <a:ext cx="45643" cy="3427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0654924" y="6470038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90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10649229" y="6418630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10700575" y="6470027"/>
            <a:ext cx="34226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700567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10683455" y="6418630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734802" y="6470027"/>
            <a:ext cx="45643" cy="3427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10734799" y="6470038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90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729099" y="6418630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10780445" y="6470027"/>
            <a:ext cx="34239" cy="3427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780441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10774743" y="6418630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10826089" y="6470027"/>
            <a:ext cx="34226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10826084" y="647003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11978576" y="4231030"/>
            <a:ext cx="718870" cy="133654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11978568" y="4231030"/>
            <a:ext cx="719455" cy="1336675"/>
          </a:xfrm>
          <a:custGeom>
            <a:avLst/>
            <a:gdLst/>
            <a:ahLst/>
            <a:cxnLst/>
            <a:rect l="l" t="t" r="r" b="b"/>
            <a:pathLst>
              <a:path w="719454" h="1336675">
                <a:moveTo>
                  <a:pt x="68464" y="1336550"/>
                </a:moveTo>
                <a:lnTo>
                  <a:pt x="650411" y="1336550"/>
                </a:lnTo>
                <a:lnTo>
                  <a:pt x="677062" y="1331164"/>
                </a:lnTo>
                <a:lnTo>
                  <a:pt x="698824" y="1316476"/>
                </a:lnTo>
                <a:lnTo>
                  <a:pt x="713496" y="1294690"/>
                </a:lnTo>
                <a:lnTo>
                  <a:pt x="718876" y="1268009"/>
                </a:lnTo>
                <a:lnTo>
                  <a:pt x="718876" y="68541"/>
                </a:lnTo>
                <a:lnTo>
                  <a:pt x="713496" y="41860"/>
                </a:lnTo>
                <a:lnTo>
                  <a:pt x="698824" y="20073"/>
                </a:lnTo>
                <a:lnTo>
                  <a:pt x="677062" y="5385"/>
                </a:lnTo>
                <a:lnTo>
                  <a:pt x="650411" y="0"/>
                </a:lnTo>
                <a:lnTo>
                  <a:pt x="68464" y="0"/>
                </a:lnTo>
                <a:lnTo>
                  <a:pt x="41813" y="5385"/>
                </a:lnTo>
                <a:lnTo>
                  <a:pt x="20051" y="20073"/>
                </a:lnTo>
                <a:lnTo>
                  <a:pt x="5379" y="41860"/>
                </a:lnTo>
                <a:lnTo>
                  <a:pt x="0" y="68541"/>
                </a:lnTo>
                <a:lnTo>
                  <a:pt x="0" y="1268009"/>
                </a:lnTo>
                <a:lnTo>
                  <a:pt x="5379" y="1294690"/>
                </a:lnTo>
                <a:lnTo>
                  <a:pt x="20051" y="1316476"/>
                </a:lnTo>
                <a:lnTo>
                  <a:pt x="41813" y="1331164"/>
                </a:lnTo>
                <a:lnTo>
                  <a:pt x="68464" y="1336550"/>
                </a:lnTo>
                <a:close/>
              </a:path>
            </a:pathLst>
          </a:custGeom>
          <a:ln w="11413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11989981" y="4253877"/>
            <a:ext cx="684644" cy="129085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11989981" y="4505185"/>
            <a:ext cx="684644" cy="6854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2651802" y="4539464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0" y="0"/>
                </a:moveTo>
                <a:lnTo>
                  <a:pt x="0" y="11423"/>
                </a:lnTo>
                <a:lnTo>
                  <a:pt x="22821" y="11423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2001390" y="4539464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0"/>
                </a:moveTo>
                <a:lnTo>
                  <a:pt x="0" y="11423"/>
                </a:lnTo>
                <a:lnTo>
                  <a:pt x="11410" y="11423"/>
                </a:lnTo>
                <a:lnTo>
                  <a:pt x="1141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12007100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2058446" y="4516615"/>
            <a:ext cx="34239" cy="4569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12058443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12041340" y="4476635"/>
            <a:ext cx="125518" cy="13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12092685" y="4516615"/>
            <a:ext cx="45643" cy="4569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12092676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12086983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12138329" y="4516615"/>
            <a:ext cx="34226" cy="456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2138319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12121210" y="4476635"/>
            <a:ext cx="125518" cy="1370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2172556" y="4516615"/>
            <a:ext cx="45643" cy="4569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12172551" y="451661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21" y="0"/>
                </a:moveTo>
                <a:lnTo>
                  <a:pt x="31706" y="1794"/>
                </a:lnTo>
                <a:lnTo>
                  <a:pt x="38960" y="6689"/>
                </a:lnTo>
                <a:lnTo>
                  <a:pt x="43850" y="13951"/>
                </a:lnTo>
                <a:lnTo>
                  <a:pt x="45642" y="22847"/>
                </a:lnTo>
                <a:lnTo>
                  <a:pt x="43850" y="31742"/>
                </a:lnTo>
                <a:lnTo>
                  <a:pt x="38960" y="39004"/>
                </a:lnTo>
                <a:lnTo>
                  <a:pt x="31706" y="43899"/>
                </a:lnTo>
                <a:lnTo>
                  <a:pt x="22821" y="45694"/>
                </a:lnTo>
                <a:lnTo>
                  <a:pt x="13936" y="43899"/>
                </a:lnTo>
                <a:lnTo>
                  <a:pt x="6682" y="39004"/>
                </a:lnTo>
                <a:lnTo>
                  <a:pt x="1792" y="31742"/>
                </a:lnTo>
                <a:lnTo>
                  <a:pt x="0" y="22847"/>
                </a:lnTo>
                <a:lnTo>
                  <a:pt x="1792" y="13951"/>
                </a:lnTo>
                <a:lnTo>
                  <a:pt x="6682" y="6689"/>
                </a:lnTo>
                <a:lnTo>
                  <a:pt x="13936" y="1794"/>
                </a:lnTo>
                <a:lnTo>
                  <a:pt x="22821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166854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12218199" y="4516615"/>
            <a:ext cx="34226" cy="4569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2218194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12212497" y="4476635"/>
            <a:ext cx="125518" cy="137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12263843" y="4516615"/>
            <a:ext cx="34226" cy="4569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2263837" y="4516617"/>
            <a:ext cx="34290" cy="45720"/>
          </a:xfrm>
          <a:custGeom>
            <a:avLst/>
            <a:gdLst/>
            <a:ahLst/>
            <a:cxnLst/>
            <a:rect l="l" t="t" r="r" b="b"/>
            <a:pathLst>
              <a:path w="34290" h="45720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8558"/>
                </a:lnTo>
                <a:lnTo>
                  <a:pt x="34232" y="38017"/>
                </a:lnTo>
                <a:lnTo>
                  <a:pt x="26564" y="45694"/>
                </a:lnTo>
                <a:lnTo>
                  <a:pt x="17116" y="45694"/>
                </a:lnTo>
                <a:lnTo>
                  <a:pt x="7668" y="45694"/>
                </a:lnTo>
                <a:lnTo>
                  <a:pt x="0" y="38017"/>
                </a:lnTo>
                <a:lnTo>
                  <a:pt x="0" y="28558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1989981" y="4596574"/>
            <a:ext cx="684644" cy="6854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2651802" y="4630852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59" h="11429">
                <a:moveTo>
                  <a:pt x="0" y="0"/>
                </a:moveTo>
                <a:lnTo>
                  <a:pt x="0" y="11423"/>
                </a:lnTo>
                <a:lnTo>
                  <a:pt x="22821" y="11423"/>
                </a:lnTo>
                <a:lnTo>
                  <a:pt x="22821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2001390" y="4596582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0" y="0"/>
                </a:moveTo>
                <a:lnTo>
                  <a:pt x="0" y="22847"/>
                </a:lnTo>
                <a:lnTo>
                  <a:pt x="11410" y="22847"/>
                </a:lnTo>
                <a:lnTo>
                  <a:pt x="1141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2001390" y="463085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0" y="0"/>
                </a:moveTo>
                <a:lnTo>
                  <a:pt x="0" y="11423"/>
                </a:lnTo>
                <a:lnTo>
                  <a:pt x="11410" y="11423"/>
                </a:lnTo>
                <a:lnTo>
                  <a:pt x="11410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67" name="object 567"/>
          <p:cNvGraphicFramePr>
            <a:graphicFrameLocks noGrp="1"/>
          </p:cNvGraphicFramePr>
          <p:nvPr/>
        </p:nvGraphicFramePr>
        <p:xfrm>
          <a:off x="11984273" y="4248170"/>
          <a:ext cx="684530" cy="128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8" name="object 568"/>
          <p:cNvSpPr/>
          <p:nvPr/>
        </p:nvSpPr>
        <p:spPr>
          <a:xfrm>
            <a:off x="12007100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2058446" y="4619421"/>
            <a:ext cx="34239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2058443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2041340" y="4568025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12092685" y="4619421"/>
            <a:ext cx="45643" cy="3427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2092676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12086983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2138329" y="4619421"/>
            <a:ext cx="34226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12138319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2121210" y="4568025"/>
            <a:ext cx="125518" cy="1370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12172556" y="4619421"/>
            <a:ext cx="45643" cy="3427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2172551" y="4619429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17116" y="0"/>
                </a:moveTo>
                <a:lnTo>
                  <a:pt x="28526" y="0"/>
                </a:lnTo>
                <a:lnTo>
                  <a:pt x="37974" y="0"/>
                </a:lnTo>
                <a:lnTo>
                  <a:pt x="45642" y="7676"/>
                </a:lnTo>
                <a:lnTo>
                  <a:pt x="45642" y="17135"/>
                </a:lnTo>
                <a:lnTo>
                  <a:pt x="45642" y="26593"/>
                </a:lnTo>
                <a:lnTo>
                  <a:pt x="37974" y="34270"/>
                </a:lnTo>
                <a:lnTo>
                  <a:pt x="28526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12166854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12218199" y="4619421"/>
            <a:ext cx="34226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12218194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12212497" y="4568025"/>
            <a:ext cx="125518" cy="13708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12263843" y="4619421"/>
            <a:ext cx="34226" cy="342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12263837" y="4619429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17116" y="0"/>
                </a:moveTo>
                <a:lnTo>
                  <a:pt x="26564" y="0"/>
                </a:lnTo>
                <a:lnTo>
                  <a:pt x="34232" y="7676"/>
                </a:lnTo>
                <a:lnTo>
                  <a:pt x="34232" y="17135"/>
                </a:lnTo>
                <a:lnTo>
                  <a:pt x="34232" y="26593"/>
                </a:lnTo>
                <a:lnTo>
                  <a:pt x="26564" y="34270"/>
                </a:lnTo>
                <a:lnTo>
                  <a:pt x="17116" y="34270"/>
                </a:lnTo>
                <a:lnTo>
                  <a:pt x="7668" y="34270"/>
                </a:lnTo>
                <a:lnTo>
                  <a:pt x="0" y="26593"/>
                </a:lnTo>
                <a:lnTo>
                  <a:pt x="0" y="17135"/>
                </a:lnTo>
                <a:lnTo>
                  <a:pt x="0" y="7676"/>
                </a:lnTo>
                <a:lnTo>
                  <a:pt x="7668" y="0"/>
                </a:lnTo>
                <a:lnTo>
                  <a:pt x="17116" y="0"/>
                </a:lnTo>
                <a:close/>
              </a:path>
            </a:pathLst>
          </a:custGeom>
          <a:ln w="3175">
            <a:solidFill>
              <a:srgbClr val="4242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8799538" y="3042984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64057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0434407" y="3003004"/>
            <a:ext cx="102704" cy="7995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8702543" y="3003004"/>
            <a:ext cx="102704" cy="7995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99538" y="4870746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0" y="0"/>
                </a:moveTo>
                <a:lnTo>
                  <a:pt x="1283422" y="0"/>
                </a:lnTo>
                <a:lnTo>
                  <a:pt x="1640578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0434407" y="4830766"/>
            <a:ext cx="102704" cy="7995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702543" y="4830766"/>
            <a:ext cx="102704" cy="7995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1348981" y="2997290"/>
            <a:ext cx="1040765" cy="1136015"/>
          </a:xfrm>
          <a:custGeom>
            <a:avLst/>
            <a:gdLst/>
            <a:ahLst/>
            <a:cxnLst/>
            <a:rect l="l" t="t" r="r" b="b"/>
            <a:pathLst>
              <a:path w="1040765" h="1136014">
                <a:moveTo>
                  <a:pt x="0" y="45694"/>
                </a:moveTo>
                <a:lnTo>
                  <a:pt x="1040373" y="45694"/>
                </a:lnTo>
                <a:lnTo>
                  <a:pt x="1040373" y="0"/>
                </a:lnTo>
                <a:lnTo>
                  <a:pt x="983319" y="0"/>
                </a:lnTo>
                <a:lnTo>
                  <a:pt x="983319" y="1135496"/>
                </a:lnTo>
              </a:path>
            </a:pathLst>
          </a:custGeom>
          <a:ln w="11416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2292362" y="4127080"/>
            <a:ext cx="79879" cy="10280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1251986" y="3003004"/>
            <a:ext cx="102704" cy="7995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1348981" y="4893593"/>
            <a:ext cx="528955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0" y="0"/>
                </a:moveTo>
                <a:lnTo>
                  <a:pt x="528887" y="0"/>
                </a:lnTo>
              </a:path>
            </a:pathLst>
          </a:custGeom>
          <a:ln w="11423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1872159" y="4853613"/>
            <a:ext cx="102704" cy="7995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1251986" y="4853613"/>
            <a:ext cx="102704" cy="7995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1348981" y="5339110"/>
            <a:ext cx="528955" cy="1405255"/>
          </a:xfrm>
          <a:custGeom>
            <a:avLst/>
            <a:gdLst/>
            <a:ahLst/>
            <a:cxnLst/>
            <a:rect l="l" t="t" r="r" b="b"/>
            <a:pathLst>
              <a:path w="528954" h="1405254">
                <a:moveTo>
                  <a:pt x="0" y="1405091"/>
                </a:moveTo>
                <a:lnTo>
                  <a:pt x="424194" y="1405091"/>
                </a:lnTo>
                <a:lnTo>
                  <a:pt x="424194" y="634004"/>
                </a:lnTo>
                <a:lnTo>
                  <a:pt x="424194" y="0"/>
                </a:lnTo>
                <a:lnTo>
                  <a:pt x="528887" y="0"/>
                </a:lnTo>
              </a:path>
            </a:pathLst>
          </a:custGeom>
          <a:ln w="11412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1872159" y="5299130"/>
            <a:ext cx="102704" cy="799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1251986" y="6704222"/>
            <a:ext cx="102704" cy="7995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8799538" y="6744202"/>
            <a:ext cx="1640839" cy="0"/>
          </a:xfrm>
          <a:custGeom>
            <a:avLst/>
            <a:gdLst/>
            <a:ahLst/>
            <a:cxnLst/>
            <a:rect l="l" t="t" r="r" b="b"/>
            <a:pathLst>
              <a:path w="1640840">
                <a:moveTo>
                  <a:pt x="1640578" y="0"/>
                </a:moveTo>
                <a:lnTo>
                  <a:pt x="0" y="0"/>
                </a:lnTo>
              </a:path>
            </a:pathLst>
          </a:custGeom>
          <a:ln w="1142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8702543" y="6704222"/>
            <a:ext cx="102704" cy="7995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434407" y="6704222"/>
            <a:ext cx="102704" cy="7995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700" y="762889"/>
            <a:ext cx="886929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Microservices:</a:t>
            </a:r>
            <a:r>
              <a:rPr spc="-610" dirty="0"/>
              <a:t> </a:t>
            </a:r>
            <a:r>
              <a:rPr spc="-395" dirty="0">
                <a:solidFill>
                  <a:srgbClr val="F2672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6451" y="1707386"/>
            <a:ext cx="4954270" cy="16103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790"/>
              </a:spcBef>
              <a:buSzPts val="100"/>
              <a:buChar char="•"/>
              <a:tabLst>
                <a:tab pos="14604" algn="l"/>
              </a:tabLst>
            </a:pPr>
            <a:r>
              <a:rPr sz="2300" spc="-240" dirty="0">
                <a:solidFill>
                  <a:srgbClr val="58595B"/>
                </a:solidFill>
                <a:latin typeface="DejaVu Sans"/>
                <a:cs typeface="DejaVu Sans"/>
              </a:rPr>
              <a:t>SOA </a:t>
            </a:r>
            <a:r>
              <a:rPr sz="2300" spc="-180" dirty="0">
                <a:solidFill>
                  <a:srgbClr val="58595B"/>
                </a:solidFill>
                <a:latin typeface="DejaVu Sans"/>
                <a:cs typeface="DejaVu Sans"/>
              </a:rPr>
              <a:t>done</a:t>
            </a:r>
            <a:r>
              <a:rPr sz="2300" spc="-2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160" dirty="0">
                <a:solidFill>
                  <a:srgbClr val="58595B"/>
                </a:solidFill>
                <a:latin typeface="DejaVu Sans"/>
                <a:cs typeface="DejaVu Sans"/>
              </a:rPr>
              <a:t>well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45"/>
              </a:spcBef>
              <a:buSzPts val="100"/>
              <a:buChar char="•"/>
              <a:tabLst>
                <a:tab pos="395605" algn="l"/>
              </a:tabLst>
            </a:pPr>
            <a:r>
              <a:rPr sz="1850" spc="-140" dirty="0">
                <a:solidFill>
                  <a:srgbClr val="F26722"/>
                </a:solidFill>
                <a:latin typeface="DejaVu Sans"/>
                <a:cs typeface="DejaVu Sans"/>
              </a:rPr>
              <a:t>Knowing how </a:t>
            </a:r>
            <a:r>
              <a:rPr sz="1850" spc="-12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1850" spc="-180" dirty="0">
                <a:solidFill>
                  <a:srgbClr val="F26722"/>
                </a:solidFill>
                <a:latin typeface="DejaVu Sans"/>
                <a:cs typeface="DejaVu Sans"/>
              </a:rPr>
              <a:t>size </a:t>
            </a:r>
            <a:r>
              <a:rPr sz="1850" spc="-240" dirty="0">
                <a:solidFill>
                  <a:srgbClr val="F26722"/>
                </a:solidFill>
                <a:latin typeface="DejaVu Sans"/>
                <a:cs typeface="DejaVu Sans"/>
              </a:rPr>
              <a:t>a</a:t>
            </a:r>
            <a:r>
              <a:rPr sz="1850" spc="-405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8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8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430"/>
              </a:spcBef>
              <a:buSzPts val="100"/>
              <a:buChar char="•"/>
              <a:tabLst>
                <a:tab pos="395605" algn="l"/>
              </a:tabLst>
            </a:pPr>
            <a:r>
              <a:rPr sz="1850" spc="-155" dirty="0">
                <a:solidFill>
                  <a:srgbClr val="F26722"/>
                </a:solidFill>
                <a:latin typeface="DejaVu Sans"/>
                <a:cs typeface="DejaVu Sans"/>
              </a:rPr>
              <a:t>Traditional </a:t>
            </a:r>
            <a:r>
              <a:rPr sz="1850" spc="-200" dirty="0">
                <a:solidFill>
                  <a:srgbClr val="F26722"/>
                </a:solidFill>
                <a:latin typeface="DejaVu Sans"/>
                <a:cs typeface="DejaVu Sans"/>
              </a:rPr>
              <a:t>SOA </a:t>
            </a:r>
            <a:r>
              <a:rPr sz="1850" spc="-165" dirty="0">
                <a:solidFill>
                  <a:srgbClr val="F26722"/>
                </a:solidFill>
                <a:latin typeface="DejaVu Sans"/>
                <a:cs typeface="DejaVu Sans"/>
              </a:rPr>
              <a:t>resulted </a:t>
            </a:r>
            <a:r>
              <a:rPr sz="1850" spc="-114" dirty="0">
                <a:solidFill>
                  <a:srgbClr val="F26722"/>
                </a:solidFill>
                <a:latin typeface="DejaVu Sans"/>
                <a:cs typeface="DejaVu Sans"/>
              </a:rPr>
              <a:t>in </a:t>
            </a:r>
            <a:r>
              <a:rPr sz="1850" spc="-130" dirty="0">
                <a:solidFill>
                  <a:srgbClr val="F26722"/>
                </a:solidFill>
                <a:latin typeface="DejaVu Sans"/>
                <a:cs typeface="DejaVu Sans"/>
              </a:rPr>
              <a:t>monolithic</a:t>
            </a:r>
            <a:r>
              <a:rPr sz="1850" spc="-35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85" dirty="0">
                <a:solidFill>
                  <a:srgbClr val="F26722"/>
                </a:solidFill>
                <a:latin typeface="DejaVu Sans"/>
                <a:cs typeface="DejaVu Sans"/>
              </a:rPr>
              <a:t>services</a:t>
            </a:r>
            <a:endParaRPr sz="1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50"/>
              </a:spcBef>
              <a:buSzPts val="100"/>
              <a:buChar char="•"/>
              <a:tabLst>
                <a:tab pos="14604" algn="l"/>
              </a:tabLst>
            </a:pPr>
            <a:r>
              <a:rPr sz="2300" spc="-155" dirty="0">
                <a:solidFill>
                  <a:srgbClr val="58595B"/>
                </a:solidFill>
                <a:latin typeface="DejaVu Sans"/>
                <a:cs typeface="DejaVu Sans"/>
              </a:rPr>
              <a:t>Micro </a:t>
            </a:r>
            <a:r>
              <a:rPr sz="2300" spc="-204" dirty="0">
                <a:solidFill>
                  <a:srgbClr val="58595B"/>
                </a:solidFill>
                <a:latin typeface="DejaVu Sans"/>
                <a:cs typeface="DejaVu Sans"/>
              </a:rPr>
              <a:t>sized </a:t>
            </a:r>
            <a:r>
              <a:rPr sz="2300" spc="-225" dirty="0">
                <a:solidFill>
                  <a:srgbClr val="58595B"/>
                </a:solidFill>
                <a:latin typeface="DejaVu Sans"/>
                <a:cs typeface="DejaVu Sans"/>
              </a:rPr>
              <a:t>services</a:t>
            </a:r>
            <a:r>
              <a:rPr sz="2300" spc="-36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180" dirty="0">
                <a:solidFill>
                  <a:srgbClr val="58595B"/>
                </a:solidFill>
                <a:latin typeface="DejaVu Sans"/>
                <a:cs typeface="DejaVu Sans"/>
              </a:rPr>
              <a:t>provide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6451" y="3306952"/>
            <a:ext cx="5380990" cy="56172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94970" indent="-1270">
              <a:lnSpc>
                <a:spcPct val="100000"/>
              </a:lnSpc>
              <a:spcBef>
                <a:spcPts val="525"/>
              </a:spcBef>
              <a:buSzPts val="100"/>
              <a:buChar char="•"/>
              <a:tabLst>
                <a:tab pos="395605" algn="l"/>
              </a:tabLst>
            </a:pPr>
            <a:r>
              <a:rPr sz="1850" spc="-175" dirty="0">
                <a:solidFill>
                  <a:srgbClr val="F26722"/>
                </a:solidFill>
                <a:latin typeface="DejaVu Sans"/>
                <a:cs typeface="DejaVu Sans"/>
              </a:rPr>
              <a:t>Eﬃciently scalable</a:t>
            </a:r>
            <a:r>
              <a:rPr sz="1850" spc="-22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50" dirty="0">
                <a:solidFill>
                  <a:srgbClr val="F26722"/>
                </a:solidFill>
                <a:latin typeface="DejaVu Sans"/>
                <a:cs typeface="DejaVu Sans"/>
              </a:rPr>
              <a:t>applications</a:t>
            </a:r>
            <a:endParaRPr sz="18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430"/>
              </a:spcBef>
              <a:buSzPts val="100"/>
              <a:buChar char="•"/>
              <a:tabLst>
                <a:tab pos="395605" algn="l"/>
              </a:tabLst>
            </a:pPr>
            <a:r>
              <a:rPr sz="1850" spc="-155" dirty="0">
                <a:solidFill>
                  <a:srgbClr val="F26722"/>
                </a:solidFill>
                <a:latin typeface="DejaVu Sans"/>
                <a:cs typeface="DejaVu Sans"/>
              </a:rPr>
              <a:t>Flexible</a:t>
            </a:r>
            <a:r>
              <a:rPr sz="1850" spc="-2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50" dirty="0">
                <a:solidFill>
                  <a:srgbClr val="F26722"/>
                </a:solidFill>
                <a:latin typeface="DejaVu Sans"/>
                <a:cs typeface="DejaVu Sans"/>
              </a:rPr>
              <a:t>applications</a:t>
            </a:r>
            <a:endParaRPr sz="1850">
              <a:latin typeface="DejaVu Sans"/>
              <a:cs typeface="DejaVu Sans"/>
            </a:endParaRPr>
          </a:p>
          <a:p>
            <a:pPr marL="394970" indent="-1270">
              <a:lnSpc>
                <a:spcPct val="100000"/>
              </a:lnSpc>
              <a:spcBef>
                <a:spcPts val="425"/>
              </a:spcBef>
              <a:buSzPts val="100"/>
              <a:buChar char="•"/>
              <a:tabLst>
                <a:tab pos="395605" algn="l"/>
              </a:tabLst>
            </a:pPr>
            <a:r>
              <a:rPr sz="1850" spc="-135" dirty="0">
                <a:solidFill>
                  <a:srgbClr val="F26722"/>
                </a:solidFill>
                <a:latin typeface="DejaVu Sans"/>
                <a:cs typeface="DejaVu Sans"/>
              </a:rPr>
              <a:t>High </a:t>
            </a:r>
            <a:r>
              <a:rPr sz="1850" spc="-170" dirty="0">
                <a:solidFill>
                  <a:srgbClr val="F26722"/>
                </a:solidFill>
                <a:latin typeface="DejaVu Sans"/>
                <a:cs typeface="DejaVu Sans"/>
              </a:rPr>
              <a:t>performance</a:t>
            </a:r>
            <a:r>
              <a:rPr sz="1850" spc="-26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50" dirty="0">
                <a:solidFill>
                  <a:srgbClr val="F26722"/>
                </a:solidFill>
                <a:latin typeface="DejaVu Sans"/>
                <a:cs typeface="DejaVu Sans"/>
              </a:rPr>
              <a:t>applications</a:t>
            </a:r>
            <a:endParaRPr sz="1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50"/>
              </a:spcBef>
              <a:buSzPts val="100"/>
              <a:buChar char="•"/>
              <a:tabLst>
                <a:tab pos="14604" algn="l"/>
              </a:tabLst>
            </a:pPr>
            <a:r>
              <a:rPr sz="2300" spc="-175" dirty="0">
                <a:solidFill>
                  <a:srgbClr val="58595B"/>
                </a:solidFill>
                <a:latin typeface="DejaVu Sans"/>
                <a:cs typeface="DejaVu Sans"/>
              </a:rPr>
              <a:t>Application(s) </a:t>
            </a:r>
            <a:r>
              <a:rPr sz="2300" spc="-195" dirty="0">
                <a:solidFill>
                  <a:srgbClr val="58595B"/>
                </a:solidFill>
                <a:latin typeface="DejaVu Sans"/>
                <a:cs typeface="DejaVu Sans"/>
              </a:rPr>
              <a:t>powered </a:t>
            </a:r>
            <a:r>
              <a:rPr sz="2300" spc="-215" dirty="0">
                <a:solidFill>
                  <a:srgbClr val="58595B"/>
                </a:solidFill>
                <a:latin typeface="DejaVu Sans"/>
                <a:cs typeface="DejaVu Sans"/>
              </a:rPr>
              <a:t>by </a:t>
            </a:r>
            <a:r>
              <a:rPr sz="2300" spc="-165" dirty="0">
                <a:solidFill>
                  <a:srgbClr val="58595B"/>
                </a:solidFill>
                <a:latin typeface="DejaVu Sans"/>
                <a:cs typeface="DejaVu Sans"/>
              </a:rPr>
              <a:t>multiple</a:t>
            </a:r>
            <a:r>
              <a:rPr sz="2300" spc="-41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25" dirty="0">
                <a:solidFill>
                  <a:srgbClr val="58595B"/>
                </a:solidFill>
                <a:latin typeface="DejaVu Sans"/>
                <a:cs typeface="DejaVu Sans"/>
              </a:rPr>
              <a:t>services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69"/>
              </a:spcBef>
              <a:buSzPts val="100"/>
              <a:buChar char="•"/>
              <a:tabLst>
                <a:tab pos="14604" algn="l"/>
              </a:tabLst>
            </a:pPr>
            <a:r>
              <a:rPr sz="2300" spc="-220" dirty="0">
                <a:solidFill>
                  <a:srgbClr val="58595B"/>
                </a:solidFill>
                <a:latin typeface="DejaVu Sans"/>
                <a:cs typeface="DejaVu Sans"/>
              </a:rPr>
              <a:t>Small </a:t>
            </a:r>
            <a:r>
              <a:rPr sz="2300" spc="-215" dirty="0">
                <a:solidFill>
                  <a:srgbClr val="58595B"/>
                </a:solidFill>
                <a:latin typeface="DejaVu Sans"/>
                <a:cs typeface="DejaVu Sans"/>
              </a:rPr>
              <a:t>service </a:t>
            </a:r>
            <a:r>
              <a:rPr sz="2300" spc="-145" dirty="0">
                <a:solidFill>
                  <a:srgbClr val="58595B"/>
                </a:solidFill>
                <a:latin typeface="DejaVu Sans"/>
                <a:cs typeface="DejaVu Sans"/>
              </a:rPr>
              <a:t>with </a:t>
            </a:r>
            <a:r>
              <a:rPr sz="2300" spc="-295" dirty="0">
                <a:solidFill>
                  <a:srgbClr val="58595B"/>
                </a:solidFill>
                <a:latin typeface="DejaVu Sans"/>
                <a:cs typeface="DejaVu Sans"/>
              </a:rPr>
              <a:t>a </a:t>
            </a:r>
            <a:r>
              <a:rPr sz="2300" spc="-180" dirty="0">
                <a:solidFill>
                  <a:srgbClr val="58595B"/>
                </a:solidFill>
                <a:latin typeface="DejaVu Sans"/>
                <a:cs typeface="DejaVu Sans"/>
              </a:rPr>
              <a:t>single</a:t>
            </a:r>
            <a:r>
              <a:rPr sz="2300" spc="-33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00" dirty="0">
                <a:solidFill>
                  <a:srgbClr val="58595B"/>
                </a:solidFill>
                <a:latin typeface="DejaVu Sans"/>
                <a:cs typeface="DejaVu Sans"/>
              </a:rPr>
              <a:t>focus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65"/>
              </a:spcBef>
              <a:buSzPts val="100"/>
              <a:buChar char="•"/>
              <a:tabLst>
                <a:tab pos="14604" algn="l"/>
              </a:tabLst>
            </a:pPr>
            <a:r>
              <a:rPr sz="2300" spc="-165" dirty="0">
                <a:solidFill>
                  <a:srgbClr val="58595B"/>
                </a:solidFill>
                <a:latin typeface="DejaVu Sans"/>
                <a:cs typeface="DejaVu Sans"/>
              </a:rPr>
              <a:t>Lightweight </a:t>
            </a:r>
            <a:r>
              <a:rPr sz="2300" spc="-195" dirty="0">
                <a:solidFill>
                  <a:srgbClr val="58595B"/>
                </a:solidFill>
                <a:latin typeface="DejaVu Sans"/>
                <a:cs typeface="DejaVu Sans"/>
              </a:rPr>
              <a:t>communication</a:t>
            </a:r>
            <a:r>
              <a:rPr sz="2300" spc="-3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35" dirty="0">
                <a:solidFill>
                  <a:srgbClr val="58595B"/>
                </a:solidFill>
                <a:latin typeface="DejaVu Sans"/>
                <a:cs typeface="DejaVu Sans"/>
              </a:rPr>
              <a:t>mechanism</a:t>
            </a:r>
            <a:endParaRPr sz="230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550"/>
              </a:spcBef>
              <a:buSzPts val="100"/>
              <a:buChar char="•"/>
              <a:tabLst>
                <a:tab pos="395605" algn="l"/>
              </a:tabLst>
            </a:pPr>
            <a:r>
              <a:rPr sz="1850" spc="-160" dirty="0">
                <a:solidFill>
                  <a:srgbClr val="F26722"/>
                </a:solidFill>
                <a:latin typeface="DejaVu Sans"/>
                <a:cs typeface="DejaVu Sans"/>
              </a:rPr>
              <a:t>Both </a:t>
            </a:r>
            <a:r>
              <a:rPr sz="1850" spc="-140" dirty="0">
                <a:solidFill>
                  <a:srgbClr val="F26722"/>
                </a:solidFill>
                <a:latin typeface="DejaVu Sans"/>
                <a:cs typeface="DejaVu Sans"/>
              </a:rPr>
              <a:t>client </a:t>
            </a:r>
            <a:r>
              <a:rPr sz="1850" spc="-120" dirty="0">
                <a:solidFill>
                  <a:srgbClr val="F26722"/>
                </a:solidFill>
                <a:latin typeface="DejaVu Sans"/>
                <a:cs typeface="DejaVu Sans"/>
              </a:rPr>
              <a:t>to </a:t>
            </a:r>
            <a:r>
              <a:rPr sz="1850" spc="-180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1850" spc="-170" dirty="0">
                <a:solidFill>
                  <a:srgbClr val="F26722"/>
                </a:solidFill>
                <a:latin typeface="DejaVu Sans"/>
                <a:cs typeface="DejaVu Sans"/>
              </a:rPr>
              <a:t>and </a:t>
            </a:r>
            <a:r>
              <a:rPr sz="1850" spc="-180" dirty="0">
                <a:solidFill>
                  <a:srgbClr val="F26722"/>
                </a:solidFill>
                <a:latin typeface="DejaVu Sans"/>
                <a:cs typeface="DejaVu Sans"/>
              </a:rPr>
              <a:t>service </a:t>
            </a:r>
            <a:r>
              <a:rPr sz="1850" spc="-120" dirty="0">
                <a:solidFill>
                  <a:srgbClr val="F26722"/>
                </a:solidFill>
                <a:latin typeface="DejaVu Sans"/>
                <a:cs typeface="DejaVu Sans"/>
              </a:rPr>
              <a:t>to</a:t>
            </a:r>
            <a:r>
              <a:rPr sz="1850" spc="-4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1850" spc="-180" dirty="0">
                <a:solidFill>
                  <a:srgbClr val="F26722"/>
                </a:solidFill>
                <a:latin typeface="DejaVu Sans"/>
                <a:cs typeface="DejaVu Sans"/>
              </a:rPr>
              <a:t>service</a:t>
            </a:r>
            <a:endParaRPr sz="18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850"/>
              </a:spcBef>
              <a:buSzPts val="100"/>
              <a:buChar char="•"/>
              <a:tabLst>
                <a:tab pos="14604" algn="l"/>
              </a:tabLst>
            </a:pPr>
            <a:r>
              <a:rPr sz="2300" spc="-204" dirty="0">
                <a:solidFill>
                  <a:srgbClr val="58595B"/>
                </a:solidFill>
                <a:latin typeface="DejaVu Sans"/>
                <a:cs typeface="DejaVu Sans"/>
              </a:rPr>
              <a:t>Technology </a:t>
            </a:r>
            <a:r>
              <a:rPr sz="2300" spc="-190" dirty="0">
                <a:solidFill>
                  <a:srgbClr val="58595B"/>
                </a:solidFill>
                <a:latin typeface="DejaVu Sans"/>
                <a:cs typeface="DejaVu Sans"/>
              </a:rPr>
              <a:t>agnostic</a:t>
            </a:r>
            <a:r>
              <a:rPr sz="2300" spc="-28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145" dirty="0">
                <a:solidFill>
                  <a:srgbClr val="58595B"/>
                </a:solidFill>
                <a:latin typeface="DejaVu Sans"/>
                <a:cs typeface="DejaVu Sans"/>
              </a:rPr>
              <a:t>API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65"/>
              </a:spcBef>
              <a:buSzPts val="100"/>
              <a:buChar char="•"/>
              <a:tabLst>
                <a:tab pos="14604" algn="l"/>
              </a:tabLst>
            </a:pPr>
            <a:r>
              <a:rPr sz="2300" spc="-180" dirty="0">
                <a:solidFill>
                  <a:srgbClr val="58595B"/>
                </a:solidFill>
                <a:latin typeface="DejaVu Sans"/>
                <a:cs typeface="DejaVu Sans"/>
              </a:rPr>
              <a:t>Independent </a:t>
            </a:r>
            <a:r>
              <a:rPr sz="2300" spc="-220" dirty="0">
                <a:solidFill>
                  <a:srgbClr val="58595B"/>
                </a:solidFill>
                <a:latin typeface="DejaVu Sans"/>
                <a:cs typeface="DejaVu Sans"/>
              </a:rPr>
              <a:t>data</a:t>
            </a:r>
            <a:r>
              <a:rPr sz="2300" spc="-3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15" dirty="0">
                <a:solidFill>
                  <a:srgbClr val="58595B"/>
                </a:solidFill>
                <a:latin typeface="DejaVu Sans"/>
                <a:cs typeface="DejaVu Sans"/>
              </a:rPr>
              <a:t>storage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69"/>
              </a:spcBef>
              <a:buSzPts val="100"/>
              <a:buChar char="•"/>
              <a:tabLst>
                <a:tab pos="14604" algn="l"/>
              </a:tabLst>
            </a:pPr>
            <a:r>
              <a:rPr sz="2300" spc="-180" dirty="0">
                <a:solidFill>
                  <a:srgbClr val="58595B"/>
                </a:solidFill>
                <a:latin typeface="DejaVu Sans"/>
                <a:cs typeface="DejaVu Sans"/>
              </a:rPr>
              <a:t>Independently</a:t>
            </a:r>
            <a:r>
              <a:rPr sz="2300" spc="-2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04" dirty="0">
                <a:solidFill>
                  <a:srgbClr val="58595B"/>
                </a:solidFill>
                <a:latin typeface="DejaVu Sans"/>
                <a:cs typeface="DejaVu Sans"/>
              </a:rPr>
              <a:t>changeable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65"/>
              </a:spcBef>
              <a:buSzPts val="100"/>
              <a:buChar char="•"/>
              <a:tabLst>
                <a:tab pos="14604" algn="l"/>
              </a:tabLst>
            </a:pPr>
            <a:r>
              <a:rPr sz="2300" spc="-180" dirty="0">
                <a:solidFill>
                  <a:srgbClr val="58595B"/>
                </a:solidFill>
                <a:latin typeface="DejaVu Sans"/>
                <a:cs typeface="DejaVu Sans"/>
              </a:rPr>
              <a:t>Independently</a:t>
            </a:r>
            <a:r>
              <a:rPr sz="2300" spc="-2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185" dirty="0">
                <a:solidFill>
                  <a:srgbClr val="58595B"/>
                </a:solidFill>
                <a:latin typeface="DejaVu Sans"/>
                <a:cs typeface="DejaVu Sans"/>
              </a:rPr>
              <a:t>deployable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69"/>
              </a:spcBef>
              <a:buSzPts val="100"/>
              <a:buChar char="•"/>
              <a:tabLst>
                <a:tab pos="14604" algn="l"/>
              </a:tabLst>
            </a:pPr>
            <a:r>
              <a:rPr sz="2300" spc="-175" dirty="0">
                <a:solidFill>
                  <a:srgbClr val="58595B"/>
                </a:solidFill>
                <a:latin typeface="DejaVu Sans"/>
                <a:cs typeface="DejaVu Sans"/>
              </a:rPr>
              <a:t>Distributed</a:t>
            </a:r>
            <a:r>
              <a:rPr sz="2300" spc="-24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00" dirty="0">
                <a:solidFill>
                  <a:srgbClr val="58595B"/>
                </a:solidFill>
                <a:latin typeface="DejaVu Sans"/>
                <a:cs typeface="DejaVu Sans"/>
              </a:rPr>
              <a:t>transactions</a:t>
            </a:r>
            <a:endParaRPr sz="230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970"/>
              </a:spcBef>
              <a:buSzPts val="100"/>
              <a:buChar char="•"/>
              <a:tabLst>
                <a:tab pos="14604" algn="l"/>
              </a:tabLst>
            </a:pPr>
            <a:r>
              <a:rPr sz="2300" spc="-200" dirty="0">
                <a:solidFill>
                  <a:srgbClr val="58595B"/>
                </a:solidFill>
                <a:latin typeface="DejaVu Sans"/>
                <a:cs typeface="DejaVu Sans"/>
              </a:rPr>
              <a:t>Centralized </a:t>
            </a:r>
            <a:r>
              <a:rPr sz="2300" spc="-135" dirty="0">
                <a:solidFill>
                  <a:srgbClr val="58595B"/>
                </a:solidFill>
                <a:latin typeface="DejaVu Sans"/>
                <a:cs typeface="DejaVu Sans"/>
              </a:rPr>
              <a:t>tooling </a:t>
            </a:r>
            <a:r>
              <a:rPr sz="2300" spc="-165" dirty="0">
                <a:solidFill>
                  <a:srgbClr val="58595B"/>
                </a:solidFill>
                <a:latin typeface="DejaVu Sans"/>
                <a:cs typeface="DejaVu Sans"/>
              </a:rPr>
              <a:t>for</a:t>
            </a:r>
            <a:r>
              <a:rPr sz="2300" spc="-39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300" spc="-235" dirty="0">
                <a:solidFill>
                  <a:srgbClr val="58595B"/>
                </a:solidFill>
                <a:latin typeface="DejaVu Sans"/>
                <a:cs typeface="DejaVu Sans"/>
              </a:rPr>
              <a:t>management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0086" y="2814294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500936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1090904"/>
                </a:lnTo>
                <a:lnTo>
                  <a:pt x="6955" y="1134005"/>
                </a:lnTo>
                <a:lnTo>
                  <a:pt x="26325" y="1171437"/>
                </a:lnTo>
                <a:lnTo>
                  <a:pt x="55862" y="1200955"/>
                </a:lnTo>
                <a:lnTo>
                  <a:pt x="93319" y="1220312"/>
                </a:lnTo>
                <a:lnTo>
                  <a:pt x="136448" y="1227264"/>
                </a:lnTo>
                <a:lnTo>
                  <a:pt x="1500936" y="1227264"/>
                </a:lnTo>
                <a:lnTo>
                  <a:pt x="1544066" y="1220312"/>
                </a:lnTo>
                <a:lnTo>
                  <a:pt x="1581523" y="1200955"/>
                </a:lnTo>
                <a:lnTo>
                  <a:pt x="1611059" y="1171437"/>
                </a:lnTo>
                <a:lnTo>
                  <a:pt x="1630429" y="1134005"/>
                </a:lnTo>
                <a:lnTo>
                  <a:pt x="1637385" y="1090904"/>
                </a:lnTo>
                <a:lnTo>
                  <a:pt x="1637385" y="136359"/>
                </a:lnTo>
                <a:lnTo>
                  <a:pt x="1630429" y="93259"/>
                </a:lnTo>
                <a:lnTo>
                  <a:pt x="1611059" y="55826"/>
                </a:lnTo>
                <a:lnTo>
                  <a:pt x="1581523" y="26309"/>
                </a:lnTo>
                <a:lnTo>
                  <a:pt x="1544066" y="6951"/>
                </a:lnTo>
                <a:lnTo>
                  <a:pt x="1500936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30090" y="2814292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71002" y="3210688"/>
            <a:ext cx="75565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9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9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9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</a:t>
            </a:r>
            <a:r>
              <a:rPr sz="19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90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086" y="6768833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500936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1090904"/>
                </a:lnTo>
                <a:lnTo>
                  <a:pt x="6955" y="1134003"/>
                </a:lnTo>
                <a:lnTo>
                  <a:pt x="26325" y="1171435"/>
                </a:lnTo>
                <a:lnTo>
                  <a:pt x="55862" y="1200953"/>
                </a:lnTo>
                <a:lnTo>
                  <a:pt x="93319" y="1220311"/>
                </a:lnTo>
                <a:lnTo>
                  <a:pt x="136448" y="1227263"/>
                </a:lnTo>
                <a:lnTo>
                  <a:pt x="1500936" y="1227263"/>
                </a:lnTo>
                <a:lnTo>
                  <a:pt x="1544066" y="1220311"/>
                </a:lnTo>
                <a:lnTo>
                  <a:pt x="1581523" y="1200953"/>
                </a:lnTo>
                <a:lnTo>
                  <a:pt x="1611059" y="1171435"/>
                </a:lnTo>
                <a:lnTo>
                  <a:pt x="1630429" y="1134003"/>
                </a:lnTo>
                <a:lnTo>
                  <a:pt x="1637385" y="1090904"/>
                </a:lnTo>
                <a:lnTo>
                  <a:pt x="1637385" y="136359"/>
                </a:lnTo>
                <a:lnTo>
                  <a:pt x="1630429" y="93259"/>
                </a:lnTo>
                <a:lnTo>
                  <a:pt x="1611059" y="55826"/>
                </a:lnTo>
                <a:lnTo>
                  <a:pt x="1581523" y="26309"/>
                </a:lnTo>
                <a:lnTo>
                  <a:pt x="1544066" y="6951"/>
                </a:lnTo>
                <a:lnTo>
                  <a:pt x="1500936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0090" y="6768829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1002" y="7165214"/>
            <a:ext cx="75565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9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9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9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</a:t>
            </a:r>
            <a:r>
              <a:rPr sz="19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90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8403" y="3230958"/>
            <a:ext cx="2419985" cy="955040"/>
          </a:xfrm>
          <a:custGeom>
            <a:avLst/>
            <a:gdLst/>
            <a:ahLst/>
            <a:cxnLst/>
            <a:rect l="l" t="t" r="r" b="b"/>
            <a:pathLst>
              <a:path w="2419985" h="955039">
                <a:moveTo>
                  <a:pt x="236511" y="954543"/>
                </a:moveTo>
                <a:lnTo>
                  <a:pt x="128868" y="954543"/>
                </a:lnTo>
                <a:lnTo>
                  <a:pt x="0" y="954543"/>
                </a:lnTo>
                <a:lnTo>
                  <a:pt x="0" y="0"/>
                </a:lnTo>
                <a:lnTo>
                  <a:pt x="674664" y="0"/>
                </a:lnTo>
                <a:lnTo>
                  <a:pt x="2419696" y="0"/>
                </a:lnTo>
              </a:path>
            </a:pathLst>
          </a:custGeom>
          <a:ln w="1515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0522" y="3177926"/>
            <a:ext cx="136442" cy="106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7337" y="4132469"/>
            <a:ext cx="136442" cy="106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9916" y="4206713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637877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66854" y="4077923"/>
            <a:ext cx="106123" cy="136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56365" y="4056714"/>
            <a:ext cx="0" cy="638175"/>
          </a:xfrm>
          <a:custGeom>
            <a:avLst/>
            <a:gdLst/>
            <a:ahLst/>
            <a:cxnLst/>
            <a:rect l="l" t="t" r="r" b="b"/>
            <a:pathLst>
              <a:path h="638175">
                <a:moveTo>
                  <a:pt x="0" y="0"/>
                </a:moveTo>
                <a:lnTo>
                  <a:pt x="0" y="393938"/>
                </a:lnTo>
                <a:lnTo>
                  <a:pt x="0" y="637877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03303" y="4687012"/>
            <a:ext cx="106123" cy="136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19916" y="6252163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501514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66854" y="6123373"/>
            <a:ext cx="106123" cy="1363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56365" y="6102164"/>
            <a:ext cx="0" cy="501650"/>
          </a:xfrm>
          <a:custGeom>
            <a:avLst/>
            <a:gdLst/>
            <a:ahLst/>
            <a:cxnLst/>
            <a:rect l="l" t="t" r="r" b="b"/>
            <a:pathLst>
              <a:path h="501650">
                <a:moveTo>
                  <a:pt x="0" y="0"/>
                </a:moveTo>
                <a:lnTo>
                  <a:pt x="0" y="325756"/>
                </a:lnTo>
                <a:lnTo>
                  <a:pt x="0" y="501514"/>
                </a:lnTo>
              </a:path>
            </a:pathLst>
          </a:custGeom>
          <a:ln w="1516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3303" y="6596099"/>
            <a:ext cx="106123" cy="1363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6444" y="5024894"/>
            <a:ext cx="3238500" cy="1069975"/>
          </a:xfrm>
          <a:custGeom>
            <a:avLst/>
            <a:gdLst/>
            <a:ahLst/>
            <a:cxnLst/>
            <a:rect l="l" t="t" r="r" b="b"/>
            <a:pathLst>
              <a:path w="3238500" h="1069975">
                <a:moveTo>
                  <a:pt x="3238390" y="448483"/>
                </a:moveTo>
                <a:lnTo>
                  <a:pt x="2183184" y="448483"/>
                </a:lnTo>
                <a:lnTo>
                  <a:pt x="2183184" y="1069694"/>
                </a:lnTo>
                <a:lnTo>
                  <a:pt x="0" y="1069694"/>
                </a:lnTo>
                <a:lnTo>
                  <a:pt x="0" y="0"/>
                </a:lnTo>
              </a:path>
            </a:pathLst>
          </a:custGeom>
          <a:ln w="1515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73382" y="4896103"/>
            <a:ext cx="106123" cy="1363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7257" y="5420345"/>
            <a:ext cx="136442" cy="106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83354" y="2405202"/>
            <a:ext cx="1364615" cy="2591435"/>
          </a:xfrm>
          <a:custGeom>
            <a:avLst/>
            <a:gdLst/>
            <a:ahLst/>
            <a:cxnLst/>
            <a:rect l="l" t="t" r="r" b="b"/>
            <a:pathLst>
              <a:path w="1364614" h="2591435">
                <a:moveTo>
                  <a:pt x="1228039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2454541"/>
                </a:lnTo>
                <a:lnTo>
                  <a:pt x="6955" y="2497642"/>
                </a:lnTo>
                <a:lnTo>
                  <a:pt x="26325" y="2535074"/>
                </a:lnTo>
                <a:lnTo>
                  <a:pt x="55862" y="2564592"/>
                </a:lnTo>
                <a:lnTo>
                  <a:pt x="93319" y="2583950"/>
                </a:lnTo>
                <a:lnTo>
                  <a:pt x="136448" y="2590901"/>
                </a:lnTo>
                <a:lnTo>
                  <a:pt x="1228039" y="2590901"/>
                </a:lnTo>
                <a:lnTo>
                  <a:pt x="1271168" y="2583950"/>
                </a:lnTo>
                <a:lnTo>
                  <a:pt x="1308625" y="2564592"/>
                </a:lnTo>
                <a:lnTo>
                  <a:pt x="1338162" y="2535074"/>
                </a:lnTo>
                <a:lnTo>
                  <a:pt x="1357532" y="2497642"/>
                </a:lnTo>
                <a:lnTo>
                  <a:pt x="1364488" y="2454541"/>
                </a:lnTo>
                <a:lnTo>
                  <a:pt x="1364488" y="136359"/>
                </a:lnTo>
                <a:lnTo>
                  <a:pt x="1357532" y="93259"/>
                </a:lnTo>
                <a:lnTo>
                  <a:pt x="1338162" y="55826"/>
                </a:lnTo>
                <a:lnTo>
                  <a:pt x="1308625" y="26309"/>
                </a:lnTo>
                <a:lnTo>
                  <a:pt x="1271168" y="6951"/>
                </a:lnTo>
                <a:lnTo>
                  <a:pt x="1228039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3354" y="2405202"/>
            <a:ext cx="1364615" cy="2591435"/>
          </a:xfrm>
          <a:custGeom>
            <a:avLst/>
            <a:gdLst/>
            <a:ahLst/>
            <a:cxnLst/>
            <a:rect l="l" t="t" r="r" b="b"/>
            <a:pathLst>
              <a:path w="1364614" h="2591435">
                <a:moveTo>
                  <a:pt x="136449" y="0"/>
                </a:moveTo>
                <a:lnTo>
                  <a:pt x="1228041" y="0"/>
                </a:lnTo>
                <a:lnTo>
                  <a:pt x="1271172" y="6951"/>
                </a:lnTo>
                <a:lnTo>
                  <a:pt x="1308629" y="26308"/>
                </a:lnTo>
                <a:lnTo>
                  <a:pt x="1338165" y="55826"/>
                </a:lnTo>
                <a:lnTo>
                  <a:pt x="1357534" y="93259"/>
                </a:lnTo>
                <a:lnTo>
                  <a:pt x="1364490" y="136363"/>
                </a:lnTo>
                <a:lnTo>
                  <a:pt x="1364490" y="2454539"/>
                </a:lnTo>
                <a:lnTo>
                  <a:pt x="1357534" y="2497643"/>
                </a:lnTo>
                <a:lnTo>
                  <a:pt x="1338165" y="2535077"/>
                </a:lnTo>
                <a:lnTo>
                  <a:pt x="1308629" y="2564594"/>
                </a:lnTo>
                <a:lnTo>
                  <a:pt x="1271172" y="2583951"/>
                </a:lnTo>
                <a:lnTo>
                  <a:pt x="1228041" y="2590903"/>
                </a:lnTo>
                <a:lnTo>
                  <a:pt x="136449" y="2590903"/>
                </a:lnTo>
                <a:lnTo>
                  <a:pt x="93318" y="2583951"/>
                </a:lnTo>
                <a:lnTo>
                  <a:pt x="55861" y="2564594"/>
                </a:lnTo>
                <a:lnTo>
                  <a:pt x="26324" y="2535077"/>
                </a:lnTo>
                <a:lnTo>
                  <a:pt x="6955" y="2497643"/>
                </a:lnTo>
                <a:lnTo>
                  <a:pt x="0" y="2454539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1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87821" y="3339469"/>
            <a:ext cx="755650" cy="60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75"/>
              </a:lnSpc>
              <a:spcBef>
                <a:spcPts val="105"/>
              </a:spcBef>
            </a:pPr>
            <a:r>
              <a:rPr sz="19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UI</a:t>
            </a:r>
            <a:endParaRPr sz="1900">
              <a:latin typeface="Noto Sans CJK JP Regular"/>
              <a:cs typeface="Noto Sans CJK JP Regular"/>
            </a:endParaRPr>
          </a:p>
          <a:p>
            <a:pPr algn="ctr">
              <a:lnSpc>
                <a:spcPts val="2275"/>
              </a:lnSpc>
            </a:pPr>
            <a:r>
              <a:rPr sz="19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9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9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9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</a:t>
            </a:r>
            <a:r>
              <a:rPr sz="19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90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30086" y="4859744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500936" y="0"/>
                </a:moveTo>
                <a:lnTo>
                  <a:pt x="136448" y="0"/>
                </a:lnTo>
                <a:lnTo>
                  <a:pt x="93319" y="6951"/>
                </a:lnTo>
                <a:lnTo>
                  <a:pt x="55862" y="26309"/>
                </a:lnTo>
                <a:lnTo>
                  <a:pt x="26325" y="55826"/>
                </a:lnTo>
                <a:lnTo>
                  <a:pt x="6955" y="93259"/>
                </a:lnTo>
                <a:lnTo>
                  <a:pt x="0" y="136359"/>
                </a:lnTo>
                <a:lnTo>
                  <a:pt x="0" y="1090904"/>
                </a:lnTo>
                <a:lnTo>
                  <a:pt x="6955" y="1134005"/>
                </a:lnTo>
                <a:lnTo>
                  <a:pt x="26325" y="1171437"/>
                </a:lnTo>
                <a:lnTo>
                  <a:pt x="55862" y="1200955"/>
                </a:lnTo>
                <a:lnTo>
                  <a:pt x="93319" y="1220312"/>
                </a:lnTo>
                <a:lnTo>
                  <a:pt x="136448" y="1227264"/>
                </a:lnTo>
                <a:lnTo>
                  <a:pt x="1500936" y="1227264"/>
                </a:lnTo>
                <a:lnTo>
                  <a:pt x="1544066" y="1220312"/>
                </a:lnTo>
                <a:lnTo>
                  <a:pt x="1581523" y="1200955"/>
                </a:lnTo>
                <a:lnTo>
                  <a:pt x="1611059" y="1171437"/>
                </a:lnTo>
                <a:lnTo>
                  <a:pt x="1630429" y="1134005"/>
                </a:lnTo>
                <a:lnTo>
                  <a:pt x="1637385" y="1090904"/>
                </a:lnTo>
                <a:lnTo>
                  <a:pt x="1637385" y="136359"/>
                </a:lnTo>
                <a:lnTo>
                  <a:pt x="1630429" y="93259"/>
                </a:lnTo>
                <a:lnTo>
                  <a:pt x="1611059" y="55826"/>
                </a:lnTo>
                <a:lnTo>
                  <a:pt x="1581523" y="26309"/>
                </a:lnTo>
                <a:lnTo>
                  <a:pt x="1544066" y="6951"/>
                </a:lnTo>
                <a:lnTo>
                  <a:pt x="1500936" y="0"/>
                </a:lnTo>
                <a:close/>
              </a:path>
            </a:pathLst>
          </a:custGeom>
          <a:solidFill>
            <a:srgbClr val="FFD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30090" y="4859742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5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71002" y="5256137"/>
            <a:ext cx="75565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1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S</a:t>
            </a:r>
            <a:r>
              <a:rPr sz="1900" spc="-12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r>
              <a:rPr sz="1900" spc="-4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r</a:t>
            </a:r>
            <a:r>
              <a:rPr sz="1900" spc="-8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vi</a:t>
            </a:r>
            <a:r>
              <a:rPr sz="1900" spc="-12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</a:t>
            </a:r>
            <a:r>
              <a:rPr sz="1900" spc="-10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e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0173" y="3632466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4" h="1227454">
                <a:moveTo>
                  <a:pt x="1500936" y="0"/>
                </a:moveTo>
                <a:lnTo>
                  <a:pt x="136448" y="0"/>
                </a:lnTo>
                <a:lnTo>
                  <a:pt x="93319" y="6952"/>
                </a:lnTo>
                <a:lnTo>
                  <a:pt x="55862" y="26313"/>
                </a:lnTo>
                <a:lnTo>
                  <a:pt x="26325" y="55835"/>
                </a:lnTo>
                <a:lnTo>
                  <a:pt x="6955" y="93270"/>
                </a:lnTo>
                <a:lnTo>
                  <a:pt x="0" y="136372"/>
                </a:lnTo>
                <a:lnTo>
                  <a:pt x="0" y="1090917"/>
                </a:lnTo>
                <a:lnTo>
                  <a:pt x="6955" y="1134018"/>
                </a:lnTo>
                <a:lnTo>
                  <a:pt x="26325" y="1171450"/>
                </a:lnTo>
                <a:lnTo>
                  <a:pt x="55862" y="1200968"/>
                </a:lnTo>
                <a:lnTo>
                  <a:pt x="93319" y="1220325"/>
                </a:lnTo>
                <a:lnTo>
                  <a:pt x="136448" y="1227277"/>
                </a:lnTo>
                <a:lnTo>
                  <a:pt x="1500936" y="1227277"/>
                </a:lnTo>
                <a:lnTo>
                  <a:pt x="1544066" y="1220325"/>
                </a:lnTo>
                <a:lnTo>
                  <a:pt x="1581523" y="1200968"/>
                </a:lnTo>
                <a:lnTo>
                  <a:pt x="1611059" y="1171450"/>
                </a:lnTo>
                <a:lnTo>
                  <a:pt x="1630429" y="1134018"/>
                </a:lnTo>
                <a:lnTo>
                  <a:pt x="1637385" y="1090917"/>
                </a:lnTo>
                <a:lnTo>
                  <a:pt x="1637385" y="136372"/>
                </a:lnTo>
                <a:lnTo>
                  <a:pt x="1630429" y="93270"/>
                </a:lnTo>
                <a:lnTo>
                  <a:pt x="1611059" y="55835"/>
                </a:lnTo>
                <a:lnTo>
                  <a:pt x="1581523" y="26313"/>
                </a:lnTo>
                <a:lnTo>
                  <a:pt x="1544066" y="6952"/>
                </a:lnTo>
                <a:lnTo>
                  <a:pt x="1500936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00169" y="3632472"/>
            <a:ext cx="1637664" cy="1227455"/>
          </a:xfrm>
          <a:custGeom>
            <a:avLst/>
            <a:gdLst/>
            <a:ahLst/>
            <a:cxnLst/>
            <a:rect l="l" t="t" r="r" b="b"/>
            <a:pathLst>
              <a:path w="1637664" h="1227454">
                <a:moveTo>
                  <a:pt x="136449" y="0"/>
                </a:moveTo>
                <a:lnTo>
                  <a:pt x="1500939" y="0"/>
                </a:lnTo>
                <a:lnTo>
                  <a:pt x="1544070" y="6951"/>
                </a:lnTo>
                <a:lnTo>
                  <a:pt x="1581527" y="26308"/>
                </a:lnTo>
                <a:lnTo>
                  <a:pt x="1611063" y="55826"/>
                </a:lnTo>
                <a:lnTo>
                  <a:pt x="1630432" y="93259"/>
                </a:lnTo>
                <a:lnTo>
                  <a:pt x="1637388" y="136363"/>
                </a:lnTo>
                <a:lnTo>
                  <a:pt x="1637388" y="1090906"/>
                </a:lnTo>
                <a:lnTo>
                  <a:pt x="1630432" y="1134010"/>
                </a:lnTo>
                <a:lnTo>
                  <a:pt x="1611063" y="1171443"/>
                </a:lnTo>
                <a:lnTo>
                  <a:pt x="1581527" y="1200961"/>
                </a:lnTo>
                <a:lnTo>
                  <a:pt x="1544070" y="1220318"/>
                </a:lnTo>
                <a:lnTo>
                  <a:pt x="1500939" y="1227269"/>
                </a:lnTo>
                <a:lnTo>
                  <a:pt x="136449" y="1227269"/>
                </a:lnTo>
                <a:lnTo>
                  <a:pt x="93318" y="1220318"/>
                </a:lnTo>
                <a:lnTo>
                  <a:pt x="55861" y="1200961"/>
                </a:lnTo>
                <a:lnTo>
                  <a:pt x="26324" y="1171443"/>
                </a:lnTo>
                <a:lnTo>
                  <a:pt x="6955" y="1134010"/>
                </a:lnTo>
                <a:lnTo>
                  <a:pt x="0" y="1090906"/>
                </a:lnTo>
                <a:lnTo>
                  <a:pt x="0" y="136363"/>
                </a:lnTo>
                <a:lnTo>
                  <a:pt x="6955" y="93259"/>
                </a:lnTo>
                <a:lnTo>
                  <a:pt x="26324" y="55826"/>
                </a:lnTo>
                <a:lnTo>
                  <a:pt x="55861" y="26308"/>
                </a:lnTo>
                <a:lnTo>
                  <a:pt x="93318" y="6951"/>
                </a:lnTo>
                <a:lnTo>
                  <a:pt x="136449" y="0"/>
                </a:lnTo>
                <a:close/>
              </a:path>
            </a:pathLst>
          </a:custGeom>
          <a:ln w="3030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11072" y="4028860"/>
            <a:ext cx="61595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90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Clie</a:t>
            </a:r>
            <a:r>
              <a:rPr sz="1900" spc="-1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n</a:t>
            </a:r>
            <a:r>
              <a:rPr sz="1900" spc="-8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t</a:t>
            </a:r>
            <a:endParaRPr sz="1900">
              <a:latin typeface="Noto Sans CJK JP Regular"/>
              <a:cs typeface="Noto Sans CJK JP Regular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13100" y="3427927"/>
            <a:ext cx="351790" cy="273050"/>
          </a:xfrm>
          <a:custGeom>
            <a:avLst/>
            <a:gdLst/>
            <a:ahLst/>
            <a:cxnLst/>
            <a:rect l="l" t="t" r="r" b="b"/>
            <a:pathLst>
              <a:path w="351789" h="273050">
                <a:moveTo>
                  <a:pt x="0" y="272726"/>
                </a:moveTo>
                <a:lnTo>
                  <a:pt x="251672" y="272726"/>
                </a:lnTo>
                <a:lnTo>
                  <a:pt x="251672" y="136363"/>
                </a:lnTo>
                <a:lnTo>
                  <a:pt x="251672" y="0"/>
                </a:lnTo>
                <a:lnTo>
                  <a:pt x="351735" y="0"/>
                </a:lnTo>
              </a:path>
            </a:pathLst>
          </a:custGeom>
          <a:ln w="15155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57257" y="3374895"/>
            <a:ext cx="136442" cy="106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4234" y="3647622"/>
            <a:ext cx="136442" cy="1060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700" y="762889"/>
            <a:ext cx="848829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Microservices:</a:t>
            </a:r>
            <a:r>
              <a:rPr spc="-610" dirty="0"/>
              <a:t> </a:t>
            </a:r>
            <a:r>
              <a:rPr spc="-395" dirty="0">
                <a:solidFill>
                  <a:srgbClr val="F26722"/>
                </a:solidFill>
              </a:rPr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033000" y="35560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33000" y="69850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90400" y="61849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400" y="44704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33000" y="5270500"/>
            <a:ext cx="495300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66200" y="2806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66200" y="2806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46920" y="3016250"/>
            <a:ext cx="8102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9060" marR="5080" indent="-86995">
              <a:lnSpc>
                <a:spcPts val="1900"/>
              </a:lnSpc>
              <a:spcBef>
                <a:spcPts val="180"/>
              </a:spcBef>
            </a:pPr>
            <a:r>
              <a:rPr sz="1600" spc="-1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6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1600" spc="-10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6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15550" y="36068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09200" y="36068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09200" y="36410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90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6200" y="6235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66200" y="62357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64904" y="6445250"/>
            <a:ext cx="77470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0645" marR="5080" indent="-68580">
              <a:lnSpc>
                <a:spcPts val="1900"/>
              </a:lnSpc>
              <a:spcBef>
                <a:spcPts val="180"/>
              </a:spcBef>
            </a:pPr>
            <a:r>
              <a:rPr sz="1600" spc="-1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600" spc="-1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16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6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  </a:t>
            </a:r>
            <a:r>
              <a:rPr sz="16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15550" y="70358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09200" y="70358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09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09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09200" y="70700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90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23600" y="54356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23600" y="54356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89182" y="5645150"/>
            <a:ext cx="84074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4300" marR="5080" indent="-102235">
              <a:lnSpc>
                <a:spcPts val="1900"/>
              </a:lnSpc>
              <a:spcBef>
                <a:spcPts val="180"/>
              </a:spcBef>
            </a:pPr>
            <a:r>
              <a:rPr sz="16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</a:t>
            </a:r>
            <a:r>
              <a:rPr sz="1600" spc="-114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ve</a:t>
            </a:r>
            <a:r>
              <a:rPr sz="1600" spc="-10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-1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</a:t>
            </a:r>
            <a:r>
              <a:rPr sz="1600" spc="-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-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  </a:t>
            </a:r>
            <a:r>
              <a:rPr sz="16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172950" y="62357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66600" y="62357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66600" y="62699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23600" y="37211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23600" y="37211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205971" y="3930650"/>
            <a:ext cx="10071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7485" marR="5080" indent="-185420">
              <a:lnSpc>
                <a:spcPts val="1900"/>
              </a:lnSpc>
              <a:spcBef>
                <a:spcPts val="180"/>
              </a:spcBef>
            </a:pPr>
            <a:r>
              <a:rPr sz="1600" spc="-1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600" spc="-12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omotions  </a:t>
            </a:r>
            <a:r>
              <a:rPr sz="16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72950" y="45212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166600" y="45212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166600" y="45554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7000" y="4521200"/>
            <a:ext cx="1943100" cy="1714500"/>
          </a:xfrm>
          <a:custGeom>
            <a:avLst/>
            <a:gdLst/>
            <a:ahLst/>
            <a:cxnLst/>
            <a:rect l="l" t="t" r="r" b="b"/>
            <a:pathLst>
              <a:path w="1943100" h="1714500">
                <a:moveTo>
                  <a:pt x="0" y="0"/>
                </a:moveTo>
                <a:lnTo>
                  <a:pt x="1943100" y="0"/>
                </a:lnTo>
                <a:lnTo>
                  <a:pt x="1943100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4988" y="6340970"/>
            <a:ext cx="2205337" cy="472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74972" y="5092700"/>
            <a:ext cx="641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400" spc="-10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40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4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4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30811" y="4747742"/>
            <a:ext cx="302260" cy="2540"/>
          </a:xfrm>
          <a:custGeom>
            <a:avLst/>
            <a:gdLst/>
            <a:ahLst/>
            <a:cxnLst/>
            <a:rect l="l" t="t" r="r" b="b"/>
            <a:pathLst>
              <a:path w="302260" h="2539">
                <a:moveTo>
                  <a:pt x="0" y="2095"/>
                </a:moveTo>
                <a:lnTo>
                  <a:pt x="301843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21352" y="4744084"/>
            <a:ext cx="1905" cy="292100"/>
          </a:xfrm>
          <a:custGeom>
            <a:avLst/>
            <a:gdLst/>
            <a:ahLst/>
            <a:cxnLst/>
            <a:rect l="l" t="t" r="r" b="b"/>
            <a:pathLst>
              <a:path w="1904" h="292100">
                <a:moveTo>
                  <a:pt x="1409" y="0"/>
                </a:moveTo>
                <a:lnTo>
                  <a:pt x="0" y="291718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31137" y="5030292"/>
            <a:ext cx="297180" cy="1270"/>
          </a:xfrm>
          <a:custGeom>
            <a:avLst/>
            <a:gdLst/>
            <a:ahLst/>
            <a:cxnLst/>
            <a:rect l="l" t="t" r="r" b="b"/>
            <a:pathLst>
              <a:path w="297179" h="1270">
                <a:moveTo>
                  <a:pt x="296881" y="0"/>
                </a:moveTo>
                <a:lnTo>
                  <a:pt x="0" y="92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7010" y="4738484"/>
            <a:ext cx="1270" cy="299720"/>
          </a:xfrm>
          <a:custGeom>
            <a:avLst/>
            <a:gdLst/>
            <a:ahLst/>
            <a:cxnLst/>
            <a:rect l="l" t="t" r="r" b="b"/>
            <a:pathLst>
              <a:path w="1270" h="299720">
                <a:moveTo>
                  <a:pt x="1028" y="299377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2391" y="4745812"/>
            <a:ext cx="292100" cy="1905"/>
          </a:xfrm>
          <a:custGeom>
            <a:avLst/>
            <a:gdLst/>
            <a:ahLst/>
            <a:cxnLst/>
            <a:rect l="l" t="t" r="r" b="b"/>
            <a:pathLst>
              <a:path w="292100" h="1904">
                <a:moveTo>
                  <a:pt x="0" y="1460"/>
                </a:moveTo>
                <a:lnTo>
                  <a:pt x="29193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23041" y="4742497"/>
            <a:ext cx="1905" cy="286385"/>
          </a:xfrm>
          <a:custGeom>
            <a:avLst/>
            <a:gdLst/>
            <a:ahLst/>
            <a:cxnLst/>
            <a:rect l="l" t="t" r="r" b="b"/>
            <a:pathLst>
              <a:path w="1904" h="286385">
                <a:moveTo>
                  <a:pt x="1727" y="0"/>
                </a:moveTo>
                <a:lnTo>
                  <a:pt x="0" y="28623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39604" y="5028844"/>
            <a:ext cx="290195" cy="1270"/>
          </a:xfrm>
          <a:custGeom>
            <a:avLst/>
            <a:gdLst/>
            <a:ahLst/>
            <a:cxnLst/>
            <a:rect l="l" t="t" r="r" b="b"/>
            <a:pathLst>
              <a:path w="290195" h="1270">
                <a:moveTo>
                  <a:pt x="290003" y="0"/>
                </a:moveTo>
                <a:lnTo>
                  <a:pt x="0" y="82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38062" y="4748212"/>
            <a:ext cx="1905" cy="288290"/>
          </a:xfrm>
          <a:custGeom>
            <a:avLst/>
            <a:gdLst/>
            <a:ahLst/>
            <a:cxnLst/>
            <a:rect l="l" t="t" r="r" b="b"/>
            <a:pathLst>
              <a:path w="1904" h="288289">
                <a:moveTo>
                  <a:pt x="1559" y="288061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1350" y="4819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53795" y="4781397"/>
            <a:ext cx="224555" cy="22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85613" y="5092700"/>
            <a:ext cx="522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4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8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82882" y="4749774"/>
            <a:ext cx="294640" cy="1270"/>
          </a:xfrm>
          <a:custGeom>
            <a:avLst/>
            <a:gdLst/>
            <a:ahLst/>
            <a:cxnLst/>
            <a:rect l="l" t="t" r="r" b="b"/>
            <a:pathLst>
              <a:path w="294639" h="1270">
                <a:moveTo>
                  <a:pt x="0" y="0"/>
                </a:moveTo>
                <a:lnTo>
                  <a:pt x="294563" y="125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66283" y="4743856"/>
            <a:ext cx="635" cy="294640"/>
          </a:xfrm>
          <a:custGeom>
            <a:avLst/>
            <a:gdLst/>
            <a:ahLst/>
            <a:cxnLst/>
            <a:rect l="l" t="t" r="r" b="b"/>
            <a:pathLst>
              <a:path w="635" h="294639">
                <a:moveTo>
                  <a:pt x="0" y="0"/>
                </a:moveTo>
                <a:lnTo>
                  <a:pt x="292" y="29441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78247" y="5032349"/>
            <a:ext cx="294005" cy="1270"/>
          </a:xfrm>
          <a:custGeom>
            <a:avLst/>
            <a:gdLst/>
            <a:ahLst/>
            <a:cxnLst/>
            <a:rect l="l" t="t" r="r" b="b"/>
            <a:pathLst>
              <a:path w="294004" h="1270">
                <a:moveTo>
                  <a:pt x="293801" y="0"/>
                </a:moveTo>
                <a:lnTo>
                  <a:pt x="0" y="86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83733" y="4746371"/>
            <a:ext cx="4445" cy="294005"/>
          </a:xfrm>
          <a:custGeom>
            <a:avLst/>
            <a:gdLst/>
            <a:ahLst/>
            <a:cxnLst/>
            <a:rect l="l" t="t" r="r" b="b"/>
            <a:pathLst>
              <a:path w="4445" h="294004">
                <a:moveTo>
                  <a:pt x="0" y="293471"/>
                </a:moveTo>
                <a:lnTo>
                  <a:pt x="426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4470" y="4747399"/>
            <a:ext cx="283845" cy="635"/>
          </a:xfrm>
          <a:custGeom>
            <a:avLst/>
            <a:gdLst/>
            <a:ahLst/>
            <a:cxnLst/>
            <a:rect l="l" t="t" r="r" b="b"/>
            <a:pathLst>
              <a:path w="283845" h="635">
                <a:moveTo>
                  <a:pt x="0" y="0"/>
                </a:moveTo>
                <a:lnTo>
                  <a:pt x="283413" y="58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68556" y="4742269"/>
            <a:ext cx="635" cy="288925"/>
          </a:xfrm>
          <a:custGeom>
            <a:avLst/>
            <a:gdLst/>
            <a:ahLst/>
            <a:cxnLst/>
            <a:rect l="l" t="t" r="r" b="b"/>
            <a:pathLst>
              <a:path w="635" h="288925">
                <a:moveTo>
                  <a:pt x="0" y="0"/>
                </a:moveTo>
                <a:lnTo>
                  <a:pt x="596" y="28850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85422" y="5032260"/>
            <a:ext cx="288290" cy="1270"/>
          </a:xfrm>
          <a:custGeom>
            <a:avLst/>
            <a:gdLst/>
            <a:ahLst/>
            <a:cxnLst/>
            <a:rect l="l" t="t" r="r" b="b"/>
            <a:pathLst>
              <a:path w="288289" h="1270">
                <a:moveTo>
                  <a:pt x="288213" y="0"/>
                </a:moveTo>
                <a:lnTo>
                  <a:pt x="0" y="90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84737" y="4748199"/>
            <a:ext cx="4445" cy="290195"/>
          </a:xfrm>
          <a:custGeom>
            <a:avLst/>
            <a:gdLst/>
            <a:ahLst/>
            <a:cxnLst/>
            <a:rect l="l" t="t" r="r" b="b"/>
            <a:pathLst>
              <a:path w="4445" h="290195">
                <a:moveTo>
                  <a:pt x="0" y="290055"/>
                </a:moveTo>
                <a:lnTo>
                  <a:pt x="4394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02250" y="4819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39283" y="4792408"/>
            <a:ext cx="19050" cy="26670"/>
          </a:xfrm>
          <a:custGeom>
            <a:avLst/>
            <a:gdLst/>
            <a:ahLst/>
            <a:cxnLst/>
            <a:rect l="l" t="t" r="r" b="b"/>
            <a:pathLst>
              <a:path w="19050" h="26670">
                <a:moveTo>
                  <a:pt x="0" y="0"/>
                </a:moveTo>
                <a:lnTo>
                  <a:pt x="18910" y="2661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42724" y="4806429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0" y="0"/>
                </a:moveTo>
                <a:lnTo>
                  <a:pt x="27051" y="1010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40515" y="4812360"/>
            <a:ext cx="26670" cy="9525"/>
          </a:xfrm>
          <a:custGeom>
            <a:avLst/>
            <a:gdLst/>
            <a:ahLst/>
            <a:cxnLst/>
            <a:rect l="l" t="t" r="r" b="b"/>
            <a:pathLst>
              <a:path w="26670" h="9525">
                <a:moveTo>
                  <a:pt x="26187" y="0"/>
                </a:moveTo>
                <a:lnTo>
                  <a:pt x="0" y="9359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49151" y="4808473"/>
            <a:ext cx="3810" cy="28575"/>
          </a:xfrm>
          <a:custGeom>
            <a:avLst/>
            <a:gdLst/>
            <a:ahLst/>
            <a:cxnLst/>
            <a:rect l="l" t="t" r="r" b="b"/>
            <a:pathLst>
              <a:path w="3810" h="28575">
                <a:moveTo>
                  <a:pt x="0" y="0"/>
                </a:moveTo>
                <a:lnTo>
                  <a:pt x="3746" y="2815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49836" y="4815751"/>
            <a:ext cx="4445" cy="26670"/>
          </a:xfrm>
          <a:custGeom>
            <a:avLst/>
            <a:gdLst/>
            <a:ahLst/>
            <a:cxnLst/>
            <a:rect l="l" t="t" r="r" b="b"/>
            <a:pathLst>
              <a:path w="4445" h="26670">
                <a:moveTo>
                  <a:pt x="3987" y="2653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25224" y="4820539"/>
            <a:ext cx="31115" cy="16510"/>
          </a:xfrm>
          <a:custGeom>
            <a:avLst/>
            <a:gdLst/>
            <a:ahLst/>
            <a:cxnLst/>
            <a:rect l="l" t="t" r="r" b="b"/>
            <a:pathLst>
              <a:path w="31114" h="16510">
                <a:moveTo>
                  <a:pt x="30670" y="0"/>
                </a:moveTo>
                <a:lnTo>
                  <a:pt x="0" y="1601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28653" y="4815090"/>
            <a:ext cx="8890" cy="27305"/>
          </a:xfrm>
          <a:custGeom>
            <a:avLst/>
            <a:gdLst/>
            <a:ahLst/>
            <a:cxnLst/>
            <a:rect l="l" t="t" r="r" b="b"/>
            <a:pathLst>
              <a:path w="8889" h="27304">
                <a:moveTo>
                  <a:pt x="0" y="26682"/>
                </a:moveTo>
                <a:lnTo>
                  <a:pt x="830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31485" y="4811471"/>
            <a:ext cx="4445" cy="20320"/>
          </a:xfrm>
          <a:custGeom>
            <a:avLst/>
            <a:gdLst/>
            <a:ahLst/>
            <a:cxnLst/>
            <a:rect l="l" t="t" r="r" b="b"/>
            <a:pathLst>
              <a:path w="4445" h="20320">
                <a:moveTo>
                  <a:pt x="3949" y="2026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27180" y="4816043"/>
            <a:ext cx="17780" cy="3175"/>
          </a:xfrm>
          <a:custGeom>
            <a:avLst/>
            <a:gdLst/>
            <a:ahLst/>
            <a:cxnLst/>
            <a:rect l="l" t="t" r="r" b="b"/>
            <a:pathLst>
              <a:path w="17779" h="3175">
                <a:moveTo>
                  <a:pt x="0" y="0"/>
                </a:moveTo>
                <a:lnTo>
                  <a:pt x="17335" y="261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37467" y="4790173"/>
            <a:ext cx="11430" cy="35560"/>
          </a:xfrm>
          <a:custGeom>
            <a:avLst/>
            <a:gdLst/>
            <a:ahLst/>
            <a:cxnLst/>
            <a:rect l="l" t="t" r="r" b="b"/>
            <a:pathLst>
              <a:path w="11429" h="35560">
                <a:moveTo>
                  <a:pt x="0" y="35496"/>
                </a:moveTo>
                <a:lnTo>
                  <a:pt x="10807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41607" y="4790300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0" y="0"/>
                </a:moveTo>
                <a:lnTo>
                  <a:pt x="12166" y="1743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44414" y="4804562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20" h="7620">
                <a:moveTo>
                  <a:pt x="0" y="0"/>
                </a:moveTo>
                <a:lnTo>
                  <a:pt x="19837" y="740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52402" y="4811052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10" h="6985">
                <a:moveTo>
                  <a:pt x="15976" y="0"/>
                </a:moveTo>
                <a:lnTo>
                  <a:pt x="0" y="657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50815" y="4806873"/>
            <a:ext cx="4445" cy="23495"/>
          </a:xfrm>
          <a:custGeom>
            <a:avLst/>
            <a:gdLst/>
            <a:ahLst/>
            <a:cxnLst/>
            <a:rect l="l" t="t" r="r" b="b"/>
            <a:pathLst>
              <a:path w="4445" h="23495">
                <a:moveTo>
                  <a:pt x="0" y="0"/>
                </a:moveTo>
                <a:lnTo>
                  <a:pt x="3949" y="2338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51754" y="4821644"/>
            <a:ext cx="2540" cy="19685"/>
          </a:xfrm>
          <a:custGeom>
            <a:avLst/>
            <a:gdLst/>
            <a:ahLst/>
            <a:cxnLst/>
            <a:rect l="l" t="t" r="r" b="b"/>
            <a:pathLst>
              <a:path w="2539" h="19685">
                <a:moveTo>
                  <a:pt x="2286" y="1925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33314" y="4819662"/>
            <a:ext cx="24765" cy="13335"/>
          </a:xfrm>
          <a:custGeom>
            <a:avLst/>
            <a:gdLst/>
            <a:ahLst/>
            <a:cxnLst/>
            <a:rect l="l" t="t" r="r" b="b"/>
            <a:pathLst>
              <a:path w="24764" h="13335">
                <a:moveTo>
                  <a:pt x="24536" y="0"/>
                </a:moveTo>
                <a:lnTo>
                  <a:pt x="0" y="1305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29428" y="4822774"/>
            <a:ext cx="5715" cy="17780"/>
          </a:xfrm>
          <a:custGeom>
            <a:avLst/>
            <a:gdLst/>
            <a:ahLst/>
            <a:cxnLst/>
            <a:rect l="l" t="t" r="r" b="b"/>
            <a:pathLst>
              <a:path w="5714" h="17779">
                <a:moveTo>
                  <a:pt x="0" y="17157"/>
                </a:moveTo>
                <a:lnTo>
                  <a:pt x="570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32793" y="4815522"/>
            <a:ext cx="3175" cy="15240"/>
          </a:xfrm>
          <a:custGeom>
            <a:avLst/>
            <a:gdLst/>
            <a:ahLst/>
            <a:cxnLst/>
            <a:rect l="l" t="t" r="r" b="b"/>
            <a:pathLst>
              <a:path w="3175" h="15239">
                <a:moveTo>
                  <a:pt x="3086" y="1485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28818" y="4814049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5" h="1904">
                <a:moveTo>
                  <a:pt x="0" y="0"/>
                </a:moveTo>
                <a:lnTo>
                  <a:pt x="12725" y="1422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38699" y="4798796"/>
            <a:ext cx="7620" cy="25400"/>
          </a:xfrm>
          <a:custGeom>
            <a:avLst/>
            <a:gdLst/>
            <a:ahLst/>
            <a:cxnLst/>
            <a:rect l="l" t="t" r="r" b="b"/>
            <a:pathLst>
              <a:path w="7620" h="25400">
                <a:moveTo>
                  <a:pt x="0" y="25171"/>
                </a:moveTo>
                <a:lnTo>
                  <a:pt x="727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02250" y="48958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42305" y="4872050"/>
            <a:ext cx="19050" cy="31750"/>
          </a:xfrm>
          <a:custGeom>
            <a:avLst/>
            <a:gdLst/>
            <a:ahLst/>
            <a:cxnLst/>
            <a:rect l="l" t="t" r="r" b="b"/>
            <a:pathLst>
              <a:path w="19050" h="31750">
                <a:moveTo>
                  <a:pt x="0" y="0"/>
                </a:moveTo>
                <a:lnTo>
                  <a:pt x="18453" y="3140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45798" y="4880851"/>
            <a:ext cx="24765" cy="20320"/>
          </a:xfrm>
          <a:custGeom>
            <a:avLst/>
            <a:gdLst/>
            <a:ahLst/>
            <a:cxnLst/>
            <a:rect l="l" t="t" r="r" b="b"/>
            <a:pathLst>
              <a:path w="24764" h="20320">
                <a:moveTo>
                  <a:pt x="0" y="20180"/>
                </a:moveTo>
                <a:lnTo>
                  <a:pt x="2418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9303" y="4884330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15417" y="0"/>
                </a:moveTo>
                <a:lnTo>
                  <a:pt x="0" y="1973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47906" y="4893221"/>
            <a:ext cx="7620" cy="19050"/>
          </a:xfrm>
          <a:custGeom>
            <a:avLst/>
            <a:gdLst/>
            <a:ahLst/>
            <a:cxnLst/>
            <a:rect l="l" t="t" r="r" b="b"/>
            <a:pathLst>
              <a:path w="7620" h="19050">
                <a:moveTo>
                  <a:pt x="7581" y="0"/>
                </a:moveTo>
                <a:lnTo>
                  <a:pt x="0" y="1851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37086" y="4899901"/>
            <a:ext cx="22225" cy="12065"/>
          </a:xfrm>
          <a:custGeom>
            <a:avLst/>
            <a:gdLst/>
            <a:ahLst/>
            <a:cxnLst/>
            <a:rect l="l" t="t" r="r" b="b"/>
            <a:pathLst>
              <a:path w="22225" h="12064">
                <a:moveTo>
                  <a:pt x="21704" y="1146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34914" y="4891252"/>
            <a:ext cx="11430" cy="29845"/>
          </a:xfrm>
          <a:custGeom>
            <a:avLst/>
            <a:gdLst/>
            <a:ahLst/>
            <a:cxnLst/>
            <a:rect l="l" t="t" r="r" b="b"/>
            <a:pathLst>
              <a:path w="11429" h="29845">
                <a:moveTo>
                  <a:pt x="10871" y="0"/>
                </a:moveTo>
                <a:lnTo>
                  <a:pt x="0" y="2948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32882" y="4887442"/>
            <a:ext cx="16510" cy="37465"/>
          </a:xfrm>
          <a:custGeom>
            <a:avLst/>
            <a:gdLst/>
            <a:ahLst/>
            <a:cxnLst/>
            <a:rect l="l" t="t" r="r" b="b"/>
            <a:pathLst>
              <a:path w="16510" h="37464">
                <a:moveTo>
                  <a:pt x="0" y="36931"/>
                </a:moveTo>
                <a:lnTo>
                  <a:pt x="1629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11978" y="4883873"/>
            <a:ext cx="41910" cy="19050"/>
          </a:xfrm>
          <a:custGeom>
            <a:avLst/>
            <a:gdLst/>
            <a:ahLst/>
            <a:cxnLst/>
            <a:rect l="l" t="t" r="r" b="b"/>
            <a:pathLst>
              <a:path w="41910" h="19050">
                <a:moveTo>
                  <a:pt x="41833" y="1855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15826" y="4886604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4" h="3175">
                <a:moveTo>
                  <a:pt x="0" y="2654"/>
                </a:moveTo>
                <a:lnTo>
                  <a:pt x="3098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30533" y="4868748"/>
            <a:ext cx="20955" cy="27305"/>
          </a:xfrm>
          <a:custGeom>
            <a:avLst/>
            <a:gdLst/>
            <a:ahLst/>
            <a:cxnLst/>
            <a:rect l="l" t="t" r="r" b="b"/>
            <a:pathLst>
              <a:path w="20954" h="27304">
                <a:moveTo>
                  <a:pt x="0" y="26987"/>
                </a:moveTo>
                <a:lnTo>
                  <a:pt x="2076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44769" y="4869954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4" h="22225">
                <a:moveTo>
                  <a:pt x="0" y="0"/>
                </a:moveTo>
                <a:lnTo>
                  <a:pt x="11734" y="2189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46420" y="4884445"/>
            <a:ext cx="17145" cy="13970"/>
          </a:xfrm>
          <a:custGeom>
            <a:avLst/>
            <a:gdLst/>
            <a:ahLst/>
            <a:cxnLst/>
            <a:rect l="l" t="t" r="r" b="b"/>
            <a:pathLst>
              <a:path w="17145" h="13970">
                <a:moveTo>
                  <a:pt x="0" y="13843"/>
                </a:moveTo>
                <a:lnTo>
                  <a:pt x="17081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55094" y="4883175"/>
            <a:ext cx="12065" cy="15240"/>
          </a:xfrm>
          <a:custGeom>
            <a:avLst/>
            <a:gdLst/>
            <a:ahLst/>
            <a:cxnLst/>
            <a:rect l="l" t="t" r="r" b="b"/>
            <a:pathLst>
              <a:path w="12064" h="15239">
                <a:moveTo>
                  <a:pt x="11760" y="0"/>
                </a:moveTo>
                <a:lnTo>
                  <a:pt x="0" y="1499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51856" y="4892141"/>
            <a:ext cx="6985" cy="13335"/>
          </a:xfrm>
          <a:custGeom>
            <a:avLst/>
            <a:gdLst/>
            <a:ahLst/>
            <a:cxnLst/>
            <a:rect l="l" t="t" r="r" b="b"/>
            <a:pathLst>
              <a:path w="6985" h="13335">
                <a:moveTo>
                  <a:pt x="6464" y="0"/>
                </a:moveTo>
                <a:lnTo>
                  <a:pt x="0" y="1310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43118" y="4901057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79" h="8889">
                <a:moveTo>
                  <a:pt x="17246" y="875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39791" y="4890071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8686" y="0"/>
                </a:moveTo>
                <a:lnTo>
                  <a:pt x="0" y="23621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33670" y="4896624"/>
            <a:ext cx="12700" cy="26034"/>
          </a:xfrm>
          <a:custGeom>
            <a:avLst/>
            <a:gdLst/>
            <a:ahLst/>
            <a:cxnLst/>
            <a:rect l="l" t="t" r="r" b="b"/>
            <a:pathLst>
              <a:path w="12700" h="26035">
                <a:moveTo>
                  <a:pt x="0" y="25806"/>
                </a:moveTo>
                <a:lnTo>
                  <a:pt x="1223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23878" y="4888191"/>
            <a:ext cx="31115" cy="13970"/>
          </a:xfrm>
          <a:custGeom>
            <a:avLst/>
            <a:gdLst/>
            <a:ahLst/>
            <a:cxnLst/>
            <a:rect l="l" t="t" r="r" b="b"/>
            <a:pathLst>
              <a:path w="31114" h="13970">
                <a:moveTo>
                  <a:pt x="30975" y="1389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17299" y="4885816"/>
            <a:ext cx="21590" cy="635"/>
          </a:xfrm>
          <a:custGeom>
            <a:avLst/>
            <a:gdLst/>
            <a:ahLst/>
            <a:cxnLst/>
            <a:rect l="l" t="t" r="r" b="b"/>
            <a:pathLst>
              <a:path w="21589" h="635">
                <a:moveTo>
                  <a:pt x="0" y="622"/>
                </a:moveTo>
                <a:lnTo>
                  <a:pt x="2118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31523" y="4875072"/>
            <a:ext cx="15240" cy="19050"/>
          </a:xfrm>
          <a:custGeom>
            <a:avLst/>
            <a:gdLst/>
            <a:ahLst/>
            <a:cxnLst/>
            <a:rect l="l" t="t" r="r" b="b"/>
            <a:pathLst>
              <a:path w="15239" h="19050">
                <a:moveTo>
                  <a:pt x="0" y="18605"/>
                </a:moveTo>
                <a:lnTo>
                  <a:pt x="1498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02250" y="49720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44769" y="4942509"/>
            <a:ext cx="1270" cy="34290"/>
          </a:xfrm>
          <a:custGeom>
            <a:avLst/>
            <a:gdLst/>
            <a:ahLst/>
            <a:cxnLst/>
            <a:rect l="l" t="t" r="r" b="b"/>
            <a:pathLst>
              <a:path w="1270" h="34289">
                <a:moveTo>
                  <a:pt x="0" y="0"/>
                </a:moveTo>
                <a:lnTo>
                  <a:pt x="1066" y="3376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40947" y="4957267"/>
            <a:ext cx="33020" cy="8890"/>
          </a:xfrm>
          <a:custGeom>
            <a:avLst/>
            <a:gdLst/>
            <a:ahLst/>
            <a:cxnLst/>
            <a:rect l="l" t="t" r="r" b="b"/>
            <a:pathLst>
              <a:path w="33020" h="8889">
                <a:moveTo>
                  <a:pt x="0" y="8331"/>
                </a:moveTo>
                <a:lnTo>
                  <a:pt x="3281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51856" y="4948974"/>
            <a:ext cx="15240" cy="41910"/>
          </a:xfrm>
          <a:custGeom>
            <a:avLst/>
            <a:gdLst/>
            <a:ahLst/>
            <a:cxnLst/>
            <a:rect l="l" t="t" r="r" b="b"/>
            <a:pathLst>
              <a:path w="15239" h="41910">
                <a:moveTo>
                  <a:pt x="14871" y="0"/>
                </a:moveTo>
                <a:lnTo>
                  <a:pt x="0" y="4187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52123" y="497988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0" y="0"/>
                </a:moveTo>
                <a:lnTo>
                  <a:pt x="14300" y="270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32653" y="4981384"/>
            <a:ext cx="37465" cy="635"/>
          </a:xfrm>
          <a:custGeom>
            <a:avLst/>
            <a:gdLst/>
            <a:ahLst/>
            <a:cxnLst/>
            <a:rect l="l" t="t" r="r" b="b"/>
            <a:pathLst>
              <a:path w="37464" h="635">
                <a:moveTo>
                  <a:pt x="-6350" y="126"/>
                </a:moveTo>
                <a:lnTo>
                  <a:pt x="43586" y="126"/>
                </a:lnTo>
              </a:path>
            </a:pathLst>
          </a:custGeom>
          <a:ln w="12953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24538" y="4980368"/>
            <a:ext cx="29209" cy="4445"/>
          </a:xfrm>
          <a:custGeom>
            <a:avLst/>
            <a:gdLst/>
            <a:ahLst/>
            <a:cxnLst/>
            <a:rect l="l" t="t" r="r" b="b"/>
            <a:pathLst>
              <a:path w="29210" h="4445">
                <a:moveTo>
                  <a:pt x="29044" y="0"/>
                </a:moveTo>
                <a:lnTo>
                  <a:pt x="0" y="405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221604" y="496902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5">
                <a:moveTo>
                  <a:pt x="0" y="23012"/>
                </a:moveTo>
                <a:lnTo>
                  <a:pt x="2352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18671" y="4955501"/>
            <a:ext cx="26670" cy="19050"/>
          </a:xfrm>
          <a:custGeom>
            <a:avLst/>
            <a:gdLst/>
            <a:ahLst/>
            <a:cxnLst/>
            <a:rect l="l" t="t" r="r" b="b"/>
            <a:pathLst>
              <a:path w="26670" h="19050">
                <a:moveTo>
                  <a:pt x="26441" y="1861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17896" y="4957038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0"/>
                </a:moveTo>
                <a:lnTo>
                  <a:pt x="33947" y="1487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44198" y="4943614"/>
            <a:ext cx="3175" cy="29845"/>
          </a:xfrm>
          <a:custGeom>
            <a:avLst/>
            <a:gdLst/>
            <a:ahLst/>
            <a:cxnLst/>
            <a:rect l="l" t="t" r="r" b="b"/>
            <a:pathLst>
              <a:path w="3175" h="29845">
                <a:moveTo>
                  <a:pt x="2806" y="2932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47475" y="4940896"/>
            <a:ext cx="635" cy="22225"/>
          </a:xfrm>
          <a:custGeom>
            <a:avLst/>
            <a:gdLst/>
            <a:ahLst/>
            <a:cxnLst/>
            <a:rect l="l" t="t" r="r" b="b"/>
            <a:pathLst>
              <a:path w="635" h="22225">
                <a:moveTo>
                  <a:pt x="0" y="0"/>
                </a:moveTo>
                <a:lnTo>
                  <a:pt x="507" y="2193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42268" y="4957991"/>
            <a:ext cx="22225" cy="5080"/>
          </a:xfrm>
          <a:custGeom>
            <a:avLst/>
            <a:gdLst/>
            <a:ahLst/>
            <a:cxnLst/>
            <a:rect l="l" t="t" r="r" b="b"/>
            <a:pathLst>
              <a:path w="22225" h="5079">
                <a:moveTo>
                  <a:pt x="0" y="4927"/>
                </a:moveTo>
                <a:lnTo>
                  <a:pt x="2198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57317" y="4947742"/>
            <a:ext cx="12065" cy="31750"/>
          </a:xfrm>
          <a:custGeom>
            <a:avLst/>
            <a:gdLst/>
            <a:ahLst/>
            <a:cxnLst/>
            <a:rect l="l" t="t" r="r" b="b"/>
            <a:pathLst>
              <a:path w="12064" h="31750">
                <a:moveTo>
                  <a:pt x="12014" y="0"/>
                </a:moveTo>
                <a:lnTo>
                  <a:pt x="0" y="3126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53901" y="4977295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70">
                <a:moveTo>
                  <a:pt x="0" y="0"/>
                </a:moveTo>
                <a:lnTo>
                  <a:pt x="8293" y="124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46751" y="4980038"/>
            <a:ext cx="24765" cy="1905"/>
          </a:xfrm>
          <a:custGeom>
            <a:avLst/>
            <a:gdLst/>
            <a:ahLst/>
            <a:cxnLst/>
            <a:rect l="l" t="t" r="r" b="b"/>
            <a:pathLst>
              <a:path w="24764" h="1904">
                <a:moveTo>
                  <a:pt x="24726" y="0"/>
                </a:moveTo>
                <a:lnTo>
                  <a:pt x="0" y="142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31968" y="4980304"/>
            <a:ext cx="23495" cy="3175"/>
          </a:xfrm>
          <a:custGeom>
            <a:avLst/>
            <a:gdLst/>
            <a:ahLst/>
            <a:cxnLst/>
            <a:rect l="l" t="t" r="r" b="b"/>
            <a:pathLst>
              <a:path w="23495" h="3175">
                <a:moveTo>
                  <a:pt x="23418" y="0"/>
                </a:moveTo>
                <a:lnTo>
                  <a:pt x="0" y="311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22570" y="4969471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0" y="20332"/>
                </a:moveTo>
                <a:lnTo>
                  <a:pt x="2019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26684" y="4959768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4">
                <a:moveTo>
                  <a:pt x="19100" y="1405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19674" y="4955019"/>
            <a:ext cx="29209" cy="12700"/>
          </a:xfrm>
          <a:custGeom>
            <a:avLst/>
            <a:gdLst/>
            <a:ahLst/>
            <a:cxnLst/>
            <a:rect l="l" t="t" r="r" b="b"/>
            <a:pathLst>
              <a:path w="29210" h="12700">
                <a:moveTo>
                  <a:pt x="0" y="0"/>
                </a:moveTo>
                <a:lnTo>
                  <a:pt x="28930" y="1231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45404" y="4951539"/>
            <a:ext cx="2540" cy="20320"/>
          </a:xfrm>
          <a:custGeom>
            <a:avLst/>
            <a:gdLst/>
            <a:ahLst/>
            <a:cxnLst/>
            <a:rect l="l" t="t" r="r" b="b"/>
            <a:pathLst>
              <a:path w="2539" h="20320">
                <a:moveTo>
                  <a:pt x="2044" y="1992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079403" y="5867400"/>
            <a:ext cx="5092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171351" y="5524436"/>
            <a:ext cx="300355" cy="5080"/>
          </a:xfrm>
          <a:custGeom>
            <a:avLst/>
            <a:gdLst/>
            <a:ahLst/>
            <a:cxnLst/>
            <a:rect l="l" t="t" r="r" b="b"/>
            <a:pathLst>
              <a:path w="300354" h="5079">
                <a:moveTo>
                  <a:pt x="0" y="0"/>
                </a:moveTo>
                <a:lnTo>
                  <a:pt x="299974" y="459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58866" y="5518315"/>
            <a:ext cx="2540" cy="297180"/>
          </a:xfrm>
          <a:custGeom>
            <a:avLst/>
            <a:gdLst/>
            <a:ahLst/>
            <a:cxnLst/>
            <a:rect l="l" t="t" r="r" b="b"/>
            <a:pathLst>
              <a:path w="2539" h="297179">
                <a:moveTo>
                  <a:pt x="0" y="0"/>
                </a:moveTo>
                <a:lnTo>
                  <a:pt x="2044" y="297116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74450" y="5809107"/>
            <a:ext cx="290830" cy="1270"/>
          </a:xfrm>
          <a:custGeom>
            <a:avLst/>
            <a:gdLst/>
            <a:ahLst/>
            <a:cxnLst/>
            <a:rect l="l" t="t" r="r" b="b"/>
            <a:pathLst>
              <a:path w="290829" h="1270">
                <a:moveTo>
                  <a:pt x="290728" y="0"/>
                </a:moveTo>
                <a:lnTo>
                  <a:pt x="0" y="78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75186" y="5519445"/>
            <a:ext cx="3810" cy="297180"/>
          </a:xfrm>
          <a:custGeom>
            <a:avLst/>
            <a:gdLst/>
            <a:ahLst/>
            <a:cxnLst/>
            <a:rect l="l" t="t" r="r" b="b"/>
            <a:pathLst>
              <a:path w="3810" h="297179">
                <a:moveTo>
                  <a:pt x="3644" y="297091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72951" y="5522252"/>
            <a:ext cx="287655" cy="4445"/>
          </a:xfrm>
          <a:custGeom>
            <a:avLst/>
            <a:gdLst/>
            <a:ahLst/>
            <a:cxnLst/>
            <a:rect l="l" t="t" r="r" b="b"/>
            <a:pathLst>
              <a:path w="287654" h="4445">
                <a:moveTo>
                  <a:pt x="0" y="0"/>
                </a:moveTo>
                <a:lnTo>
                  <a:pt x="287591" y="420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461406" y="5516727"/>
            <a:ext cx="1905" cy="290830"/>
          </a:xfrm>
          <a:custGeom>
            <a:avLst/>
            <a:gdLst/>
            <a:ahLst/>
            <a:cxnLst/>
            <a:rect l="l" t="t" r="r" b="b"/>
            <a:pathLst>
              <a:path w="1904" h="290829">
                <a:moveTo>
                  <a:pt x="0" y="0"/>
                </a:moveTo>
                <a:lnTo>
                  <a:pt x="1384" y="29080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80342" y="5808789"/>
            <a:ext cx="287020" cy="1270"/>
          </a:xfrm>
          <a:custGeom>
            <a:avLst/>
            <a:gdLst/>
            <a:ahLst/>
            <a:cxnLst/>
            <a:rect l="l" t="t" r="r" b="b"/>
            <a:pathLst>
              <a:path w="287020" h="1270">
                <a:moveTo>
                  <a:pt x="286423" y="0"/>
                </a:moveTo>
                <a:lnTo>
                  <a:pt x="0" y="99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76608" y="5522912"/>
            <a:ext cx="3175" cy="292100"/>
          </a:xfrm>
          <a:custGeom>
            <a:avLst/>
            <a:gdLst/>
            <a:ahLst/>
            <a:cxnLst/>
            <a:rect l="l" t="t" r="r" b="b"/>
            <a:pathLst>
              <a:path w="3175" h="292100">
                <a:moveTo>
                  <a:pt x="2628" y="292049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89550" y="55943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30672" y="5566435"/>
            <a:ext cx="2540" cy="34290"/>
          </a:xfrm>
          <a:custGeom>
            <a:avLst/>
            <a:gdLst/>
            <a:ahLst/>
            <a:cxnLst/>
            <a:rect l="l" t="t" r="r" b="b"/>
            <a:pathLst>
              <a:path w="2539" h="34289">
                <a:moveTo>
                  <a:pt x="2336" y="0"/>
                </a:moveTo>
                <a:lnTo>
                  <a:pt x="0" y="33769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28209" y="5587225"/>
            <a:ext cx="36830" cy="4445"/>
          </a:xfrm>
          <a:custGeom>
            <a:avLst/>
            <a:gdLst/>
            <a:ahLst/>
            <a:cxnLst/>
            <a:rect l="l" t="t" r="r" b="b"/>
            <a:pathLst>
              <a:path w="36829" h="4445">
                <a:moveTo>
                  <a:pt x="0" y="0"/>
                </a:moveTo>
                <a:lnTo>
                  <a:pt x="36703" y="431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36679" y="5589460"/>
            <a:ext cx="23495" cy="8890"/>
          </a:xfrm>
          <a:custGeom>
            <a:avLst/>
            <a:gdLst/>
            <a:ahLst/>
            <a:cxnLst/>
            <a:rect l="l" t="t" r="r" b="b"/>
            <a:pathLst>
              <a:path w="23495" h="8889">
                <a:moveTo>
                  <a:pt x="23202" y="0"/>
                </a:moveTo>
                <a:lnTo>
                  <a:pt x="0" y="862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38241" y="5584088"/>
            <a:ext cx="11430" cy="31115"/>
          </a:xfrm>
          <a:custGeom>
            <a:avLst/>
            <a:gdLst/>
            <a:ahLst/>
            <a:cxnLst/>
            <a:rect l="l" t="t" r="r" b="b"/>
            <a:pathLst>
              <a:path w="11429" h="31114">
                <a:moveTo>
                  <a:pt x="10896" y="0"/>
                </a:moveTo>
                <a:lnTo>
                  <a:pt x="0" y="3101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237784" y="5590692"/>
            <a:ext cx="2540" cy="29209"/>
          </a:xfrm>
          <a:custGeom>
            <a:avLst/>
            <a:gdLst/>
            <a:ahLst/>
            <a:cxnLst/>
            <a:rect l="l" t="t" r="r" b="b"/>
            <a:pathLst>
              <a:path w="2539" h="29210">
                <a:moveTo>
                  <a:pt x="2476" y="28587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22798" y="5590273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19443" y="0"/>
                </a:moveTo>
                <a:lnTo>
                  <a:pt x="0" y="2435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19141" y="5581154"/>
            <a:ext cx="7620" cy="38735"/>
          </a:xfrm>
          <a:custGeom>
            <a:avLst/>
            <a:gdLst/>
            <a:ahLst/>
            <a:cxnLst/>
            <a:rect l="l" t="t" r="r" b="b"/>
            <a:pathLst>
              <a:path w="7620" h="38735">
                <a:moveTo>
                  <a:pt x="7594" y="38531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98910" y="5591403"/>
            <a:ext cx="31750" cy="2540"/>
          </a:xfrm>
          <a:custGeom>
            <a:avLst/>
            <a:gdLst/>
            <a:ahLst/>
            <a:cxnLst/>
            <a:rect l="l" t="t" r="r" b="b"/>
            <a:pathLst>
              <a:path w="31750" h="2539">
                <a:moveTo>
                  <a:pt x="31521" y="0"/>
                </a:moveTo>
                <a:lnTo>
                  <a:pt x="0" y="223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06301" y="5585091"/>
            <a:ext cx="33655" cy="8890"/>
          </a:xfrm>
          <a:custGeom>
            <a:avLst/>
            <a:gdLst/>
            <a:ahLst/>
            <a:cxnLst/>
            <a:rect l="l" t="t" r="r" b="b"/>
            <a:pathLst>
              <a:path w="33654" h="8889">
                <a:moveTo>
                  <a:pt x="0" y="8877"/>
                </a:moveTo>
                <a:lnTo>
                  <a:pt x="3304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28056" y="5568581"/>
            <a:ext cx="5715" cy="30480"/>
          </a:xfrm>
          <a:custGeom>
            <a:avLst/>
            <a:gdLst/>
            <a:ahLst/>
            <a:cxnLst/>
            <a:rect l="l" t="t" r="r" b="b"/>
            <a:pathLst>
              <a:path w="5714" h="30479">
                <a:moveTo>
                  <a:pt x="0" y="30441"/>
                </a:moveTo>
                <a:lnTo>
                  <a:pt x="557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33263" y="5564898"/>
            <a:ext cx="2540" cy="21590"/>
          </a:xfrm>
          <a:custGeom>
            <a:avLst/>
            <a:gdLst/>
            <a:ahLst/>
            <a:cxnLst/>
            <a:rect l="l" t="t" r="r" b="b"/>
            <a:pathLst>
              <a:path w="2539" h="21589">
                <a:moveTo>
                  <a:pt x="2044" y="0"/>
                </a:moveTo>
                <a:lnTo>
                  <a:pt x="0" y="2113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29872" y="5585066"/>
            <a:ext cx="29209" cy="3175"/>
          </a:xfrm>
          <a:custGeom>
            <a:avLst/>
            <a:gdLst/>
            <a:ahLst/>
            <a:cxnLst/>
            <a:rect l="l" t="t" r="r" b="b"/>
            <a:pathLst>
              <a:path w="29210" h="3175">
                <a:moveTo>
                  <a:pt x="0" y="0"/>
                </a:moveTo>
                <a:lnTo>
                  <a:pt x="28702" y="271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247309" y="5587949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14185" y="0"/>
                </a:moveTo>
                <a:lnTo>
                  <a:pt x="0" y="629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42001" y="5582996"/>
            <a:ext cx="10160" cy="27305"/>
          </a:xfrm>
          <a:custGeom>
            <a:avLst/>
            <a:gdLst/>
            <a:ahLst/>
            <a:cxnLst/>
            <a:rect l="l" t="t" r="r" b="b"/>
            <a:pathLst>
              <a:path w="10160" h="27304">
                <a:moveTo>
                  <a:pt x="10134" y="0"/>
                </a:moveTo>
                <a:lnTo>
                  <a:pt x="0" y="2705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39029" y="5593829"/>
            <a:ext cx="3175" cy="24130"/>
          </a:xfrm>
          <a:custGeom>
            <a:avLst/>
            <a:gdLst/>
            <a:ahLst/>
            <a:cxnLst/>
            <a:rect l="l" t="t" r="r" b="b"/>
            <a:pathLst>
              <a:path w="3175" h="24129">
                <a:moveTo>
                  <a:pt x="2590" y="2388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27078" y="5589460"/>
            <a:ext cx="17780" cy="20955"/>
          </a:xfrm>
          <a:custGeom>
            <a:avLst/>
            <a:gdLst/>
            <a:ahLst/>
            <a:cxnLst/>
            <a:rect l="l" t="t" r="r" b="b"/>
            <a:pathLst>
              <a:path w="17779" h="20954">
                <a:moveTo>
                  <a:pt x="17716" y="0"/>
                </a:moveTo>
                <a:lnTo>
                  <a:pt x="0" y="2087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22176" y="5590603"/>
            <a:ext cx="6350" cy="27940"/>
          </a:xfrm>
          <a:custGeom>
            <a:avLst/>
            <a:gdLst/>
            <a:ahLst/>
            <a:cxnLst/>
            <a:rect l="l" t="t" r="r" b="b"/>
            <a:pathLst>
              <a:path w="6350" h="27939">
                <a:moveTo>
                  <a:pt x="5956" y="2753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12270" y="5590565"/>
            <a:ext cx="20320" cy="1270"/>
          </a:xfrm>
          <a:custGeom>
            <a:avLst/>
            <a:gdLst/>
            <a:ahLst/>
            <a:cxnLst/>
            <a:rect l="l" t="t" r="r" b="b"/>
            <a:pathLst>
              <a:path w="20320" h="1270">
                <a:moveTo>
                  <a:pt x="19799" y="0"/>
                </a:moveTo>
                <a:lnTo>
                  <a:pt x="0" y="127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07825" y="5585777"/>
            <a:ext cx="24130" cy="6985"/>
          </a:xfrm>
          <a:custGeom>
            <a:avLst/>
            <a:gdLst/>
            <a:ahLst/>
            <a:cxnLst/>
            <a:rect l="l" t="t" r="r" b="b"/>
            <a:pathLst>
              <a:path w="24129" h="6985">
                <a:moveTo>
                  <a:pt x="0" y="6413"/>
                </a:moveTo>
                <a:lnTo>
                  <a:pt x="2386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28729" y="5573661"/>
            <a:ext cx="5080" cy="24130"/>
          </a:xfrm>
          <a:custGeom>
            <a:avLst/>
            <a:gdLst/>
            <a:ahLst/>
            <a:cxnLst/>
            <a:rect l="l" t="t" r="r" b="b"/>
            <a:pathLst>
              <a:path w="5079" h="24129">
                <a:moveTo>
                  <a:pt x="0" y="23596"/>
                </a:moveTo>
                <a:lnTo>
                  <a:pt x="500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89550" y="56705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31003" y="564739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0" y="0"/>
                </a:moveTo>
                <a:lnTo>
                  <a:pt x="4902" y="14363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29809" y="5655906"/>
            <a:ext cx="23495" cy="12700"/>
          </a:xfrm>
          <a:custGeom>
            <a:avLst/>
            <a:gdLst/>
            <a:ahLst/>
            <a:cxnLst/>
            <a:rect l="l" t="t" r="r" b="b"/>
            <a:pathLst>
              <a:path w="23495" h="12700">
                <a:moveTo>
                  <a:pt x="0" y="0"/>
                </a:moveTo>
                <a:lnTo>
                  <a:pt x="23202" y="1249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32425" y="5654294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18757" y="0"/>
                </a:moveTo>
                <a:lnTo>
                  <a:pt x="0" y="25526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233530" y="5667959"/>
            <a:ext cx="5080" cy="22860"/>
          </a:xfrm>
          <a:custGeom>
            <a:avLst/>
            <a:gdLst/>
            <a:ahLst/>
            <a:cxnLst/>
            <a:rect l="l" t="t" r="r" b="b"/>
            <a:pathLst>
              <a:path w="5079" h="22860">
                <a:moveTo>
                  <a:pt x="0" y="0"/>
                </a:moveTo>
                <a:lnTo>
                  <a:pt x="4686" y="2274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21922" y="5664873"/>
            <a:ext cx="20320" cy="27305"/>
          </a:xfrm>
          <a:custGeom>
            <a:avLst/>
            <a:gdLst/>
            <a:ahLst/>
            <a:cxnLst/>
            <a:rect l="l" t="t" r="r" b="b"/>
            <a:pathLst>
              <a:path w="20320" h="27304">
                <a:moveTo>
                  <a:pt x="19748" y="27304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15445" y="5673026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10" h="9525">
                <a:moveTo>
                  <a:pt x="16306" y="0"/>
                </a:moveTo>
                <a:lnTo>
                  <a:pt x="0" y="896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08587" y="5677979"/>
            <a:ext cx="26670" cy="4445"/>
          </a:xfrm>
          <a:custGeom>
            <a:avLst/>
            <a:gdLst/>
            <a:ahLst/>
            <a:cxnLst/>
            <a:rect l="l" t="t" r="r" b="b"/>
            <a:pathLst>
              <a:path w="26670" h="4445">
                <a:moveTo>
                  <a:pt x="0" y="3860"/>
                </a:moveTo>
                <a:lnTo>
                  <a:pt x="26581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06796" y="5659399"/>
            <a:ext cx="34925" cy="26670"/>
          </a:xfrm>
          <a:custGeom>
            <a:avLst/>
            <a:gdLst/>
            <a:ahLst/>
            <a:cxnLst/>
            <a:rect l="l" t="t" r="r" b="b"/>
            <a:pathLst>
              <a:path w="34925" h="26670">
                <a:moveTo>
                  <a:pt x="34467" y="2645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07914" y="5662472"/>
            <a:ext cx="24765" cy="9525"/>
          </a:xfrm>
          <a:custGeom>
            <a:avLst/>
            <a:gdLst/>
            <a:ahLst/>
            <a:cxnLst/>
            <a:rect l="l" t="t" r="r" b="b"/>
            <a:pathLst>
              <a:path w="24764" h="9525">
                <a:moveTo>
                  <a:pt x="0" y="0"/>
                </a:moveTo>
                <a:lnTo>
                  <a:pt x="24180" y="913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26024" y="5645645"/>
            <a:ext cx="8255" cy="28575"/>
          </a:xfrm>
          <a:custGeom>
            <a:avLst/>
            <a:gdLst/>
            <a:ahLst/>
            <a:cxnLst/>
            <a:rect l="l" t="t" r="r" b="b"/>
            <a:pathLst>
              <a:path w="8254" h="28575">
                <a:moveTo>
                  <a:pt x="0" y="28448"/>
                </a:moveTo>
                <a:lnTo>
                  <a:pt x="802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33365" y="5645543"/>
            <a:ext cx="4445" cy="11430"/>
          </a:xfrm>
          <a:custGeom>
            <a:avLst/>
            <a:gdLst/>
            <a:ahLst/>
            <a:cxnLst/>
            <a:rect l="l" t="t" r="r" b="b"/>
            <a:pathLst>
              <a:path w="4445" h="11429">
                <a:moveTo>
                  <a:pt x="0" y="0"/>
                </a:moveTo>
                <a:lnTo>
                  <a:pt x="4025" y="1115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31472" y="5654166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20">
                <a:moveTo>
                  <a:pt x="0" y="0"/>
                </a:moveTo>
                <a:lnTo>
                  <a:pt x="14630" y="748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37264" y="5652973"/>
            <a:ext cx="15875" cy="22225"/>
          </a:xfrm>
          <a:custGeom>
            <a:avLst/>
            <a:gdLst/>
            <a:ahLst/>
            <a:cxnLst/>
            <a:rect l="l" t="t" r="r" b="b"/>
            <a:pathLst>
              <a:path w="15875" h="22225">
                <a:moveTo>
                  <a:pt x="15874" y="0"/>
                </a:moveTo>
                <a:lnTo>
                  <a:pt x="0" y="2183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36273" y="5666130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0" y="0"/>
                </a:moveTo>
                <a:lnTo>
                  <a:pt x="2882" y="1830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30279" y="5673166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623" y="17691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20157" y="5671451"/>
            <a:ext cx="13335" cy="8255"/>
          </a:xfrm>
          <a:custGeom>
            <a:avLst/>
            <a:gdLst/>
            <a:ahLst/>
            <a:cxnLst/>
            <a:rect l="l" t="t" r="r" b="b"/>
            <a:pathLst>
              <a:path w="13335" h="8254">
                <a:moveTo>
                  <a:pt x="13182" y="0"/>
                </a:moveTo>
                <a:lnTo>
                  <a:pt x="0" y="792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10137" y="5676582"/>
            <a:ext cx="23495" cy="3810"/>
          </a:xfrm>
          <a:custGeom>
            <a:avLst/>
            <a:gdLst/>
            <a:ahLst/>
            <a:cxnLst/>
            <a:rect l="l" t="t" r="r" b="b"/>
            <a:pathLst>
              <a:path w="23495" h="3810">
                <a:moveTo>
                  <a:pt x="0" y="3454"/>
                </a:moveTo>
                <a:lnTo>
                  <a:pt x="2307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14886" y="5663412"/>
            <a:ext cx="27940" cy="22225"/>
          </a:xfrm>
          <a:custGeom>
            <a:avLst/>
            <a:gdLst/>
            <a:ahLst/>
            <a:cxnLst/>
            <a:rect l="l" t="t" r="r" b="b"/>
            <a:pathLst>
              <a:path w="27939" h="22225">
                <a:moveTo>
                  <a:pt x="27381" y="2162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209870" y="5659920"/>
            <a:ext cx="19685" cy="7620"/>
          </a:xfrm>
          <a:custGeom>
            <a:avLst/>
            <a:gdLst/>
            <a:ahLst/>
            <a:cxnLst/>
            <a:rect l="l" t="t" r="r" b="b"/>
            <a:pathLst>
              <a:path w="19685" h="7620">
                <a:moveTo>
                  <a:pt x="0" y="0"/>
                </a:moveTo>
                <a:lnTo>
                  <a:pt x="19291" y="736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26342" y="5649556"/>
            <a:ext cx="6985" cy="22860"/>
          </a:xfrm>
          <a:custGeom>
            <a:avLst/>
            <a:gdLst/>
            <a:ahLst/>
            <a:cxnLst/>
            <a:rect l="l" t="t" r="r" b="b"/>
            <a:pathLst>
              <a:path w="6985" h="22860">
                <a:moveTo>
                  <a:pt x="0" y="22593"/>
                </a:moveTo>
                <a:lnTo>
                  <a:pt x="636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89550" y="57467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229009" y="5719013"/>
            <a:ext cx="10795" cy="26670"/>
          </a:xfrm>
          <a:custGeom>
            <a:avLst/>
            <a:gdLst/>
            <a:ahLst/>
            <a:cxnLst/>
            <a:rect l="l" t="t" r="r" b="b"/>
            <a:pathLst>
              <a:path w="10795" h="26670">
                <a:moveTo>
                  <a:pt x="0" y="0"/>
                </a:moveTo>
                <a:lnTo>
                  <a:pt x="10388" y="2660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232056" y="5729058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89" h="19050">
                <a:moveTo>
                  <a:pt x="0" y="18580"/>
                </a:moveTo>
                <a:lnTo>
                  <a:pt x="21145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31434" y="5728779"/>
            <a:ext cx="20320" cy="23495"/>
          </a:xfrm>
          <a:custGeom>
            <a:avLst/>
            <a:gdLst/>
            <a:ahLst/>
            <a:cxnLst/>
            <a:rect l="l" t="t" r="r" b="b"/>
            <a:pathLst>
              <a:path w="20320" h="23495">
                <a:moveTo>
                  <a:pt x="19875" y="0"/>
                </a:moveTo>
                <a:lnTo>
                  <a:pt x="0" y="2305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35092" y="5740171"/>
            <a:ext cx="15875" cy="25400"/>
          </a:xfrm>
          <a:custGeom>
            <a:avLst/>
            <a:gdLst/>
            <a:ahLst/>
            <a:cxnLst/>
            <a:rect l="l" t="t" r="r" b="b"/>
            <a:pathLst>
              <a:path w="15875" h="25400">
                <a:moveTo>
                  <a:pt x="0" y="0"/>
                </a:moveTo>
                <a:lnTo>
                  <a:pt x="15405" y="2531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23560" y="5749721"/>
            <a:ext cx="31115" cy="14604"/>
          </a:xfrm>
          <a:custGeom>
            <a:avLst/>
            <a:gdLst/>
            <a:ahLst/>
            <a:cxnLst/>
            <a:rect l="l" t="t" r="r" b="b"/>
            <a:pathLst>
              <a:path w="31114" h="14604">
                <a:moveTo>
                  <a:pt x="30530" y="14058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15369" y="5747181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5">
                <a:moveTo>
                  <a:pt x="23761" y="0"/>
                </a:moveTo>
                <a:lnTo>
                  <a:pt x="0" y="2326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18645" y="5747410"/>
            <a:ext cx="13335" cy="24765"/>
          </a:xfrm>
          <a:custGeom>
            <a:avLst/>
            <a:gdLst/>
            <a:ahLst/>
            <a:cxnLst/>
            <a:rect l="l" t="t" r="r" b="b"/>
            <a:pathLst>
              <a:path w="13335" h="24764">
                <a:moveTo>
                  <a:pt x="0" y="24523"/>
                </a:moveTo>
                <a:lnTo>
                  <a:pt x="13334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13146" y="5732246"/>
            <a:ext cx="19685" cy="24765"/>
          </a:xfrm>
          <a:custGeom>
            <a:avLst/>
            <a:gdLst/>
            <a:ahLst/>
            <a:cxnLst/>
            <a:rect l="l" t="t" r="r" b="b"/>
            <a:pathLst>
              <a:path w="19685" h="24764">
                <a:moveTo>
                  <a:pt x="19672" y="2425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09375" y="5733808"/>
            <a:ext cx="24765" cy="9525"/>
          </a:xfrm>
          <a:custGeom>
            <a:avLst/>
            <a:gdLst/>
            <a:ahLst/>
            <a:cxnLst/>
            <a:rect l="l" t="t" r="r" b="b"/>
            <a:pathLst>
              <a:path w="24764" h="9525">
                <a:moveTo>
                  <a:pt x="0" y="0"/>
                </a:moveTo>
                <a:lnTo>
                  <a:pt x="24714" y="902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20398" y="5723318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39" h="21589">
                <a:moveTo>
                  <a:pt x="0" y="21590"/>
                </a:moveTo>
                <a:lnTo>
                  <a:pt x="1506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31460" y="5717095"/>
            <a:ext cx="8890" cy="24130"/>
          </a:xfrm>
          <a:custGeom>
            <a:avLst/>
            <a:gdLst/>
            <a:ahLst/>
            <a:cxnLst/>
            <a:rect l="l" t="t" r="r" b="b"/>
            <a:pathLst>
              <a:path w="8889" h="24129">
                <a:moveTo>
                  <a:pt x="0" y="0"/>
                </a:moveTo>
                <a:lnTo>
                  <a:pt x="8559" y="2352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32730" y="5734151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0" y="10858"/>
                </a:moveTo>
                <a:lnTo>
                  <a:pt x="1230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39435" y="5727750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4" h="15875">
                <a:moveTo>
                  <a:pt x="14109" y="0"/>
                </a:moveTo>
                <a:lnTo>
                  <a:pt x="0" y="1527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37403" y="5738139"/>
            <a:ext cx="13335" cy="20955"/>
          </a:xfrm>
          <a:custGeom>
            <a:avLst/>
            <a:gdLst/>
            <a:ahLst/>
            <a:cxnLst/>
            <a:rect l="l" t="t" r="r" b="b"/>
            <a:pathLst>
              <a:path w="13335" h="20954">
                <a:moveTo>
                  <a:pt x="0" y="0"/>
                </a:moveTo>
                <a:lnTo>
                  <a:pt x="12966" y="2039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233365" y="5753518"/>
            <a:ext cx="22225" cy="9525"/>
          </a:xfrm>
          <a:custGeom>
            <a:avLst/>
            <a:gdLst/>
            <a:ahLst/>
            <a:cxnLst/>
            <a:rect l="l" t="t" r="r" b="b"/>
            <a:pathLst>
              <a:path w="22225" h="9525">
                <a:moveTo>
                  <a:pt x="22034" y="9283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26227" y="5745873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757" y="0"/>
                </a:moveTo>
                <a:lnTo>
                  <a:pt x="0" y="1499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220017" y="5749925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60" h="20320">
                <a:moveTo>
                  <a:pt x="0" y="20294"/>
                </a:moveTo>
                <a:lnTo>
                  <a:pt x="9588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217858" y="5735053"/>
            <a:ext cx="15875" cy="20955"/>
          </a:xfrm>
          <a:custGeom>
            <a:avLst/>
            <a:gdLst/>
            <a:ahLst/>
            <a:cxnLst/>
            <a:rect l="l" t="t" r="r" b="b"/>
            <a:pathLst>
              <a:path w="15875" h="20954">
                <a:moveTo>
                  <a:pt x="15620" y="20599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1051" y="5731954"/>
            <a:ext cx="15240" cy="5715"/>
          </a:xfrm>
          <a:custGeom>
            <a:avLst/>
            <a:gdLst/>
            <a:ahLst/>
            <a:cxnLst/>
            <a:rect l="l" t="t" r="r" b="b"/>
            <a:pathLst>
              <a:path w="15239" h="5714">
                <a:moveTo>
                  <a:pt x="0" y="0"/>
                </a:moveTo>
                <a:lnTo>
                  <a:pt x="14909" y="562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221884" y="5725655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0" y="17602"/>
                </a:moveTo>
                <a:lnTo>
                  <a:pt x="1144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4260938" y="5867400"/>
            <a:ext cx="469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400" spc="-8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400" spc="-10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4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324800" y="5519242"/>
            <a:ext cx="292735" cy="5715"/>
          </a:xfrm>
          <a:custGeom>
            <a:avLst/>
            <a:gdLst/>
            <a:ahLst/>
            <a:cxnLst/>
            <a:rect l="l" t="t" r="r" b="b"/>
            <a:pathLst>
              <a:path w="292735" h="5714">
                <a:moveTo>
                  <a:pt x="0" y="5486"/>
                </a:moveTo>
                <a:lnTo>
                  <a:pt x="29269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613338" y="5514911"/>
            <a:ext cx="3810" cy="290830"/>
          </a:xfrm>
          <a:custGeom>
            <a:avLst/>
            <a:gdLst/>
            <a:ahLst/>
            <a:cxnLst/>
            <a:rect l="l" t="t" r="r" b="b"/>
            <a:pathLst>
              <a:path w="3810" h="290829">
                <a:moveTo>
                  <a:pt x="0" y="0"/>
                </a:moveTo>
                <a:lnTo>
                  <a:pt x="3708" y="29028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322937" y="5798439"/>
            <a:ext cx="306705" cy="1270"/>
          </a:xfrm>
          <a:custGeom>
            <a:avLst/>
            <a:gdLst/>
            <a:ahLst/>
            <a:cxnLst/>
            <a:rect l="l" t="t" r="r" b="b"/>
            <a:pathLst>
              <a:path w="306704" h="1270">
                <a:moveTo>
                  <a:pt x="306694" y="0"/>
                </a:moveTo>
                <a:lnTo>
                  <a:pt x="0" y="76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335424" y="5517806"/>
            <a:ext cx="1905" cy="288290"/>
          </a:xfrm>
          <a:custGeom>
            <a:avLst/>
            <a:gdLst/>
            <a:ahLst/>
            <a:cxnLst/>
            <a:rect l="l" t="t" r="r" b="b"/>
            <a:pathLst>
              <a:path w="1904" h="288289">
                <a:moveTo>
                  <a:pt x="0" y="288010"/>
                </a:moveTo>
                <a:lnTo>
                  <a:pt x="166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26379" y="5517515"/>
            <a:ext cx="288925" cy="5715"/>
          </a:xfrm>
          <a:custGeom>
            <a:avLst/>
            <a:gdLst/>
            <a:ahLst/>
            <a:cxnLst/>
            <a:rect l="l" t="t" r="r" b="b"/>
            <a:pathLst>
              <a:path w="288925" h="5714">
                <a:moveTo>
                  <a:pt x="0" y="5219"/>
                </a:moveTo>
                <a:lnTo>
                  <a:pt x="28859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16132" y="5513298"/>
            <a:ext cx="3810" cy="283845"/>
          </a:xfrm>
          <a:custGeom>
            <a:avLst/>
            <a:gdLst/>
            <a:ahLst/>
            <a:cxnLst/>
            <a:rect l="l" t="t" r="r" b="b"/>
            <a:pathLst>
              <a:path w="3810" h="283845">
                <a:moveTo>
                  <a:pt x="0" y="0"/>
                </a:moveTo>
                <a:lnTo>
                  <a:pt x="3682" y="28356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37053" y="5797893"/>
            <a:ext cx="294640" cy="1270"/>
          </a:xfrm>
          <a:custGeom>
            <a:avLst/>
            <a:gdLst/>
            <a:ahLst/>
            <a:cxnLst/>
            <a:rect l="l" t="t" r="r" b="b"/>
            <a:pathLst>
              <a:path w="294639" h="1270">
                <a:moveTo>
                  <a:pt x="294166" y="0"/>
                </a:moveTo>
                <a:lnTo>
                  <a:pt x="0" y="1092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336841" y="5522912"/>
            <a:ext cx="1905" cy="281940"/>
          </a:xfrm>
          <a:custGeom>
            <a:avLst/>
            <a:gdLst/>
            <a:ahLst/>
            <a:cxnLst/>
            <a:rect l="l" t="t" r="r" b="b"/>
            <a:pathLst>
              <a:path w="1904" h="281939">
                <a:moveTo>
                  <a:pt x="0" y="281317"/>
                </a:moveTo>
                <a:lnTo>
                  <a:pt x="1746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451350" y="55943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92049" y="5567895"/>
            <a:ext cx="8255" cy="27305"/>
          </a:xfrm>
          <a:custGeom>
            <a:avLst/>
            <a:gdLst/>
            <a:ahLst/>
            <a:cxnLst/>
            <a:rect l="l" t="t" r="r" b="b"/>
            <a:pathLst>
              <a:path w="8254" h="27304">
                <a:moveTo>
                  <a:pt x="0" y="0"/>
                </a:moveTo>
                <a:lnTo>
                  <a:pt x="7854" y="2705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91991" y="5589904"/>
            <a:ext cx="29845" cy="4445"/>
          </a:xfrm>
          <a:custGeom>
            <a:avLst/>
            <a:gdLst/>
            <a:ahLst/>
            <a:cxnLst/>
            <a:rect l="l" t="t" r="r" b="b"/>
            <a:pathLst>
              <a:path w="29845" h="4445">
                <a:moveTo>
                  <a:pt x="0" y="0"/>
                </a:moveTo>
                <a:lnTo>
                  <a:pt x="29411" y="384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94646" y="5588457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29">
                <a:moveTo>
                  <a:pt x="29105" y="0"/>
                </a:moveTo>
                <a:lnTo>
                  <a:pt x="0" y="11264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401242" y="5593321"/>
            <a:ext cx="1270" cy="26034"/>
          </a:xfrm>
          <a:custGeom>
            <a:avLst/>
            <a:gdLst/>
            <a:ahLst/>
            <a:cxnLst/>
            <a:rect l="l" t="t" r="r" b="b"/>
            <a:pathLst>
              <a:path w="1270" h="26035">
                <a:moveTo>
                  <a:pt x="960" y="0"/>
                </a:moveTo>
                <a:lnTo>
                  <a:pt x="0" y="2595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398359" y="5594273"/>
            <a:ext cx="3810" cy="27305"/>
          </a:xfrm>
          <a:custGeom>
            <a:avLst/>
            <a:gdLst/>
            <a:ahLst/>
            <a:cxnLst/>
            <a:rect l="l" t="t" r="r" b="b"/>
            <a:pathLst>
              <a:path w="3810" h="27304">
                <a:moveTo>
                  <a:pt x="3761" y="2721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371675" y="5602236"/>
            <a:ext cx="34925" cy="17780"/>
          </a:xfrm>
          <a:custGeom>
            <a:avLst/>
            <a:gdLst/>
            <a:ahLst/>
            <a:cxnLst/>
            <a:rect l="l" t="t" r="r" b="b"/>
            <a:pathLst>
              <a:path w="34925" h="17779">
                <a:moveTo>
                  <a:pt x="34878" y="0"/>
                </a:moveTo>
                <a:lnTo>
                  <a:pt x="0" y="1764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379934" y="5585333"/>
            <a:ext cx="5080" cy="37465"/>
          </a:xfrm>
          <a:custGeom>
            <a:avLst/>
            <a:gdLst/>
            <a:ahLst/>
            <a:cxnLst/>
            <a:rect l="l" t="t" r="r" b="b"/>
            <a:pathLst>
              <a:path w="5079" h="37464">
                <a:moveTo>
                  <a:pt x="0" y="37414"/>
                </a:moveTo>
                <a:lnTo>
                  <a:pt x="463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368341" y="5590260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4" h="12700">
                <a:moveTo>
                  <a:pt x="24526" y="12217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372890" y="5579998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0" y="15913"/>
                </a:moveTo>
                <a:lnTo>
                  <a:pt x="26173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392851" y="5563095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2767" y="2504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394137" y="5566168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0" y="0"/>
                </a:moveTo>
                <a:lnTo>
                  <a:pt x="7218" y="2272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393686" y="5587491"/>
            <a:ext cx="20955" cy="3175"/>
          </a:xfrm>
          <a:custGeom>
            <a:avLst/>
            <a:gdLst/>
            <a:ahLst/>
            <a:cxnLst/>
            <a:rect l="l" t="t" r="r" b="b"/>
            <a:pathLst>
              <a:path w="20954" h="3175">
                <a:moveTo>
                  <a:pt x="0" y="0"/>
                </a:moveTo>
                <a:lnTo>
                  <a:pt x="20921" y="299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404005" y="5588203"/>
            <a:ext cx="22225" cy="8255"/>
          </a:xfrm>
          <a:custGeom>
            <a:avLst/>
            <a:gdLst/>
            <a:ahLst/>
            <a:cxnLst/>
            <a:rect l="l" t="t" r="r" b="b"/>
            <a:pathLst>
              <a:path w="22225" h="8254">
                <a:moveTo>
                  <a:pt x="21855" y="0"/>
                </a:moveTo>
                <a:lnTo>
                  <a:pt x="0" y="795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403834" y="5591784"/>
            <a:ext cx="1270" cy="22860"/>
          </a:xfrm>
          <a:custGeom>
            <a:avLst/>
            <a:gdLst/>
            <a:ahLst/>
            <a:cxnLst/>
            <a:rect l="l" t="t" r="r" b="b"/>
            <a:pathLst>
              <a:path w="1270" h="22860">
                <a:moveTo>
                  <a:pt x="1271" y="0"/>
                </a:moveTo>
                <a:lnTo>
                  <a:pt x="0" y="22669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400819" y="5604103"/>
            <a:ext cx="2540" cy="16510"/>
          </a:xfrm>
          <a:custGeom>
            <a:avLst/>
            <a:gdLst/>
            <a:ahLst/>
            <a:cxnLst/>
            <a:rect l="l" t="t" r="r" b="b"/>
            <a:pathLst>
              <a:path w="2539" h="16510">
                <a:moveTo>
                  <a:pt x="2255" y="15887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383087" y="5600725"/>
            <a:ext cx="25400" cy="14604"/>
          </a:xfrm>
          <a:custGeom>
            <a:avLst/>
            <a:gdLst/>
            <a:ahLst/>
            <a:cxnLst/>
            <a:rect l="l" t="t" r="r" b="b"/>
            <a:pathLst>
              <a:path w="25400" h="14604">
                <a:moveTo>
                  <a:pt x="25082" y="0"/>
                </a:moveTo>
                <a:lnTo>
                  <a:pt x="0" y="1417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380401" y="5595886"/>
            <a:ext cx="3810" cy="25400"/>
          </a:xfrm>
          <a:custGeom>
            <a:avLst/>
            <a:gdLst/>
            <a:ahLst/>
            <a:cxnLst/>
            <a:rect l="l" t="t" r="r" b="b"/>
            <a:pathLst>
              <a:path w="3810" h="25400">
                <a:moveTo>
                  <a:pt x="0" y="25133"/>
                </a:moveTo>
                <a:lnTo>
                  <a:pt x="331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376887" y="5593778"/>
            <a:ext cx="17780" cy="7620"/>
          </a:xfrm>
          <a:custGeom>
            <a:avLst/>
            <a:gdLst/>
            <a:ahLst/>
            <a:cxnLst/>
            <a:rect l="l" t="t" r="r" b="b"/>
            <a:pathLst>
              <a:path w="17779" h="7620">
                <a:moveTo>
                  <a:pt x="17415" y="741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373655" y="5579948"/>
            <a:ext cx="22860" cy="13335"/>
          </a:xfrm>
          <a:custGeom>
            <a:avLst/>
            <a:gdLst/>
            <a:ahLst/>
            <a:cxnLst/>
            <a:rect l="l" t="t" r="r" b="b"/>
            <a:pathLst>
              <a:path w="22860" h="13335">
                <a:moveTo>
                  <a:pt x="0" y="13030"/>
                </a:moveTo>
                <a:lnTo>
                  <a:pt x="2235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394433" y="5573864"/>
            <a:ext cx="1905" cy="13335"/>
          </a:xfrm>
          <a:custGeom>
            <a:avLst/>
            <a:gdLst/>
            <a:ahLst/>
            <a:cxnLst/>
            <a:rect l="l" t="t" r="r" b="b"/>
            <a:pathLst>
              <a:path w="1904" h="13335">
                <a:moveTo>
                  <a:pt x="1296" y="12852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451350" y="56705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386544" y="5641378"/>
            <a:ext cx="18415" cy="24130"/>
          </a:xfrm>
          <a:custGeom>
            <a:avLst/>
            <a:gdLst/>
            <a:ahLst/>
            <a:cxnLst/>
            <a:rect l="l" t="t" r="r" b="b"/>
            <a:pathLst>
              <a:path w="18414" h="24129">
                <a:moveTo>
                  <a:pt x="0" y="0"/>
                </a:moveTo>
                <a:lnTo>
                  <a:pt x="18181" y="2404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393398" y="5658713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5">
                <a:moveTo>
                  <a:pt x="0" y="0"/>
                </a:moveTo>
                <a:lnTo>
                  <a:pt x="29401" y="1052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402686" y="5657088"/>
            <a:ext cx="16510" cy="24130"/>
          </a:xfrm>
          <a:custGeom>
            <a:avLst/>
            <a:gdLst/>
            <a:ahLst/>
            <a:cxnLst/>
            <a:rect l="l" t="t" r="r" b="b"/>
            <a:pathLst>
              <a:path w="16510" h="24129">
                <a:moveTo>
                  <a:pt x="16342" y="0"/>
                </a:moveTo>
                <a:lnTo>
                  <a:pt x="0" y="2373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397444" y="5668975"/>
            <a:ext cx="11430" cy="26034"/>
          </a:xfrm>
          <a:custGeom>
            <a:avLst/>
            <a:gdLst/>
            <a:ahLst/>
            <a:cxnLst/>
            <a:rect l="l" t="t" r="r" b="b"/>
            <a:pathLst>
              <a:path w="11429" h="26035">
                <a:moveTo>
                  <a:pt x="11118" y="0"/>
                </a:moveTo>
                <a:lnTo>
                  <a:pt x="0" y="2545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386908" y="5663730"/>
            <a:ext cx="14604" cy="31750"/>
          </a:xfrm>
          <a:custGeom>
            <a:avLst/>
            <a:gdLst/>
            <a:ahLst/>
            <a:cxnLst/>
            <a:rect l="l" t="t" r="r" b="b"/>
            <a:pathLst>
              <a:path w="14604" h="31750">
                <a:moveTo>
                  <a:pt x="14229" y="31661"/>
                </a:moveTo>
                <a:lnTo>
                  <a:pt x="0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383580" y="5668187"/>
            <a:ext cx="8890" cy="25400"/>
          </a:xfrm>
          <a:custGeom>
            <a:avLst/>
            <a:gdLst/>
            <a:ahLst/>
            <a:cxnLst/>
            <a:rect l="l" t="t" r="r" b="b"/>
            <a:pathLst>
              <a:path w="8889" h="25400">
                <a:moveTo>
                  <a:pt x="8411" y="0"/>
                </a:moveTo>
                <a:lnTo>
                  <a:pt x="0" y="2505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382358" y="5667121"/>
            <a:ext cx="13335" cy="25400"/>
          </a:xfrm>
          <a:custGeom>
            <a:avLst/>
            <a:gdLst/>
            <a:ahLst/>
            <a:cxnLst/>
            <a:rect l="l" t="t" r="r" b="b"/>
            <a:pathLst>
              <a:path w="13335" h="25400">
                <a:moveTo>
                  <a:pt x="0" y="24993"/>
                </a:moveTo>
                <a:lnTo>
                  <a:pt x="13319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373926" y="5663984"/>
            <a:ext cx="24130" cy="8890"/>
          </a:xfrm>
          <a:custGeom>
            <a:avLst/>
            <a:gdLst/>
            <a:ahLst/>
            <a:cxnLst/>
            <a:rect l="l" t="t" r="r" b="b"/>
            <a:pathLst>
              <a:path w="24129" h="8889">
                <a:moveTo>
                  <a:pt x="23596" y="8889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373770" y="5663793"/>
            <a:ext cx="28575" cy="2540"/>
          </a:xfrm>
          <a:custGeom>
            <a:avLst/>
            <a:gdLst/>
            <a:ahLst/>
            <a:cxnLst/>
            <a:rect l="l" t="t" r="r" b="b"/>
            <a:pathLst>
              <a:path w="28575" h="2539">
                <a:moveTo>
                  <a:pt x="0" y="2527"/>
                </a:moveTo>
                <a:lnTo>
                  <a:pt x="28232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390800" y="5640108"/>
            <a:ext cx="5715" cy="33020"/>
          </a:xfrm>
          <a:custGeom>
            <a:avLst/>
            <a:gdLst/>
            <a:ahLst/>
            <a:cxnLst/>
            <a:rect l="l" t="t" r="r" b="b"/>
            <a:pathLst>
              <a:path w="5714" h="33020">
                <a:moveTo>
                  <a:pt x="0" y="32550"/>
                </a:moveTo>
                <a:lnTo>
                  <a:pt x="5229" y="0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388634" y="5639409"/>
            <a:ext cx="15875" cy="20955"/>
          </a:xfrm>
          <a:custGeom>
            <a:avLst/>
            <a:gdLst/>
            <a:ahLst/>
            <a:cxnLst/>
            <a:rect l="l" t="t" r="r" b="b"/>
            <a:pathLst>
              <a:path w="15875" h="20954">
                <a:moveTo>
                  <a:pt x="0" y="0"/>
                </a:moveTo>
                <a:lnTo>
                  <a:pt x="15275" y="20535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395137" y="5656707"/>
            <a:ext cx="20320" cy="6350"/>
          </a:xfrm>
          <a:custGeom>
            <a:avLst/>
            <a:gdLst/>
            <a:ahLst/>
            <a:cxnLst/>
            <a:rect l="l" t="t" r="r" b="b"/>
            <a:pathLst>
              <a:path w="20320" h="6350">
                <a:moveTo>
                  <a:pt x="0" y="0"/>
                </a:moveTo>
                <a:lnTo>
                  <a:pt x="20005" y="6083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406620" y="5655640"/>
            <a:ext cx="14604" cy="21590"/>
          </a:xfrm>
          <a:custGeom>
            <a:avLst/>
            <a:gdLst/>
            <a:ahLst/>
            <a:cxnLst/>
            <a:rect l="l" t="t" r="r" b="b"/>
            <a:pathLst>
              <a:path w="14604" h="21589">
                <a:moveTo>
                  <a:pt x="14185" y="0"/>
                </a:moveTo>
                <a:lnTo>
                  <a:pt x="0" y="2109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400919" y="5667781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60" h="21589">
                <a:moveTo>
                  <a:pt x="10146" y="0"/>
                </a:moveTo>
                <a:lnTo>
                  <a:pt x="0" y="2150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392028" y="5670626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60" h="24129">
                <a:moveTo>
                  <a:pt x="9912" y="2352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388272" y="5666740"/>
            <a:ext cx="6350" cy="15875"/>
          </a:xfrm>
          <a:custGeom>
            <a:avLst/>
            <a:gdLst/>
            <a:ahLst/>
            <a:cxnLst/>
            <a:rect l="l" t="t" r="r" b="b"/>
            <a:pathLst>
              <a:path w="6350" h="15875">
                <a:moveTo>
                  <a:pt x="5728" y="0"/>
                </a:moveTo>
                <a:lnTo>
                  <a:pt x="0" y="1567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382926" y="5669495"/>
            <a:ext cx="12065" cy="20955"/>
          </a:xfrm>
          <a:custGeom>
            <a:avLst/>
            <a:gdLst/>
            <a:ahLst/>
            <a:cxnLst/>
            <a:rect l="l" t="t" r="r" b="b"/>
            <a:pathLst>
              <a:path w="12064" h="20954">
                <a:moveTo>
                  <a:pt x="0" y="20485"/>
                </a:moveTo>
                <a:lnTo>
                  <a:pt x="1162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380019" y="5665520"/>
            <a:ext cx="19050" cy="6350"/>
          </a:xfrm>
          <a:custGeom>
            <a:avLst/>
            <a:gdLst/>
            <a:ahLst/>
            <a:cxnLst/>
            <a:rect l="l" t="t" r="r" b="b"/>
            <a:pathLst>
              <a:path w="19050" h="6350">
                <a:moveTo>
                  <a:pt x="18895" y="6286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375286" y="5662828"/>
            <a:ext cx="18415" cy="1270"/>
          </a:xfrm>
          <a:custGeom>
            <a:avLst/>
            <a:gdLst/>
            <a:ahLst/>
            <a:cxnLst/>
            <a:rect l="l" t="t" r="r" b="b"/>
            <a:pathLst>
              <a:path w="18414" h="1270">
                <a:moveTo>
                  <a:pt x="0" y="1079"/>
                </a:moveTo>
                <a:lnTo>
                  <a:pt x="1836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392104" y="5649772"/>
            <a:ext cx="3175" cy="21590"/>
          </a:xfrm>
          <a:custGeom>
            <a:avLst/>
            <a:gdLst/>
            <a:ahLst/>
            <a:cxnLst/>
            <a:rect l="l" t="t" r="r" b="b"/>
            <a:pathLst>
              <a:path w="3175" h="21589">
                <a:moveTo>
                  <a:pt x="0" y="21247"/>
                </a:moveTo>
                <a:lnTo>
                  <a:pt x="2853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51350" y="57467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392121" y="5719584"/>
            <a:ext cx="3175" cy="31115"/>
          </a:xfrm>
          <a:custGeom>
            <a:avLst/>
            <a:gdLst/>
            <a:ahLst/>
            <a:cxnLst/>
            <a:rect l="l" t="t" r="r" b="b"/>
            <a:pathLst>
              <a:path w="3175" h="31114">
                <a:moveTo>
                  <a:pt x="2827" y="0"/>
                </a:moveTo>
                <a:lnTo>
                  <a:pt x="0" y="3067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381646" y="5735142"/>
            <a:ext cx="43180" cy="13970"/>
          </a:xfrm>
          <a:custGeom>
            <a:avLst/>
            <a:gdLst/>
            <a:ahLst/>
            <a:cxnLst/>
            <a:rect l="l" t="t" r="r" b="b"/>
            <a:pathLst>
              <a:path w="43179" h="13970">
                <a:moveTo>
                  <a:pt x="0" y="13855"/>
                </a:moveTo>
                <a:lnTo>
                  <a:pt x="4309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401976" y="5731446"/>
            <a:ext cx="17145" cy="22225"/>
          </a:xfrm>
          <a:custGeom>
            <a:avLst/>
            <a:gdLst/>
            <a:ahLst/>
            <a:cxnLst/>
            <a:rect l="l" t="t" r="r" b="b"/>
            <a:pathLst>
              <a:path w="17145" h="22225">
                <a:moveTo>
                  <a:pt x="17052" y="0"/>
                </a:moveTo>
                <a:lnTo>
                  <a:pt x="0" y="2162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06344" y="5739841"/>
            <a:ext cx="3810" cy="30480"/>
          </a:xfrm>
          <a:custGeom>
            <a:avLst/>
            <a:gdLst/>
            <a:ahLst/>
            <a:cxnLst/>
            <a:rect l="l" t="t" r="r" b="b"/>
            <a:pathLst>
              <a:path w="3810" h="30479">
                <a:moveTo>
                  <a:pt x="0" y="0"/>
                </a:moveTo>
                <a:lnTo>
                  <a:pt x="3666" y="30365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389023" y="5746610"/>
            <a:ext cx="24130" cy="22225"/>
          </a:xfrm>
          <a:custGeom>
            <a:avLst/>
            <a:gdLst/>
            <a:ahLst/>
            <a:cxnLst/>
            <a:rect l="l" t="t" r="r" b="b"/>
            <a:pathLst>
              <a:path w="24129" h="22225">
                <a:moveTo>
                  <a:pt x="23832" y="22034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373252" y="5744044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28251" y="0"/>
                </a:moveTo>
                <a:lnTo>
                  <a:pt x="0" y="2787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374551" y="5739193"/>
            <a:ext cx="20320" cy="36195"/>
          </a:xfrm>
          <a:custGeom>
            <a:avLst/>
            <a:gdLst/>
            <a:ahLst/>
            <a:cxnLst/>
            <a:rect l="l" t="t" r="r" b="b"/>
            <a:pathLst>
              <a:path w="20320" h="36195">
                <a:moveTo>
                  <a:pt x="0" y="35737"/>
                </a:moveTo>
                <a:lnTo>
                  <a:pt x="19831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372745" y="5730392"/>
            <a:ext cx="24130" cy="19685"/>
          </a:xfrm>
          <a:custGeom>
            <a:avLst/>
            <a:gdLst/>
            <a:ahLst/>
            <a:cxnLst/>
            <a:rect l="l" t="t" r="r" b="b"/>
            <a:pathLst>
              <a:path w="24129" h="19685">
                <a:moveTo>
                  <a:pt x="24071" y="1924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377669" y="5732411"/>
            <a:ext cx="15240" cy="19050"/>
          </a:xfrm>
          <a:custGeom>
            <a:avLst/>
            <a:gdLst/>
            <a:ahLst/>
            <a:cxnLst/>
            <a:rect l="l" t="t" r="r" b="b"/>
            <a:pathLst>
              <a:path w="15239" h="19050">
                <a:moveTo>
                  <a:pt x="0" y="0"/>
                </a:moveTo>
                <a:lnTo>
                  <a:pt x="15005" y="18884"/>
                </a:lnTo>
              </a:path>
            </a:pathLst>
          </a:custGeom>
          <a:ln w="12699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386517" y="5717260"/>
            <a:ext cx="10795" cy="40005"/>
          </a:xfrm>
          <a:custGeom>
            <a:avLst/>
            <a:gdLst/>
            <a:ahLst/>
            <a:cxnLst/>
            <a:rect l="l" t="t" r="r" b="b"/>
            <a:pathLst>
              <a:path w="10795" h="40004">
                <a:moveTo>
                  <a:pt x="0" y="39738"/>
                </a:moveTo>
                <a:lnTo>
                  <a:pt x="1042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395475" y="5718060"/>
            <a:ext cx="1905" cy="26034"/>
          </a:xfrm>
          <a:custGeom>
            <a:avLst/>
            <a:gdLst/>
            <a:ahLst/>
            <a:cxnLst/>
            <a:rect l="l" t="t" r="r" b="b"/>
            <a:pathLst>
              <a:path w="1904" h="26035">
                <a:moveTo>
                  <a:pt x="1797" y="0"/>
                </a:moveTo>
                <a:lnTo>
                  <a:pt x="0" y="25958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383214" y="5736551"/>
            <a:ext cx="31750" cy="10795"/>
          </a:xfrm>
          <a:custGeom>
            <a:avLst/>
            <a:gdLst/>
            <a:ahLst/>
            <a:cxnLst/>
            <a:rect l="l" t="t" r="r" b="b"/>
            <a:pathLst>
              <a:path w="31750" h="10795">
                <a:moveTo>
                  <a:pt x="0" y="10795"/>
                </a:moveTo>
                <a:lnTo>
                  <a:pt x="31318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408792" y="5730252"/>
            <a:ext cx="12700" cy="15240"/>
          </a:xfrm>
          <a:custGeom>
            <a:avLst/>
            <a:gdLst/>
            <a:ahLst/>
            <a:cxnLst/>
            <a:rect l="l" t="t" r="r" b="b"/>
            <a:pathLst>
              <a:path w="12700" h="15239">
                <a:moveTo>
                  <a:pt x="12306" y="0"/>
                </a:moveTo>
                <a:lnTo>
                  <a:pt x="0" y="14706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408601" y="5738164"/>
            <a:ext cx="3810" cy="26034"/>
          </a:xfrm>
          <a:custGeom>
            <a:avLst/>
            <a:gdLst/>
            <a:ahLst/>
            <a:cxnLst/>
            <a:rect l="l" t="t" r="r" b="b"/>
            <a:pathLst>
              <a:path w="3810" h="26035">
                <a:moveTo>
                  <a:pt x="0" y="0"/>
                </a:moveTo>
                <a:lnTo>
                  <a:pt x="3733" y="2557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394762" y="5750763"/>
            <a:ext cx="19050" cy="17145"/>
          </a:xfrm>
          <a:custGeom>
            <a:avLst/>
            <a:gdLst/>
            <a:ahLst/>
            <a:cxnLst/>
            <a:rect l="l" t="t" r="r" b="b"/>
            <a:pathLst>
              <a:path w="19050" h="17145">
                <a:moveTo>
                  <a:pt x="18944" y="17081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381517" y="5743041"/>
            <a:ext cx="22225" cy="21590"/>
          </a:xfrm>
          <a:custGeom>
            <a:avLst/>
            <a:gdLst/>
            <a:ahLst/>
            <a:cxnLst/>
            <a:rect l="l" t="t" r="r" b="b"/>
            <a:pathLst>
              <a:path w="22225" h="21589">
                <a:moveTo>
                  <a:pt x="22144" y="0"/>
                </a:moveTo>
                <a:lnTo>
                  <a:pt x="0" y="20967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375106" y="5743422"/>
            <a:ext cx="17780" cy="29845"/>
          </a:xfrm>
          <a:custGeom>
            <a:avLst/>
            <a:gdLst/>
            <a:ahLst/>
            <a:cxnLst/>
            <a:rect l="l" t="t" r="r" b="b"/>
            <a:pathLst>
              <a:path w="17779" h="29845">
                <a:moveTo>
                  <a:pt x="0" y="29349"/>
                </a:moveTo>
                <a:lnTo>
                  <a:pt x="17472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382688" y="5737021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4">
                <a:moveTo>
                  <a:pt x="15234" y="11620"/>
                </a:moveTo>
                <a:lnTo>
                  <a:pt x="0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379306" y="5730786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0"/>
                </a:moveTo>
                <a:lnTo>
                  <a:pt x="12233" y="13881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387451" y="5726036"/>
            <a:ext cx="8255" cy="29209"/>
          </a:xfrm>
          <a:custGeom>
            <a:avLst/>
            <a:gdLst/>
            <a:ahLst/>
            <a:cxnLst/>
            <a:rect l="l" t="t" r="r" b="b"/>
            <a:pathLst>
              <a:path w="8254" h="29210">
                <a:moveTo>
                  <a:pt x="0" y="29197"/>
                </a:moveTo>
                <a:lnTo>
                  <a:pt x="8027" y="0"/>
                </a:lnTo>
              </a:path>
            </a:pathLst>
          </a:custGeom>
          <a:ln w="127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476750" y="3270250"/>
            <a:ext cx="4476750" cy="1353820"/>
          </a:xfrm>
          <a:custGeom>
            <a:avLst/>
            <a:gdLst/>
            <a:ahLst/>
            <a:cxnLst/>
            <a:rect l="l" t="t" r="r" b="b"/>
            <a:pathLst>
              <a:path w="4476750" h="1353820">
                <a:moveTo>
                  <a:pt x="0" y="1353820"/>
                </a:moveTo>
                <a:lnTo>
                  <a:pt x="0" y="685800"/>
                </a:lnTo>
                <a:lnTo>
                  <a:pt x="495300" y="685800"/>
                </a:lnTo>
                <a:lnTo>
                  <a:pt x="495300" y="0"/>
                </a:lnTo>
                <a:lnTo>
                  <a:pt x="4476750" y="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438650" y="46240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101600"/>
                </a:moveTo>
                <a:lnTo>
                  <a:pt x="76200" y="0"/>
                </a:lnTo>
                <a:lnTo>
                  <a:pt x="0" y="0"/>
                </a:lnTo>
                <a:lnTo>
                  <a:pt x="38100" y="1016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327650" y="4298950"/>
            <a:ext cx="3625850" cy="736600"/>
          </a:xfrm>
          <a:custGeom>
            <a:avLst/>
            <a:gdLst/>
            <a:ahLst/>
            <a:cxnLst/>
            <a:rect l="l" t="t" r="r" b="b"/>
            <a:pathLst>
              <a:path w="3625850" h="736600">
                <a:moveTo>
                  <a:pt x="0" y="325120"/>
                </a:moveTo>
                <a:lnTo>
                  <a:pt x="0" y="0"/>
                </a:lnTo>
                <a:lnTo>
                  <a:pt x="3187700" y="0"/>
                </a:lnTo>
                <a:lnTo>
                  <a:pt x="3187700" y="679450"/>
                </a:lnTo>
                <a:lnTo>
                  <a:pt x="3187700" y="736600"/>
                </a:lnTo>
                <a:lnTo>
                  <a:pt x="3625850" y="7366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289550" y="4624070"/>
            <a:ext cx="76200" cy="101600"/>
          </a:xfrm>
          <a:custGeom>
            <a:avLst/>
            <a:gdLst/>
            <a:ahLst/>
            <a:cxnLst/>
            <a:rect l="l" t="t" r="r" b="b"/>
            <a:pathLst>
              <a:path w="76200" h="101600">
                <a:moveTo>
                  <a:pt x="38100" y="101600"/>
                </a:moveTo>
                <a:lnTo>
                  <a:pt x="76200" y="0"/>
                </a:lnTo>
                <a:lnTo>
                  <a:pt x="0" y="0"/>
                </a:lnTo>
                <a:lnTo>
                  <a:pt x="38100" y="1016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429750" y="3973829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5346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378950" y="3865879"/>
            <a:ext cx="889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658350" y="3848100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330200"/>
                </a:lnTo>
                <a:lnTo>
                  <a:pt x="0" y="5346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607550" y="4376420"/>
            <a:ext cx="889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429750" y="5688329"/>
            <a:ext cx="0" cy="534670"/>
          </a:xfrm>
          <a:custGeom>
            <a:avLst/>
            <a:gdLst/>
            <a:ahLst/>
            <a:cxnLst/>
            <a:rect l="l" t="t" r="r" b="b"/>
            <a:pathLst>
              <a:path h="534670">
                <a:moveTo>
                  <a:pt x="0" y="0"/>
                </a:moveTo>
                <a:lnTo>
                  <a:pt x="0" y="5346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378950" y="5580379"/>
            <a:ext cx="889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658350" y="556260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73025"/>
                </a:lnTo>
                <a:lnTo>
                  <a:pt x="0" y="5473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607550" y="6103620"/>
            <a:ext cx="889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0344150" y="4184650"/>
            <a:ext cx="541020" cy="450850"/>
          </a:xfrm>
          <a:custGeom>
            <a:avLst/>
            <a:gdLst/>
            <a:ahLst/>
            <a:cxnLst/>
            <a:rect l="l" t="t" r="r" b="b"/>
            <a:pathLst>
              <a:path w="541020" h="450850">
                <a:moveTo>
                  <a:pt x="541020" y="0"/>
                </a:moveTo>
                <a:lnTo>
                  <a:pt x="0" y="0"/>
                </a:lnTo>
                <a:lnTo>
                  <a:pt x="0" y="45085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878819" y="4133850"/>
            <a:ext cx="114300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0463530" y="4298950"/>
            <a:ext cx="560070" cy="457200"/>
          </a:xfrm>
          <a:custGeom>
            <a:avLst/>
            <a:gdLst/>
            <a:ahLst/>
            <a:cxnLst/>
            <a:rect l="l" t="t" r="r" b="b"/>
            <a:pathLst>
              <a:path w="560070" h="457200">
                <a:moveTo>
                  <a:pt x="560070" y="0"/>
                </a:moveTo>
                <a:lnTo>
                  <a:pt x="223520" y="0"/>
                </a:lnTo>
                <a:lnTo>
                  <a:pt x="223520" y="222250"/>
                </a:lnTo>
                <a:lnTo>
                  <a:pt x="223520" y="457200"/>
                </a:lnTo>
                <a:lnTo>
                  <a:pt x="0" y="4572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355580" y="4705350"/>
            <a:ext cx="114300" cy="8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372850" y="4888229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3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1322050" y="4780279"/>
            <a:ext cx="889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1715750" y="4749800"/>
            <a:ext cx="0" cy="547370"/>
          </a:xfrm>
          <a:custGeom>
            <a:avLst/>
            <a:gdLst/>
            <a:ahLst/>
            <a:cxnLst/>
            <a:rect l="l" t="t" r="r" b="b"/>
            <a:pathLst>
              <a:path h="547370">
                <a:moveTo>
                  <a:pt x="0" y="0"/>
                </a:moveTo>
                <a:lnTo>
                  <a:pt x="0" y="54737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1664950" y="5290820"/>
            <a:ext cx="88900" cy="11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0350500" y="5035550"/>
            <a:ext cx="534670" cy="914400"/>
          </a:xfrm>
          <a:custGeom>
            <a:avLst/>
            <a:gdLst/>
            <a:ahLst/>
            <a:cxnLst/>
            <a:rect l="l" t="t" r="r" b="b"/>
            <a:pathLst>
              <a:path w="534670" h="914400">
                <a:moveTo>
                  <a:pt x="534670" y="914400"/>
                </a:moveTo>
                <a:lnTo>
                  <a:pt x="450850" y="914400"/>
                </a:lnTo>
                <a:lnTo>
                  <a:pt x="450850" y="400050"/>
                </a:lnTo>
                <a:lnTo>
                  <a:pt x="45085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0878819" y="5905500"/>
            <a:ext cx="114300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0463530" y="5213350"/>
            <a:ext cx="547370" cy="1028700"/>
          </a:xfrm>
          <a:custGeom>
            <a:avLst/>
            <a:gdLst/>
            <a:ahLst/>
            <a:cxnLst/>
            <a:rect l="l" t="t" r="r" b="b"/>
            <a:pathLst>
              <a:path w="547370" h="1028700">
                <a:moveTo>
                  <a:pt x="0" y="0"/>
                </a:moveTo>
                <a:lnTo>
                  <a:pt x="223520" y="0"/>
                </a:lnTo>
                <a:lnTo>
                  <a:pt x="223520" y="1028700"/>
                </a:lnTo>
                <a:lnTo>
                  <a:pt x="547370" y="10287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355580" y="5162550"/>
            <a:ext cx="114300" cy="8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14750" y="2584450"/>
            <a:ext cx="8001000" cy="3086100"/>
          </a:xfrm>
          <a:custGeom>
            <a:avLst/>
            <a:gdLst/>
            <a:ahLst/>
            <a:cxnLst/>
            <a:rect l="l" t="t" r="r" b="b"/>
            <a:pathLst>
              <a:path w="8001000" h="3086100">
                <a:moveTo>
                  <a:pt x="8001000" y="1123950"/>
                </a:moveTo>
                <a:lnTo>
                  <a:pt x="8001000" y="0"/>
                </a:lnTo>
                <a:lnTo>
                  <a:pt x="0" y="0"/>
                </a:lnTo>
                <a:lnTo>
                  <a:pt x="0" y="3086100"/>
                </a:lnTo>
                <a:lnTo>
                  <a:pt x="496569" y="30861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1320" y="56261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101599" y="38100"/>
                </a:moveTo>
                <a:lnTo>
                  <a:pt x="0" y="0"/>
                </a:lnTo>
                <a:lnTo>
                  <a:pt x="0" y="76200"/>
                </a:lnTo>
                <a:lnTo>
                  <a:pt x="101599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580379" y="3956050"/>
            <a:ext cx="4077970" cy="2266950"/>
          </a:xfrm>
          <a:custGeom>
            <a:avLst/>
            <a:gdLst/>
            <a:ahLst/>
            <a:cxnLst/>
            <a:rect l="l" t="t" r="r" b="b"/>
            <a:pathLst>
              <a:path w="4077970" h="2266950">
                <a:moveTo>
                  <a:pt x="4077970" y="2266950"/>
                </a:moveTo>
                <a:lnTo>
                  <a:pt x="4077970" y="0"/>
                </a:lnTo>
                <a:lnTo>
                  <a:pt x="2236470" y="0"/>
                </a:lnTo>
                <a:lnTo>
                  <a:pt x="674370" y="0"/>
                </a:lnTo>
                <a:lnTo>
                  <a:pt x="674370" y="1714500"/>
                </a:lnTo>
                <a:lnTo>
                  <a:pt x="0" y="1714500"/>
                </a:lnTo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478779" y="5626100"/>
            <a:ext cx="101600" cy="76200"/>
          </a:xfrm>
          <a:custGeom>
            <a:avLst/>
            <a:gdLst/>
            <a:ahLst/>
            <a:cxnLst/>
            <a:rect l="l" t="t" r="r" b="b"/>
            <a:pathLst>
              <a:path w="101600" h="76200">
                <a:moveTo>
                  <a:pt x="0" y="38100"/>
                </a:moveTo>
                <a:lnTo>
                  <a:pt x="101600" y="76200"/>
                </a:lnTo>
                <a:lnTo>
                  <a:pt x="101600" y="0"/>
                </a:lnTo>
                <a:lnTo>
                  <a:pt x="0" y="38100"/>
                </a:lnTo>
                <a:close/>
              </a:path>
            </a:pathLst>
          </a:custGeom>
          <a:ln w="127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216900" y="2362200"/>
            <a:ext cx="571500" cy="5029200"/>
          </a:xfrm>
          <a:custGeom>
            <a:avLst/>
            <a:gdLst/>
            <a:ahLst/>
            <a:cxnLst/>
            <a:rect l="l" t="t" r="r" b="b"/>
            <a:pathLst>
              <a:path w="571500" h="5029200">
                <a:moveTo>
                  <a:pt x="4572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4914900"/>
                </a:lnTo>
                <a:lnTo>
                  <a:pt x="8981" y="4959393"/>
                </a:lnTo>
                <a:lnTo>
                  <a:pt x="33475" y="4995724"/>
                </a:lnTo>
                <a:lnTo>
                  <a:pt x="69806" y="5020218"/>
                </a:lnTo>
                <a:lnTo>
                  <a:pt x="114300" y="5029200"/>
                </a:lnTo>
                <a:lnTo>
                  <a:pt x="457200" y="5029200"/>
                </a:lnTo>
                <a:lnTo>
                  <a:pt x="501693" y="5020218"/>
                </a:lnTo>
                <a:lnTo>
                  <a:pt x="538024" y="4995724"/>
                </a:lnTo>
                <a:lnTo>
                  <a:pt x="562518" y="4959393"/>
                </a:lnTo>
                <a:lnTo>
                  <a:pt x="571500" y="4914900"/>
                </a:lnTo>
                <a:lnTo>
                  <a:pt x="571500" y="114300"/>
                </a:lnTo>
                <a:lnTo>
                  <a:pt x="562518" y="69806"/>
                </a:lnTo>
                <a:lnTo>
                  <a:pt x="538024" y="33475"/>
                </a:lnTo>
                <a:lnTo>
                  <a:pt x="501693" y="8981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>
              <a:alpha val="5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216900" y="2362200"/>
            <a:ext cx="571500" cy="5029200"/>
          </a:xfrm>
          <a:custGeom>
            <a:avLst/>
            <a:gdLst/>
            <a:ahLst/>
            <a:cxnLst/>
            <a:rect l="l" t="t" r="r" b="b"/>
            <a:pathLst>
              <a:path w="571500" h="5029200">
                <a:moveTo>
                  <a:pt x="114300" y="0"/>
                </a:moveTo>
                <a:lnTo>
                  <a:pt x="457200" y="0"/>
                </a:lnTo>
                <a:lnTo>
                  <a:pt x="501693" y="8981"/>
                </a:lnTo>
                <a:lnTo>
                  <a:pt x="538024" y="33475"/>
                </a:lnTo>
                <a:lnTo>
                  <a:pt x="562518" y="69806"/>
                </a:lnTo>
                <a:lnTo>
                  <a:pt x="571500" y="114300"/>
                </a:lnTo>
                <a:lnTo>
                  <a:pt x="571500" y="4914900"/>
                </a:lnTo>
                <a:lnTo>
                  <a:pt x="562518" y="4959393"/>
                </a:lnTo>
                <a:lnTo>
                  <a:pt x="538024" y="4995724"/>
                </a:lnTo>
                <a:lnTo>
                  <a:pt x="501693" y="5020218"/>
                </a:lnTo>
                <a:lnTo>
                  <a:pt x="457200" y="5029200"/>
                </a:lnTo>
                <a:lnTo>
                  <a:pt x="114300" y="5029200"/>
                </a:lnTo>
                <a:lnTo>
                  <a:pt x="69806" y="5020218"/>
                </a:lnTo>
                <a:lnTo>
                  <a:pt x="33475" y="4995724"/>
                </a:lnTo>
                <a:lnTo>
                  <a:pt x="8981" y="4959393"/>
                </a:lnTo>
                <a:lnTo>
                  <a:pt x="0" y="49149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 txBox="1"/>
          <p:nvPr/>
        </p:nvSpPr>
        <p:spPr>
          <a:xfrm>
            <a:off x="8073008" y="7493000"/>
            <a:ext cx="76454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API</a:t>
            </a:r>
            <a:endParaRPr sz="1600">
              <a:latin typeface="Noto Sans CJK JP Regular"/>
              <a:cs typeface="Noto Sans CJK JP Regular"/>
            </a:endParaRPr>
          </a:p>
          <a:p>
            <a:pPr algn="ctr">
              <a:lnSpc>
                <a:spcPts val="1910"/>
              </a:lnSpc>
            </a:pPr>
            <a:r>
              <a:rPr sz="16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G</a:t>
            </a:r>
            <a:r>
              <a:rPr sz="1600" spc="-1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600" spc="-1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600" spc="-1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6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y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6451600" y="234950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4114800"/>
                </a:lnTo>
                <a:lnTo>
                  <a:pt x="0" y="4914900"/>
                </a:lnTo>
                <a:lnTo>
                  <a:pt x="0" y="5143500"/>
                </a:lnTo>
              </a:path>
            </a:pathLst>
          </a:custGeom>
          <a:ln w="25400">
            <a:solidFill>
              <a:srgbClr val="005493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 txBox="1"/>
          <p:nvPr/>
        </p:nvSpPr>
        <p:spPr>
          <a:xfrm>
            <a:off x="6086449" y="7607300"/>
            <a:ext cx="705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I</a:t>
            </a:r>
            <a:r>
              <a:rPr sz="1600" spc="-100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n</a:t>
            </a:r>
            <a:r>
              <a:rPr sz="1600" spc="-8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-110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e</a:t>
            </a:r>
            <a:r>
              <a:rPr sz="1600" spc="-7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-85" dirty="0">
                <a:solidFill>
                  <a:srgbClr val="005493"/>
                </a:solidFill>
                <a:latin typeface="Noto Sans CJK JP Regular"/>
                <a:cs typeface="Noto Sans CJK JP Regular"/>
              </a:rPr>
              <a:t>net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4647031" y="6858000"/>
            <a:ext cx="54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09090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6908800" y="2349500"/>
            <a:ext cx="1143000" cy="2286000"/>
          </a:xfrm>
          <a:custGeom>
            <a:avLst/>
            <a:gdLst/>
            <a:ahLst/>
            <a:cxnLst/>
            <a:rect l="l" t="t" r="r" b="b"/>
            <a:pathLst>
              <a:path w="1143000" h="2286000">
                <a:moveTo>
                  <a:pt x="10287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2171700"/>
                </a:lnTo>
                <a:lnTo>
                  <a:pt x="8981" y="2216193"/>
                </a:lnTo>
                <a:lnTo>
                  <a:pt x="33475" y="2252524"/>
                </a:lnTo>
                <a:lnTo>
                  <a:pt x="69806" y="2277018"/>
                </a:lnTo>
                <a:lnTo>
                  <a:pt x="114300" y="2286000"/>
                </a:lnTo>
                <a:lnTo>
                  <a:pt x="1028700" y="2286000"/>
                </a:lnTo>
                <a:lnTo>
                  <a:pt x="1073193" y="2277018"/>
                </a:lnTo>
                <a:lnTo>
                  <a:pt x="1109524" y="2252524"/>
                </a:lnTo>
                <a:lnTo>
                  <a:pt x="1134018" y="2216193"/>
                </a:lnTo>
                <a:lnTo>
                  <a:pt x="1143000" y="2171700"/>
                </a:lnTo>
                <a:lnTo>
                  <a:pt x="1143000" y="114300"/>
                </a:lnTo>
                <a:lnTo>
                  <a:pt x="1134018" y="69806"/>
                </a:lnTo>
                <a:lnTo>
                  <a:pt x="1109524" y="33475"/>
                </a:lnTo>
                <a:lnTo>
                  <a:pt x="1073193" y="8981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908800" y="2349500"/>
            <a:ext cx="1143000" cy="2286000"/>
          </a:xfrm>
          <a:custGeom>
            <a:avLst/>
            <a:gdLst/>
            <a:ahLst/>
            <a:cxnLst/>
            <a:rect l="l" t="t" r="r" b="b"/>
            <a:pathLst>
              <a:path w="1143000" h="2286000">
                <a:moveTo>
                  <a:pt x="114300" y="0"/>
                </a:moveTo>
                <a:lnTo>
                  <a:pt x="1028700" y="0"/>
                </a:lnTo>
                <a:lnTo>
                  <a:pt x="1073193" y="8981"/>
                </a:lnTo>
                <a:lnTo>
                  <a:pt x="1109524" y="33475"/>
                </a:lnTo>
                <a:lnTo>
                  <a:pt x="1134018" y="69806"/>
                </a:lnTo>
                <a:lnTo>
                  <a:pt x="1143000" y="114300"/>
                </a:lnTo>
                <a:lnTo>
                  <a:pt x="1143000" y="2171700"/>
                </a:lnTo>
                <a:lnTo>
                  <a:pt x="1134018" y="2216193"/>
                </a:lnTo>
                <a:lnTo>
                  <a:pt x="1109524" y="2252524"/>
                </a:lnTo>
                <a:lnTo>
                  <a:pt x="1073193" y="2277018"/>
                </a:lnTo>
                <a:lnTo>
                  <a:pt x="1028700" y="2286000"/>
                </a:lnTo>
                <a:lnTo>
                  <a:pt x="114300" y="2286000"/>
                </a:lnTo>
                <a:lnTo>
                  <a:pt x="69806" y="2277018"/>
                </a:lnTo>
                <a:lnTo>
                  <a:pt x="33475" y="2252524"/>
                </a:lnTo>
                <a:lnTo>
                  <a:pt x="8981" y="2216193"/>
                </a:lnTo>
                <a:lnTo>
                  <a:pt x="0" y="21717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 txBox="1"/>
          <p:nvPr/>
        </p:nvSpPr>
        <p:spPr>
          <a:xfrm>
            <a:off x="7052767" y="3187700"/>
            <a:ext cx="8553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7137196" y="3429000"/>
            <a:ext cx="6864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3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</a:t>
            </a:r>
            <a:r>
              <a:rPr sz="16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ebsi</a:t>
            </a:r>
            <a:r>
              <a:rPr sz="16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6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8966200" y="45212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2573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914400"/>
                </a:lnTo>
                <a:lnTo>
                  <a:pt x="8981" y="958893"/>
                </a:lnTo>
                <a:lnTo>
                  <a:pt x="33475" y="995224"/>
                </a:lnTo>
                <a:lnTo>
                  <a:pt x="69806" y="1019718"/>
                </a:lnTo>
                <a:lnTo>
                  <a:pt x="114300" y="1028700"/>
                </a:lnTo>
                <a:lnTo>
                  <a:pt x="1257300" y="1028700"/>
                </a:lnTo>
                <a:lnTo>
                  <a:pt x="1301793" y="1019718"/>
                </a:lnTo>
                <a:lnTo>
                  <a:pt x="1338124" y="995224"/>
                </a:lnTo>
                <a:lnTo>
                  <a:pt x="1362618" y="958893"/>
                </a:lnTo>
                <a:lnTo>
                  <a:pt x="1371600" y="914400"/>
                </a:lnTo>
                <a:lnTo>
                  <a:pt x="1371600" y="114300"/>
                </a:lnTo>
                <a:lnTo>
                  <a:pt x="1362618" y="69806"/>
                </a:lnTo>
                <a:lnTo>
                  <a:pt x="1338124" y="33475"/>
                </a:lnTo>
                <a:lnTo>
                  <a:pt x="1301793" y="8981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966200" y="452120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114300" y="0"/>
                </a:moveTo>
                <a:lnTo>
                  <a:pt x="1257300" y="0"/>
                </a:lnTo>
                <a:lnTo>
                  <a:pt x="1301793" y="8981"/>
                </a:lnTo>
                <a:lnTo>
                  <a:pt x="1338124" y="33475"/>
                </a:lnTo>
                <a:lnTo>
                  <a:pt x="1362618" y="69806"/>
                </a:lnTo>
                <a:lnTo>
                  <a:pt x="1371600" y="114300"/>
                </a:lnTo>
                <a:lnTo>
                  <a:pt x="1371600" y="914400"/>
                </a:lnTo>
                <a:lnTo>
                  <a:pt x="1362618" y="958893"/>
                </a:lnTo>
                <a:lnTo>
                  <a:pt x="1338124" y="995224"/>
                </a:lnTo>
                <a:lnTo>
                  <a:pt x="1301793" y="1019718"/>
                </a:lnTo>
                <a:lnTo>
                  <a:pt x="1257300" y="1028700"/>
                </a:lnTo>
                <a:lnTo>
                  <a:pt x="114300" y="1028700"/>
                </a:lnTo>
                <a:lnTo>
                  <a:pt x="69806" y="1019718"/>
                </a:lnTo>
                <a:lnTo>
                  <a:pt x="33475" y="995224"/>
                </a:lnTo>
                <a:lnTo>
                  <a:pt x="8981" y="958893"/>
                </a:lnTo>
                <a:lnTo>
                  <a:pt x="0" y="914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 txBox="1"/>
          <p:nvPr/>
        </p:nvSpPr>
        <p:spPr>
          <a:xfrm>
            <a:off x="9333483" y="4730750"/>
            <a:ext cx="63754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1590">
              <a:lnSpc>
                <a:spcPts val="1900"/>
              </a:lnSpc>
              <a:spcBef>
                <a:spcPts val="180"/>
              </a:spcBef>
            </a:pPr>
            <a:r>
              <a:rPr sz="160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Orders  </a:t>
            </a:r>
            <a:r>
              <a:rPr sz="1600" spc="-1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</a:t>
            </a:r>
            <a:r>
              <a:rPr sz="160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r>
              <a:rPr sz="1600" spc="-4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vi</a:t>
            </a:r>
            <a:r>
              <a:rPr sz="1600" spc="-10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6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</a:t>
            </a:r>
            <a:endParaRPr sz="1600">
              <a:latin typeface="Noto Sans CJK JP Regular"/>
              <a:cs typeface="Noto Sans CJK JP Regular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10115550" y="53213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65100" y="0"/>
                </a:moveTo>
                <a:lnTo>
                  <a:pt x="99376" y="2696"/>
                </a:lnTo>
                <a:lnTo>
                  <a:pt x="47059" y="10048"/>
                </a:lnTo>
                <a:lnTo>
                  <a:pt x="12488" y="20949"/>
                </a:lnTo>
                <a:lnTo>
                  <a:pt x="0" y="34289"/>
                </a:lnTo>
                <a:lnTo>
                  <a:pt x="0" y="308610"/>
                </a:lnTo>
                <a:lnTo>
                  <a:pt x="12488" y="321950"/>
                </a:lnTo>
                <a:lnTo>
                  <a:pt x="47059" y="332851"/>
                </a:lnTo>
                <a:lnTo>
                  <a:pt x="99376" y="340203"/>
                </a:lnTo>
                <a:lnTo>
                  <a:pt x="165100" y="342900"/>
                </a:lnTo>
                <a:lnTo>
                  <a:pt x="232807" y="340203"/>
                </a:lnTo>
                <a:lnTo>
                  <a:pt x="289490" y="332851"/>
                </a:lnTo>
                <a:lnTo>
                  <a:pt x="328427" y="321950"/>
                </a:lnTo>
                <a:lnTo>
                  <a:pt x="342900" y="308610"/>
                </a:lnTo>
                <a:lnTo>
                  <a:pt x="342900" y="34289"/>
                </a:lnTo>
                <a:lnTo>
                  <a:pt x="328427" y="20949"/>
                </a:lnTo>
                <a:lnTo>
                  <a:pt x="289490" y="10048"/>
                </a:lnTo>
                <a:lnTo>
                  <a:pt x="232807" y="2696"/>
                </a:lnTo>
                <a:lnTo>
                  <a:pt x="165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109200" y="5321300"/>
            <a:ext cx="349250" cy="342900"/>
          </a:xfrm>
          <a:custGeom>
            <a:avLst/>
            <a:gdLst/>
            <a:ahLst/>
            <a:cxnLst/>
            <a:rect l="l" t="t" r="r" b="b"/>
            <a:pathLst>
              <a:path w="349250" h="342900">
                <a:moveTo>
                  <a:pt x="6350" y="308610"/>
                </a:moveTo>
                <a:lnTo>
                  <a:pt x="6350" y="34289"/>
                </a:lnTo>
                <a:lnTo>
                  <a:pt x="18838" y="20949"/>
                </a:lnTo>
                <a:lnTo>
                  <a:pt x="53409" y="10048"/>
                </a:lnTo>
                <a:lnTo>
                  <a:pt x="105726" y="2696"/>
                </a:lnTo>
                <a:lnTo>
                  <a:pt x="171450" y="0"/>
                </a:lnTo>
                <a:lnTo>
                  <a:pt x="239157" y="2696"/>
                </a:lnTo>
                <a:lnTo>
                  <a:pt x="295840" y="10048"/>
                </a:lnTo>
                <a:lnTo>
                  <a:pt x="334777" y="20949"/>
                </a:lnTo>
                <a:lnTo>
                  <a:pt x="349250" y="34289"/>
                </a:lnTo>
                <a:lnTo>
                  <a:pt x="349250" y="308610"/>
                </a:lnTo>
                <a:lnTo>
                  <a:pt x="334777" y="321950"/>
                </a:lnTo>
                <a:lnTo>
                  <a:pt x="295840" y="332851"/>
                </a:lnTo>
                <a:lnTo>
                  <a:pt x="239157" y="340203"/>
                </a:lnTo>
                <a:lnTo>
                  <a:pt x="171450" y="342900"/>
                </a:lnTo>
                <a:lnTo>
                  <a:pt x="104734" y="340203"/>
                </a:lnTo>
                <a:lnTo>
                  <a:pt x="50234" y="332851"/>
                </a:lnTo>
                <a:lnTo>
                  <a:pt x="13480" y="321950"/>
                </a:lnTo>
                <a:lnTo>
                  <a:pt x="0" y="3086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109200" y="5355590"/>
            <a:ext cx="342900" cy="34290"/>
          </a:xfrm>
          <a:custGeom>
            <a:avLst/>
            <a:gdLst/>
            <a:ahLst/>
            <a:cxnLst/>
            <a:rect l="l" t="t" r="r" b="b"/>
            <a:pathLst>
              <a:path w="342900" h="34289">
                <a:moveTo>
                  <a:pt x="0" y="0"/>
                </a:moveTo>
                <a:lnTo>
                  <a:pt x="13480" y="13340"/>
                </a:lnTo>
                <a:lnTo>
                  <a:pt x="50234" y="24241"/>
                </a:lnTo>
                <a:lnTo>
                  <a:pt x="104734" y="31593"/>
                </a:lnTo>
                <a:lnTo>
                  <a:pt x="171450" y="34289"/>
                </a:lnTo>
                <a:lnTo>
                  <a:pt x="238165" y="31593"/>
                </a:lnTo>
                <a:lnTo>
                  <a:pt x="292665" y="24241"/>
                </a:lnTo>
                <a:lnTo>
                  <a:pt x="329419" y="13340"/>
                </a:lnTo>
                <a:lnTo>
                  <a:pt x="342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908800" y="4749800"/>
            <a:ext cx="1143000" cy="2171700"/>
          </a:xfrm>
          <a:custGeom>
            <a:avLst/>
            <a:gdLst/>
            <a:ahLst/>
            <a:cxnLst/>
            <a:rect l="l" t="t" r="r" b="b"/>
            <a:pathLst>
              <a:path w="1143000" h="2171700">
                <a:moveTo>
                  <a:pt x="1028700" y="0"/>
                </a:moveTo>
                <a:lnTo>
                  <a:pt x="114300" y="0"/>
                </a:lnTo>
                <a:lnTo>
                  <a:pt x="69806" y="8981"/>
                </a:lnTo>
                <a:lnTo>
                  <a:pt x="33475" y="33475"/>
                </a:lnTo>
                <a:lnTo>
                  <a:pt x="8981" y="69806"/>
                </a:lnTo>
                <a:lnTo>
                  <a:pt x="0" y="114300"/>
                </a:lnTo>
                <a:lnTo>
                  <a:pt x="0" y="2057400"/>
                </a:lnTo>
                <a:lnTo>
                  <a:pt x="8981" y="2101893"/>
                </a:lnTo>
                <a:lnTo>
                  <a:pt x="33475" y="2138224"/>
                </a:lnTo>
                <a:lnTo>
                  <a:pt x="69806" y="2162718"/>
                </a:lnTo>
                <a:lnTo>
                  <a:pt x="114300" y="2171700"/>
                </a:lnTo>
                <a:lnTo>
                  <a:pt x="1028700" y="2171700"/>
                </a:lnTo>
                <a:lnTo>
                  <a:pt x="1073193" y="2162718"/>
                </a:lnTo>
                <a:lnTo>
                  <a:pt x="1109524" y="2138224"/>
                </a:lnTo>
                <a:lnTo>
                  <a:pt x="1134018" y="2101893"/>
                </a:lnTo>
                <a:lnTo>
                  <a:pt x="1143000" y="2057400"/>
                </a:lnTo>
                <a:lnTo>
                  <a:pt x="1143000" y="114300"/>
                </a:lnTo>
                <a:lnTo>
                  <a:pt x="1134018" y="69806"/>
                </a:lnTo>
                <a:lnTo>
                  <a:pt x="1109524" y="33475"/>
                </a:lnTo>
                <a:lnTo>
                  <a:pt x="1073193" y="8981"/>
                </a:lnTo>
                <a:lnTo>
                  <a:pt x="1028700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908800" y="4749800"/>
            <a:ext cx="1143000" cy="2171700"/>
          </a:xfrm>
          <a:custGeom>
            <a:avLst/>
            <a:gdLst/>
            <a:ahLst/>
            <a:cxnLst/>
            <a:rect l="l" t="t" r="r" b="b"/>
            <a:pathLst>
              <a:path w="1143000" h="2171700">
                <a:moveTo>
                  <a:pt x="114300" y="0"/>
                </a:moveTo>
                <a:lnTo>
                  <a:pt x="1028700" y="0"/>
                </a:lnTo>
                <a:lnTo>
                  <a:pt x="1073193" y="8981"/>
                </a:lnTo>
                <a:lnTo>
                  <a:pt x="1109524" y="33475"/>
                </a:lnTo>
                <a:lnTo>
                  <a:pt x="1134018" y="69806"/>
                </a:lnTo>
                <a:lnTo>
                  <a:pt x="1143000" y="114300"/>
                </a:lnTo>
                <a:lnTo>
                  <a:pt x="1143000" y="2057400"/>
                </a:lnTo>
                <a:lnTo>
                  <a:pt x="1134018" y="2101893"/>
                </a:lnTo>
                <a:lnTo>
                  <a:pt x="1109524" y="2138224"/>
                </a:lnTo>
                <a:lnTo>
                  <a:pt x="1073193" y="2162718"/>
                </a:lnTo>
                <a:lnTo>
                  <a:pt x="1028700" y="2171700"/>
                </a:lnTo>
                <a:lnTo>
                  <a:pt x="114300" y="2171700"/>
                </a:lnTo>
                <a:lnTo>
                  <a:pt x="69806" y="2162718"/>
                </a:lnTo>
                <a:lnTo>
                  <a:pt x="33475" y="2138224"/>
                </a:lnTo>
                <a:lnTo>
                  <a:pt x="8981" y="2101893"/>
                </a:lnTo>
                <a:lnTo>
                  <a:pt x="0" y="2057400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 txBox="1"/>
          <p:nvPr/>
        </p:nvSpPr>
        <p:spPr>
          <a:xfrm>
            <a:off x="7120838" y="5410200"/>
            <a:ext cx="719455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8415" algn="just">
              <a:lnSpc>
                <a:spcPts val="1900"/>
              </a:lnSpc>
              <a:spcBef>
                <a:spcPts val="180"/>
              </a:spcBef>
            </a:pPr>
            <a:r>
              <a:rPr sz="16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Internal  </a:t>
            </a:r>
            <a:r>
              <a:rPr sz="1600" spc="-11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Suppo</a:t>
            </a:r>
            <a:r>
              <a:rPr sz="1600" spc="-3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600" spc="-5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  </a:t>
            </a:r>
            <a:r>
              <a:rPr sz="16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600">
              <a:latin typeface="Noto Sans CJK JP Regular"/>
              <a:cs typeface="Noto Sans CJK JP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Microservices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0496" y="4565662"/>
            <a:ext cx="10264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25" dirty="0">
                <a:solidFill>
                  <a:srgbClr val="F26722"/>
                </a:solidFill>
                <a:latin typeface="DejaVu Sans"/>
                <a:cs typeface="DejaVu Sans"/>
              </a:rPr>
              <a:t>What </a:t>
            </a:r>
            <a:r>
              <a:rPr sz="4000" spc="-340" dirty="0">
                <a:solidFill>
                  <a:srgbClr val="F26722"/>
                </a:solidFill>
                <a:latin typeface="DejaVu Sans"/>
                <a:cs typeface="DejaVu Sans"/>
              </a:rPr>
              <a:t>is </a:t>
            </a:r>
            <a:r>
              <a:rPr sz="4000" spc="-525" dirty="0">
                <a:solidFill>
                  <a:srgbClr val="F26722"/>
                </a:solidFill>
                <a:latin typeface="DejaVu Sans"/>
                <a:cs typeface="DejaVu Sans"/>
              </a:rPr>
              <a:t>a </a:t>
            </a:r>
            <a:r>
              <a:rPr sz="4000" spc="-409" dirty="0">
                <a:solidFill>
                  <a:srgbClr val="F26722"/>
                </a:solidFill>
                <a:latin typeface="DejaVu Sans"/>
                <a:cs typeface="DejaVu Sans"/>
              </a:rPr>
              <a:t>Service?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280" dirty="0">
                <a:solidFill>
                  <a:srgbClr val="F26722"/>
                </a:solidFill>
                <a:latin typeface="DejaVu Sans"/>
                <a:cs typeface="DejaVu Sans"/>
              </a:rPr>
              <a:t>Introduction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 </a:t>
            </a:r>
            <a:r>
              <a:rPr sz="4000" spc="-420" dirty="0">
                <a:solidFill>
                  <a:srgbClr val="F26722"/>
                </a:solidFill>
                <a:latin typeface="DejaVu Sans"/>
                <a:cs typeface="DejaVu Sans"/>
              </a:rPr>
              <a:t>The</a:t>
            </a:r>
            <a:r>
              <a:rPr sz="4000" spc="-800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254" dirty="0">
                <a:solidFill>
                  <a:srgbClr val="F26722"/>
                </a:solidFill>
                <a:latin typeface="DejaVu Sans"/>
                <a:cs typeface="DejaVu Sans"/>
              </a:rPr>
              <a:t>Monolithic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Microservices: </a:t>
            </a:r>
            <a:r>
              <a:rPr spc="-590" dirty="0">
                <a:solidFill>
                  <a:srgbClr val="F26722"/>
                </a:solidFill>
              </a:rPr>
              <a:t>The</a:t>
            </a:r>
            <a:r>
              <a:rPr spc="-930" dirty="0">
                <a:solidFill>
                  <a:srgbClr val="F26722"/>
                </a:solidFill>
              </a:rPr>
              <a:t> </a:t>
            </a:r>
            <a:r>
              <a:rPr spc="-355" dirty="0">
                <a:solidFill>
                  <a:srgbClr val="F26722"/>
                </a:solidFill>
              </a:rPr>
              <a:t>Monolithic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8597" y="1919707"/>
            <a:ext cx="3385820" cy="8801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880"/>
              </a:spcBef>
              <a:buSzPts val="100"/>
              <a:buChar char="•"/>
              <a:tabLst>
                <a:tab pos="14604" algn="l"/>
              </a:tabLst>
            </a:pPr>
            <a:r>
              <a:rPr sz="2150" spc="-200" dirty="0">
                <a:solidFill>
                  <a:srgbClr val="58595B"/>
                </a:solidFill>
                <a:latin typeface="DejaVu Sans"/>
                <a:cs typeface="DejaVu Sans"/>
              </a:rPr>
              <a:t>Typical </a:t>
            </a:r>
            <a:r>
              <a:rPr sz="2150" spc="-190" dirty="0">
                <a:solidFill>
                  <a:srgbClr val="58595B"/>
                </a:solidFill>
                <a:latin typeface="DejaVu Sans"/>
                <a:cs typeface="DejaVu Sans"/>
              </a:rPr>
              <a:t>enterprise</a:t>
            </a:r>
            <a:r>
              <a:rPr sz="2150" spc="-3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application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60" dirty="0">
                <a:solidFill>
                  <a:srgbClr val="F26723"/>
                </a:solidFill>
                <a:latin typeface="DejaVu Sans"/>
                <a:cs typeface="DejaVu Sans"/>
              </a:rPr>
              <a:t>No </a:t>
            </a:r>
            <a:r>
              <a:rPr sz="2150" spc="-165" dirty="0">
                <a:solidFill>
                  <a:srgbClr val="F26723"/>
                </a:solidFill>
                <a:latin typeface="DejaVu Sans"/>
                <a:cs typeface="DejaVu Sans"/>
              </a:rPr>
              <a:t>restriction </a:t>
            </a:r>
            <a:r>
              <a:rPr sz="2150" spc="-150" dirty="0">
                <a:solidFill>
                  <a:srgbClr val="F26723"/>
                </a:solidFill>
                <a:latin typeface="DejaVu Sans"/>
                <a:cs typeface="DejaVu Sans"/>
              </a:rPr>
              <a:t>on</a:t>
            </a:r>
            <a:r>
              <a:rPr sz="2150" spc="-37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210" dirty="0">
                <a:solidFill>
                  <a:srgbClr val="F26723"/>
                </a:solidFill>
                <a:latin typeface="DejaVu Sans"/>
                <a:cs typeface="DejaVu Sans"/>
              </a:rPr>
              <a:t>size</a:t>
            </a:r>
            <a:endParaRPr sz="215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8597" y="2774162"/>
            <a:ext cx="5306060" cy="55797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3970" indent="-1270">
              <a:lnSpc>
                <a:spcPct val="100000"/>
              </a:lnSpc>
              <a:spcBef>
                <a:spcPts val="880"/>
              </a:spcBef>
              <a:buSzPts val="100"/>
              <a:buChar char="•"/>
              <a:tabLst>
                <a:tab pos="14604" algn="l"/>
              </a:tabLst>
            </a:pPr>
            <a:r>
              <a:rPr sz="2150" spc="-210" dirty="0">
                <a:solidFill>
                  <a:srgbClr val="58595B"/>
                </a:solidFill>
                <a:latin typeface="DejaVu Sans"/>
                <a:cs typeface="DejaVu Sans"/>
              </a:rPr>
              <a:t>Large</a:t>
            </a:r>
            <a:r>
              <a:rPr sz="2150" spc="-23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10" dirty="0">
                <a:solidFill>
                  <a:srgbClr val="58595B"/>
                </a:solidFill>
                <a:latin typeface="DejaVu Sans"/>
                <a:cs typeface="DejaVu Sans"/>
              </a:rPr>
              <a:t>codebase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85" dirty="0">
                <a:solidFill>
                  <a:srgbClr val="F26723"/>
                </a:solidFill>
                <a:latin typeface="DejaVu Sans"/>
                <a:cs typeface="DejaVu Sans"/>
              </a:rPr>
              <a:t>Longer </a:t>
            </a:r>
            <a:r>
              <a:rPr sz="2150" spc="-190" dirty="0">
                <a:solidFill>
                  <a:srgbClr val="F26723"/>
                </a:solidFill>
                <a:latin typeface="DejaVu Sans"/>
                <a:cs typeface="DejaVu Sans"/>
              </a:rPr>
              <a:t>development</a:t>
            </a:r>
            <a:r>
              <a:rPr sz="2150" spc="-280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204" dirty="0">
                <a:solidFill>
                  <a:srgbClr val="F26723"/>
                </a:solidFill>
                <a:latin typeface="DejaVu Sans"/>
                <a:cs typeface="DejaVu Sans"/>
              </a:rPr>
              <a:t>times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70" dirty="0">
                <a:solidFill>
                  <a:srgbClr val="58595B"/>
                </a:solidFill>
                <a:latin typeface="DejaVu Sans"/>
                <a:cs typeface="DejaVu Sans"/>
              </a:rPr>
              <a:t>Challenging</a:t>
            </a:r>
            <a:r>
              <a:rPr sz="2150" spc="-23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85" dirty="0">
                <a:solidFill>
                  <a:srgbClr val="58595B"/>
                </a:solidFill>
                <a:latin typeface="DejaVu Sans"/>
                <a:cs typeface="DejaVu Sans"/>
              </a:rPr>
              <a:t>deployment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95" dirty="0">
                <a:solidFill>
                  <a:srgbClr val="F26723"/>
                </a:solidFill>
                <a:latin typeface="DejaVu Sans"/>
                <a:cs typeface="DejaVu Sans"/>
              </a:rPr>
              <a:t>Inaccessible</a:t>
            </a:r>
            <a:r>
              <a:rPr sz="2150" spc="-23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215" dirty="0">
                <a:solidFill>
                  <a:srgbClr val="F26723"/>
                </a:solidFill>
                <a:latin typeface="DejaVu Sans"/>
                <a:cs typeface="DejaVu Sans"/>
              </a:rPr>
              <a:t>features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0"/>
              </a:spcBef>
              <a:buSzPts val="100"/>
              <a:buChar char="•"/>
              <a:tabLst>
                <a:tab pos="14604" algn="l"/>
              </a:tabLst>
            </a:pPr>
            <a:r>
              <a:rPr sz="2150" spc="-210" dirty="0">
                <a:solidFill>
                  <a:srgbClr val="58595B"/>
                </a:solidFill>
                <a:latin typeface="DejaVu Sans"/>
                <a:cs typeface="DejaVu Sans"/>
              </a:rPr>
              <a:t>Fixed </a:t>
            </a:r>
            <a:r>
              <a:rPr sz="2150" spc="-170" dirty="0">
                <a:solidFill>
                  <a:srgbClr val="58595B"/>
                </a:solidFill>
                <a:latin typeface="DejaVu Sans"/>
                <a:cs typeface="DejaVu Sans"/>
              </a:rPr>
              <a:t>technology</a:t>
            </a:r>
            <a:r>
              <a:rPr sz="2150" spc="-31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25" dirty="0">
                <a:solidFill>
                  <a:srgbClr val="58595B"/>
                </a:solidFill>
                <a:latin typeface="DejaVu Sans"/>
                <a:cs typeface="DejaVu Sans"/>
              </a:rPr>
              <a:t>stack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55" dirty="0">
                <a:solidFill>
                  <a:srgbClr val="F26723"/>
                </a:solidFill>
                <a:latin typeface="DejaVu Sans"/>
                <a:cs typeface="DejaVu Sans"/>
              </a:rPr>
              <a:t>High </a:t>
            </a:r>
            <a:r>
              <a:rPr sz="2150" spc="-200" dirty="0">
                <a:solidFill>
                  <a:srgbClr val="F26723"/>
                </a:solidFill>
                <a:latin typeface="DejaVu Sans"/>
                <a:cs typeface="DejaVu Sans"/>
              </a:rPr>
              <a:t>levels </a:t>
            </a:r>
            <a:r>
              <a:rPr sz="2150" spc="-130" dirty="0">
                <a:solidFill>
                  <a:srgbClr val="F26723"/>
                </a:solidFill>
                <a:latin typeface="DejaVu Sans"/>
                <a:cs typeface="DejaVu Sans"/>
              </a:rPr>
              <a:t>of</a:t>
            </a:r>
            <a:r>
              <a:rPr sz="2150" spc="-360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150" dirty="0">
                <a:solidFill>
                  <a:srgbClr val="F26723"/>
                </a:solidFill>
                <a:latin typeface="DejaVu Sans"/>
                <a:cs typeface="DejaVu Sans"/>
              </a:rPr>
              <a:t>coupling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395605" algn="l"/>
              </a:tabLst>
            </a:pPr>
            <a:r>
              <a:rPr sz="2150" spc="-215" dirty="0">
                <a:solidFill>
                  <a:srgbClr val="F26723"/>
                </a:solidFill>
                <a:latin typeface="DejaVu Sans"/>
                <a:cs typeface="DejaVu Sans"/>
              </a:rPr>
              <a:t>Between</a:t>
            </a:r>
            <a:r>
              <a:rPr sz="2150" spc="-23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195" dirty="0">
                <a:solidFill>
                  <a:srgbClr val="F26723"/>
                </a:solidFill>
                <a:latin typeface="DejaVu Sans"/>
                <a:cs typeface="DejaVu Sans"/>
              </a:rPr>
              <a:t>modules</a:t>
            </a:r>
            <a:endParaRPr sz="2150">
              <a:latin typeface="DejaVu Sans"/>
              <a:cs typeface="DejaVu Sans"/>
            </a:endParaRPr>
          </a:p>
          <a:p>
            <a:pPr marL="394970" lvl="1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395605" algn="l"/>
              </a:tabLst>
            </a:pPr>
            <a:r>
              <a:rPr sz="2150" spc="-215" dirty="0">
                <a:solidFill>
                  <a:srgbClr val="F26723"/>
                </a:solidFill>
                <a:latin typeface="DejaVu Sans"/>
                <a:cs typeface="DejaVu Sans"/>
              </a:rPr>
              <a:t>Between</a:t>
            </a:r>
            <a:r>
              <a:rPr sz="2150" spc="-23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215" dirty="0">
                <a:solidFill>
                  <a:srgbClr val="F26723"/>
                </a:solidFill>
                <a:latin typeface="DejaVu Sans"/>
                <a:cs typeface="DejaVu Sans"/>
              </a:rPr>
              <a:t>services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95" dirty="0">
                <a:solidFill>
                  <a:srgbClr val="58595B"/>
                </a:solidFill>
                <a:latin typeface="DejaVu Sans"/>
                <a:cs typeface="DejaVu Sans"/>
              </a:rPr>
              <a:t>Failure </a:t>
            </a:r>
            <a:r>
              <a:rPr sz="2150" spc="-155" dirty="0">
                <a:solidFill>
                  <a:srgbClr val="58595B"/>
                </a:solidFill>
                <a:latin typeface="DejaVu Sans"/>
                <a:cs typeface="DejaVu Sans"/>
              </a:rPr>
              <a:t>could </a:t>
            </a:r>
            <a:r>
              <a:rPr sz="2150" spc="-220" dirty="0">
                <a:solidFill>
                  <a:srgbClr val="58595B"/>
                </a:solidFill>
                <a:latin typeface="DejaVu Sans"/>
                <a:cs typeface="DejaVu Sans"/>
              </a:rPr>
              <a:t>aﬀect </a:t>
            </a:r>
            <a:r>
              <a:rPr sz="2150" spc="-160" dirty="0">
                <a:solidFill>
                  <a:srgbClr val="58595B"/>
                </a:solidFill>
                <a:latin typeface="DejaVu Sans"/>
                <a:cs typeface="DejaVu Sans"/>
              </a:rPr>
              <a:t>whole</a:t>
            </a:r>
            <a:r>
              <a:rPr sz="2150" spc="-35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50" dirty="0">
                <a:solidFill>
                  <a:srgbClr val="58595B"/>
                </a:solidFill>
                <a:latin typeface="DejaVu Sans"/>
                <a:cs typeface="DejaVu Sans"/>
              </a:rPr>
              <a:t>system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0"/>
              </a:spcBef>
              <a:buSzPts val="100"/>
              <a:buChar char="•"/>
              <a:tabLst>
                <a:tab pos="14604" algn="l"/>
              </a:tabLst>
            </a:pPr>
            <a:r>
              <a:rPr sz="2150" spc="-185" dirty="0">
                <a:solidFill>
                  <a:srgbClr val="F26723"/>
                </a:solidFill>
                <a:latin typeface="DejaVu Sans"/>
                <a:cs typeface="DejaVu Sans"/>
              </a:rPr>
              <a:t>Scaling </a:t>
            </a:r>
            <a:r>
              <a:rPr sz="2150" spc="-200" dirty="0">
                <a:solidFill>
                  <a:srgbClr val="F26723"/>
                </a:solidFill>
                <a:latin typeface="DejaVu Sans"/>
                <a:cs typeface="DejaVu Sans"/>
              </a:rPr>
              <a:t>requires </a:t>
            </a:r>
            <a:r>
              <a:rPr sz="2150" spc="-150" dirty="0">
                <a:solidFill>
                  <a:srgbClr val="F26723"/>
                </a:solidFill>
                <a:latin typeface="DejaVu Sans"/>
                <a:cs typeface="DejaVu Sans"/>
              </a:rPr>
              <a:t>duplication </a:t>
            </a:r>
            <a:r>
              <a:rPr sz="2150" spc="-130" dirty="0">
                <a:solidFill>
                  <a:srgbClr val="F26723"/>
                </a:solidFill>
                <a:latin typeface="DejaVu Sans"/>
                <a:cs typeface="DejaVu Sans"/>
              </a:rPr>
              <a:t>of </a:t>
            </a:r>
            <a:r>
              <a:rPr sz="2150" spc="-180" dirty="0">
                <a:solidFill>
                  <a:srgbClr val="F26723"/>
                </a:solidFill>
                <a:latin typeface="DejaVu Sans"/>
                <a:cs typeface="DejaVu Sans"/>
              </a:rPr>
              <a:t>the</a:t>
            </a:r>
            <a:r>
              <a:rPr sz="2150" spc="-49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160" dirty="0">
                <a:solidFill>
                  <a:srgbClr val="F26723"/>
                </a:solidFill>
                <a:latin typeface="DejaVu Sans"/>
                <a:cs typeface="DejaVu Sans"/>
              </a:rPr>
              <a:t>whole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75" dirty="0">
                <a:solidFill>
                  <a:srgbClr val="58595B"/>
                </a:solidFill>
                <a:latin typeface="DejaVu Sans"/>
                <a:cs typeface="DejaVu Sans"/>
              </a:rPr>
              <a:t>Single </a:t>
            </a:r>
            <a:r>
              <a:rPr sz="2150" spc="-204" dirty="0">
                <a:solidFill>
                  <a:srgbClr val="58595B"/>
                </a:solidFill>
                <a:latin typeface="DejaVu Sans"/>
                <a:cs typeface="DejaVu Sans"/>
              </a:rPr>
              <a:t>service </a:t>
            </a:r>
            <a:r>
              <a:rPr sz="2150" spc="-150" dirty="0">
                <a:solidFill>
                  <a:srgbClr val="58595B"/>
                </a:solidFill>
                <a:latin typeface="DejaVu Sans"/>
                <a:cs typeface="DejaVu Sans"/>
              </a:rPr>
              <a:t>on</a:t>
            </a:r>
            <a:r>
              <a:rPr sz="2150" spc="-31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220" dirty="0">
                <a:solidFill>
                  <a:srgbClr val="58595B"/>
                </a:solidFill>
                <a:latin typeface="DejaVu Sans"/>
                <a:cs typeface="DejaVu Sans"/>
              </a:rPr>
              <a:t>server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135" dirty="0">
                <a:solidFill>
                  <a:srgbClr val="F26723"/>
                </a:solidFill>
                <a:latin typeface="DejaVu Sans"/>
                <a:cs typeface="DejaVu Sans"/>
              </a:rPr>
              <a:t>Minor </a:t>
            </a:r>
            <a:r>
              <a:rPr sz="2150" spc="-204" dirty="0">
                <a:solidFill>
                  <a:srgbClr val="F26723"/>
                </a:solidFill>
                <a:latin typeface="DejaVu Sans"/>
                <a:cs typeface="DejaVu Sans"/>
              </a:rPr>
              <a:t>change </a:t>
            </a:r>
            <a:r>
              <a:rPr sz="2150" spc="-155" dirty="0">
                <a:solidFill>
                  <a:srgbClr val="F26723"/>
                </a:solidFill>
                <a:latin typeface="DejaVu Sans"/>
                <a:cs typeface="DejaVu Sans"/>
              </a:rPr>
              <a:t>could </a:t>
            </a:r>
            <a:r>
              <a:rPr sz="2150" spc="-185" dirty="0">
                <a:solidFill>
                  <a:srgbClr val="F26723"/>
                </a:solidFill>
                <a:latin typeface="DejaVu Sans"/>
                <a:cs typeface="DejaVu Sans"/>
              </a:rPr>
              <a:t>result </a:t>
            </a:r>
            <a:r>
              <a:rPr sz="2150" spc="-130" dirty="0">
                <a:solidFill>
                  <a:srgbClr val="F26723"/>
                </a:solidFill>
                <a:latin typeface="DejaVu Sans"/>
                <a:cs typeface="DejaVu Sans"/>
              </a:rPr>
              <a:t>in</a:t>
            </a:r>
            <a:r>
              <a:rPr sz="2150" spc="-525" dirty="0">
                <a:solidFill>
                  <a:srgbClr val="F26723"/>
                </a:solidFill>
                <a:latin typeface="DejaVu Sans"/>
                <a:cs typeface="DejaVu Sans"/>
              </a:rPr>
              <a:t> </a:t>
            </a:r>
            <a:r>
              <a:rPr sz="2150" spc="-190" dirty="0">
                <a:solidFill>
                  <a:srgbClr val="F26723"/>
                </a:solidFill>
                <a:latin typeface="DejaVu Sans"/>
                <a:cs typeface="DejaVu Sans"/>
              </a:rPr>
              <a:t>complete </a:t>
            </a:r>
            <a:r>
              <a:rPr sz="2150" spc="-155" dirty="0">
                <a:solidFill>
                  <a:srgbClr val="F26723"/>
                </a:solidFill>
                <a:latin typeface="DejaVu Sans"/>
                <a:cs typeface="DejaVu Sans"/>
              </a:rPr>
              <a:t>rebuild</a:t>
            </a:r>
            <a:endParaRPr sz="2150">
              <a:latin typeface="DejaVu Sans"/>
              <a:cs typeface="DejaVu Sans"/>
            </a:endParaRPr>
          </a:p>
          <a:p>
            <a:pPr marL="13970" indent="-1270">
              <a:lnSpc>
                <a:spcPct val="100000"/>
              </a:lnSpc>
              <a:spcBef>
                <a:spcPts val="785"/>
              </a:spcBef>
              <a:buSzPts val="100"/>
              <a:buChar char="•"/>
              <a:tabLst>
                <a:tab pos="14604" algn="l"/>
              </a:tabLst>
            </a:pPr>
            <a:r>
              <a:rPr sz="2150" spc="-275" dirty="0">
                <a:solidFill>
                  <a:srgbClr val="58595B"/>
                </a:solidFill>
                <a:latin typeface="DejaVu Sans"/>
                <a:cs typeface="DejaVu Sans"/>
              </a:rPr>
              <a:t>Easy </a:t>
            </a:r>
            <a:r>
              <a:rPr sz="2150" spc="-140" dirty="0">
                <a:solidFill>
                  <a:srgbClr val="58595B"/>
                </a:solidFill>
                <a:latin typeface="DejaVu Sans"/>
                <a:cs typeface="DejaVu Sans"/>
              </a:rPr>
              <a:t>to </a:t>
            </a:r>
            <a:r>
              <a:rPr sz="2150" spc="-185" dirty="0">
                <a:solidFill>
                  <a:srgbClr val="58595B"/>
                </a:solidFill>
                <a:latin typeface="DejaVu Sans"/>
                <a:cs typeface="DejaVu Sans"/>
              </a:rPr>
              <a:t>replicate</a:t>
            </a:r>
            <a:r>
              <a:rPr sz="2150" spc="-280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2150" spc="-195" dirty="0">
                <a:solidFill>
                  <a:srgbClr val="58595B"/>
                </a:solidFill>
                <a:latin typeface="DejaVu Sans"/>
                <a:cs typeface="DejaVu Sans"/>
              </a:rPr>
              <a:t>environment</a:t>
            </a:r>
            <a:endParaRPr sz="215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2285" y="2845701"/>
            <a:ext cx="3342004" cy="4454525"/>
          </a:xfrm>
          <a:custGeom>
            <a:avLst/>
            <a:gdLst/>
            <a:ahLst/>
            <a:cxnLst/>
            <a:rect l="l" t="t" r="r" b="b"/>
            <a:pathLst>
              <a:path w="3342004" h="4454525">
                <a:moveTo>
                  <a:pt x="3240417" y="0"/>
                </a:moveTo>
                <a:lnTo>
                  <a:pt x="101257" y="0"/>
                </a:lnTo>
                <a:lnTo>
                  <a:pt x="61839" y="7955"/>
                </a:lnTo>
                <a:lnTo>
                  <a:pt x="29654" y="29652"/>
                </a:lnTo>
                <a:lnTo>
                  <a:pt x="7956" y="61834"/>
                </a:lnTo>
                <a:lnTo>
                  <a:pt x="0" y="101244"/>
                </a:lnTo>
                <a:lnTo>
                  <a:pt x="0" y="4353204"/>
                </a:lnTo>
                <a:lnTo>
                  <a:pt x="7956" y="4392606"/>
                </a:lnTo>
                <a:lnTo>
                  <a:pt x="29654" y="4424784"/>
                </a:lnTo>
                <a:lnTo>
                  <a:pt x="61839" y="4446480"/>
                </a:lnTo>
                <a:lnTo>
                  <a:pt x="101257" y="4454436"/>
                </a:lnTo>
                <a:lnTo>
                  <a:pt x="3240417" y="4454436"/>
                </a:lnTo>
                <a:lnTo>
                  <a:pt x="3279834" y="4446480"/>
                </a:lnTo>
                <a:lnTo>
                  <a:pt x="3312020" y="4424784"/>
                </a:lnTo>
                <a:lnTo>
                  <a:pt x="3333718" y="4392606"/>
                </a:lnTo>
                <a:lnTo>
                  <a:pt x="3341674" y="4353204"/>
                </a:lnTo>
                <a:lnTo>
                  <a:pt x="3341674" y="101244"/>
                </a:lnTo>
                <a:lnTo>
                  <a:pt x="3333718" y="61834"/>
                </a:lnTo>
                <a:lnTo>
                  <a:pt x="3312020" y="29652"/>
                </a:lnTo>
                <a:lnTo>
                  <a:pt x="3279834" y="7955"/>
                </a:lnTo>
                <a:lnTo>
                  <a:pt x="3240417" y="0"/>
                </a:lnTo>
                <a:close/>
              </a:path>
            </a:pathLst>
          </a:custGeom>
          <a:solidFill>
            <a:srgbClr val="FFE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2289" y="2845704"/>
            <a:ext cx="3342004" cy="4454525"/>
          </a:xfrm>
          <a:custGeom>
            <a:avLst/>
            <a:gdLst/>
            <a:ahLst/>
            <a:cxnLst/>
            <a:rect l="l" t="t" r="r" b="b"/>
            <a:pathLst>
              <a:path w="3342004" h="4454525">
                <a:moveTo>
                  <a:pt x="101263" y="0"/>
                </a:moveTo>
                <a:lnTo>
                  <a:pt x="3240421" y="0"/>
                </a:lnTo>
                <a:lnTo>
                  <a:pt x="3279839" y="7955"/>
                </a:lnTo>
                <a:lnTo>
                  <a:pt x="3312027" y="29651"/>
                </a:lnTo>
                <a:lnTo>
                  <a:pt x="3333727" y="61830"/>
                </a:lnTo>
                <a:lnTo>
                  <a:pt x="3341684" y="101237"/>
                </a:lnTo>
                <a:lnTo>
                  <a:pt x="3341684" y="4353195"/>
                </a:lnTo>
                <a:lnTo>
                  <a:pt x="3333727" y="4392603"/>
                </a:lnTo>
                <a:lnTo>
                  <a:pt x="3312027" y="4424783"/>
                </a:lnTo>
                <a:lnTo>
                  <a:pt x="3279839" y="4446477"/>
                </a:lnTo>
                <a:lnTo>
                  <a:pt x="3240421" y="4454432"/>
                </a:lnTo>
                <a:lnTo>
                  <a:pt x="101263" y="4454432"/>
                </a:lnTo>
                <a:lnTo>
                  <a:pt x="61844" y="4446477"/>
                </a:lnTo>
                <a:lnTo>
                  <a:pt x="29657" y="4424783"/>
                </a:lnTo>
                <a:lnTo>
                  <a:pt x="7957" y="4392603"/>
                </a:lnTo>
                <a:lnTo>
                  <a:pt x="0" y="4353195"/>
                </a:lnTo>
                <a:lnTo>
                  <a:pt x="0" y="101237"/>
                </a:lnTo>
                <a:lnTo>
                  <a:pt x="7957" y="61830"/>
                </a:lnTo>
                <a:lnTo>
                  <a:pt x="29657" y="29651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337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74907" y="3149422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607415"/>
                </a:lnTo>
                <a:lnTo>
                  <a:pt x="7958" y="646825"/>
                </a:lnTo>
                <a:lnTo>
                  <a:pt x="29660" y="679007"/>
                </a:lnTo>
                <a:lnTo>
                  <a:pt x="61850" y="700704"/>
                </a:lnTo>
                <a:lnTo>
                  <a:pt x="101269" y="708660"/>
                </a:lnTo>
                <a:lnTo>
                  <a:pt x="1113904" y="708660"/>
                </a:lnTo>
                <a:lnTo>
                  <a:pt x="1153316" y="700704"/>
                </a:lnTo>
                <a:lnTo>
                  <a:pt x="1185502" y="679007"/>
                </a:lnTo>
                <a:lnTo>
                  <a:pt x="1207203" y="646825"/>
                </a:lnTo>
                <a:lnTo>
                  <a:pt x="1215161" y="607415"/>
                </a:lnTo>
                <a:lnTo>
                  <a:pt x="1215161" y="101231"/>
                </a:lnTo>
                <a:lnTo>
                  <a:pt x="1207203" y="61829"/>
                </a:lnTo>
                <a:lnTo>
                  <a:pt x="1185502" y="29651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74920" y="3149416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6536" y="3333570"/>
            <a:ext cx="7207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4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ou</a:t>
            </a:r>
            <a:r>
              <a:rPr sz="14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nts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02137" y="4662348"/>
            <a:ext cx="911860" cy="708660"/>
          </a:xfrm>
          <a:custGeom>
            <a:avLst/>
            <a:gdLst/>
            <a:ahLst/>
            <a:cxnLst/>
            <a:rect l="l" t="t" r="r" b="b"/>
            <a:pathLst>
              <a:path w="911859" h="708660">
                <a:moveTo>
                  <a:pt x="0" y="637793"/>
                </a:moveTo>
                <a:lnTo>
                  <a:pt x="0" y="70865"/>
                </a:lnTo>
                <a:lnTo>
                  <a:pt x="5967" y="59374"/>
                </a:lnTo>
                <a:lnTo>
                  <a:pt x="50887" y="38305"/>
                </a:lnTo>
                <a:lnTo>
                  <a:pt x="87957" y="29020"/>
                </a:lnTo>
                <a:lnTo>
                  <a:pt x="133515" y="20762"/>
                </a:lnTo>
                <a:lnTo>
                  <a:pt x="186619" y="13677"/>
                </a:lnTo>
                <a:lnTo>
                  <a:pt x="246328" y="7912"/>
                </a:lnTo>
                <a:lnTo>
                  <a:pt x="311702" y="3614"/>
                </a:lnTo>
                <a:lnTo>
                  <a:pt x="381801" y="927"/>
                </a:lnTo>
                <a:lnTo>
                  <a:pt x="455684" y="0"/>
                </a:lnTo>
                <a:lnTo>
                  <a:pt x="529567" y="927"/>
                </a:lnTo>
                <a:lnTo>
                  <a:pt x="599665" y="3614"/>
                </a:lnTo>
                <a:lnTo>
                  <a:pt x="665040" y="7912"/>
                </a:lnTo>
                <a:lnTo>
                  <a:pt x="724749" y="13677"/>
                </a:lnTo>
                <a:lnTo>
                  <a:pt x="777853" y="20762"/>
                </a:lnTo>
                <a:lnTo>
                  <a:pt x="823410" y="29020"/>
                </a:lnTo>
                <a:lnTo>
                  <a:pt x="860481" y="38305"/>
                </a:lnTo>
                <a:lnTo>
                  <a:pt x="905400" y="59374"/>
                </a:lnTo>
                <a:lnTo>
                  <a:pt x="911368" y="70865"/>
                </a:lnTo>
                <a:lnTo>
                  <a:pt x="911368" y="637793"/>
                </a:lnTo>
                <a:lnTo>
                  <a:pt x="860481" y="670353"/>
                </a:lnTo>
                <a:lnTo>
                  <a:pt x="823410" y="679639"/>
                </a:lnTo>
                <a:lnTo>
                  <a:pt x="777853" y="687897"/>
                </a:lnTo>
                <a:lnTo>
                  <a:pt x="724749" y="694982"/>
                </a:lnTo>
                <a:lnTo>
                  <a:pt x="665040" y="700746"/>
                </a:lnTo>
                <a:lnTo>
                  <a:pt x="599665" y="705045"/>
                </a:lnTo>
                <a:lnTo>
                  <a:pt x="529567" y="707731"/>
                </a:lnTo>
                <a:lnTo>
                  <a:pt x="455684" y="708659"/>
                </a:lnTo>
                <a:lnTo>
                  <a:pt x="381801" y="707731"/>
                </a:lnTo>
                <a:lnTo>
                  <a:pt x="311702" y="705045"/>
                </a:lnTo>
                <a:lnTo>
                  <a:pt x="246328" y="700746"/>
                </a:lnTo>
                <a:lnTo>
                  <a:pt x="186619" y="694982"/>
                </a:lnTo>
                <a:lnTo>
                  <a:pt x="133515" y="687897"/>
                </a:lnTo>
                <a:lnTo>
                  <a:pt x="87957" y="679639"/>
                </a:lnTo>
                <a:lnTo>
                  <a:pt x="50887" y="670353"/>
                </a:lnTo>
                <a:lnTo>
                  <a:pt x="5967" y="649284"/>
                </a:lnTo>
                <a:lnTo>
                  <a:pt x="0" y="637793"/>
                </a:lnTo>
              </a:path>
            </a:pathLst>
          </a:custGeom>
          <a:ln w="2249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02137" y="4733214"/>
            <a:ext cx="911860" cy="71120"/>
          </a:xfrm>
          <a:custGeom>
            <a:avLst/>
            <a:gdLst/>
            <a:ahLst/>
            <a:cxnLst/>
            <a:rect l="l" t="t" r="r" b="b"/>
            <a:pathLst>
              <a:path w="911859" h="71120">
                <a:moveTo>
                  <a:pt x="0" y="0"/>
                </a:moveTo>
                <a:lnTo>
                  <a:pt x="50887" y="32560"/>
                </a:lnTo>
                <a:lnTo>
                  <a:pt x="87957" y="41845"/>
                </a:lnTo>
                <a:lnTo>
                  <a:pt x="133515" y="50103"/>
                </a:lnTo>
                <a:lnTo>
                  <a:pt x="186619" y="57188"/>
                </a:lnTo>
                <a:lnTo>
                  <a:pt x="246328" y="62953"/>
                </a:lnTo>
                <a:lnTo>
                  <a:pt x="311702" y="67251"/>
                </a:lnTo>
                <a:lnTo>
                  <a:pt x="381801" y="69938"/>
                </a:lnTo>
                <a:lnTo>
                  <a:pt x="455684" y="70865"/>
                </a:lnTo>
                <a:lnTo>
                  <a:pt x="529567" y="69938"/>
                </a:lnTo>
                <a:lnTo>
                  <a:pt x="599665" y="67251"/>
                </a:lnTo>
                <a:lnTo>
                  <a:pt x="665040" y="62953"/>
                </a:lnTo>
                <a:lnTo>
                  <a:pt x="724749" y="57188"/>
                </a:lnTo>
                <a:lnTo>
                  <a:pt x="777853" y="50103"/>
                </a:lnTo>
                <a:lnTo>
                  <a:pt x="823410" y="41845"/>
                </a:lnTo>
                <a:lnTo>
                  <a:pt x="860481" y="32560"/>
                </a:lnTo>
                <a:lnTo>
                  <a:pt x="905400" y="11491"/>
                </a:lnTo>
                <a:lnTo>
                  <a:pt x="911368" y="0"/>
                </a:lnTo>
              </a:path>
            </a:pathLst>
          </a:custGeom>
          <a:ln w="22497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93611" y="4887555"/>
            <a:ext cx="72898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Da</a:t>
            </a: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tabase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74907" y="6389001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59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2"/>
                </a:lnTo>
                <a:lnTo>
                  <a:pt x="7958" y="61834"/>
                </a:lnTo>
                <a:lnTo>
                  <a:pt x="0" y="101244"/>
                </a:lnTo>
                <a:lnTo>
                  <a:pt x="0" y="607428"/>
                </a:lnTo>
                <a:lnTo>
                  <a:pt x="7958" y="646836"/>
                </a:lnTo>
                <a:lnTo>
                  <a:pt x="29660" y="679013"/>
                </a:lnTo>
                <a:lnTo>
                  <a:pt x="61850" y="700706"/>
                </a:lnTo>
                <a:lnTo>
                  <a:pt x="101269" y="708659"/>
                </a:lnTo>
                <a:lnTo>
                  <a:pt x="1113904" y="708659"/>
                </a:lnTo>
                <a:lnTo>
                  <a:pt x="1153316" y="700706"/>
                </a:lnTo>
                <a:lnTo>
                  <a:pt x="1185502" y="679013"/>
                </a:lnTo>
                <a:lnTo>
                  <a:pt x="1207203" y="646836"/>
                </a:lnTo>
                <a:lnTo>
                  <a:pt x="1215161" y="607428"/>
                </a:lnTo>
                <a:lnTo>
                  <a:pt x="1215161" y="101244"/>
                </a:lnTo>
                <a:lnTo>
                  <a:pt x="1207203" y="61834"/>
                </a:lnTo>
                <a:lnTo>
                  <a:pt x="1185502" y="29652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4920" y="6389003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59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32468" y="6573162"/>
            <a:ext cx="68897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4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odu</a:t>
            </a:r>
            <a:r>
              <a:rPr sz="1400" spc="-5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4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ts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4907" y="5579109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607428"/>
                </a:lnTo>
                <a:lnTo>
                  <a:pt x="7958" y="646830"/>
                </a:lnTo>
                <a:lnTo>
                  <a:pt x="29660" y="679008"/>
                </a:lnTo>
                <a:lnTo>
                  <a:pt x="61850" y="700704"/>
                </a:lnTo>
                <a:lnTo>
                  <a:pt x="101269" y="708659"/>
                </a:lnTo>
                <a:lnTo>
                  <a:pt x="1113904" y="708659"/>
                </a:lnTo>
                <a:lnTo>
                  <a:pt x="1153316" y="700704"/>
                </a:lnTo>
                <a:lnTo>
                  <a:pt x="1185502" y="679008"/>
                </a:lnTo>
                <a:lnTo>
                  <a:pt x="1207203" y="646830"/>
                </a:lnTo>
                <a:lnTo>
                  <a:pt x="1215161" y="607428"/>
                </a:lnTo>
                <a:lnTo>
                  <a:pt x="1215161" y="101231"/>
                </a:lnTo>
                <a:lnTo>
                  <a:pt x="1207203" y="61829"/>
                </a:lnTo>
                <a:lnTo>
                  <a:pt x="1185502" y="29651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4920" y="5579107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3124" y="5763258"/>
            <a:ext cx="74803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Inventory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74907" y="4769218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607415"/>
                </a:lnTo>
                <a:lnTo>
                  <a:pt x="7958" y="646825"/>
                </a:lnTo>
                <a:lnTo>
                  <a:pt x="29660" y="679007"/>
                </a:lnTo>
                <a:lnTo>
                  <a:pt x="61850" y="700704"/>
                </a:lnTo>
                <a:lnTo>
                  <a:pt x="101269" y="708660"/>
                </a:lnTo>
                <a:lnTo>
                  <a:pt x="1113904" y="708660"/>
                </a:lnTo>
                <a:lnTo>
                  <a:pt x="1153316" y="700704"/>
                </a:lnTo>
                <a:lnTo>
                  <a:pt x="1185502" y="679007"/>
                </a:lnTo>
                <a:lnTo>
                  <a:pt x="1207203" y="646825"/>
                </a:lnTo>
                <a:lnTo>
                  <a:pt x="1215161" y="607415"/>
                </a:lnTo>
                <a:lnTo>
                  <a:pt x="1215161" y="101231"/>
                </a:lnTo>
                <a:lnTo>
                  <a:pt x="1207203" y="61829"/>
                </a:lnTo>
                <a:lnTo>
                  <a:pt x="1185502" y="29651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4920" y="4769210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29405" y="4953366"/>
            <a:ext cx="89535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P</a:t>
            </a:r>
            <a:r>
              <a:rPr sz="14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omotions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35189" y="2738843"/>
            <a:ext cx="0" cy="4859655"/>
          </a:xfrm>
          <a:custGeom>
            <a:avLst/>
            <a:gdLst/>
            <a:ahLst/>
            <a:cxnLst/>
            <a:rect l="l" t="t" r="r" b="b"/>
            <a:pathLst>
              <a:path h="4859655">
                <a:moveTo>
                  <a:pt x="0" y="0"/>
                </a:moveTo>
                <a:lnTo>
                  <a:pt x="0" y="3948247"/>
                </a:lnTo>
                <a:lnTo>
                  <a:pt x="0" y="4656907"/>
                </a:lnTo>
                <a:lnTo>
                  <a:pt x="0" y="4859381"/>
                </a:lnTo>
              </a:path>
            </a:pathLst>
          </a:custGeom>
          <a:ln w="22502">
            <a:solidFill>
              <a:srgbClr val="0096F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010235" y="7495538"/>
            <a:ext cx="62801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I</a:t>
            </a:r>
            <a:r>
              <a:rPr sz="140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40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r>
              <a:rPr sz="140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</a:t>
            </a:r>
            <a:r>
              <a:rPr sz="140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net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1189" y="3548740"/>
            <a:ext cx="1519555" cy="1181100"/>
          </a:xfrm>
          <a:custGeom>
            <a:avLst/>
            <a:gdLst/>
            <a:ahLst/>
            <a:cxnLst/>
            <a:rect l="l" t="t" r="r" b="b"/>
            <a:pathLst>
              <a:path w="1519555" h="1181100">
                <a:moveTo>
                  <a:pt x="0" y="0"/>
                </a:moveTo>
                <a:lnTo>
                  <a:pt x="1518947" y="0"/>
                </a:lnTo>
                <a:lnTo>
                  <a:pt x="1518947" y="1181099"/>
                </a:lnTo>
                <a:lnTo>
                  <a:pt x="0" y="1181099"/>
                </a:lnTo>
                <a:lnTo>
                  <a:pt x="0" y="0"/>
                </a:lnTo>
                <a:close/>
              </a:path>
            </a:pathLst>
          </a:custGeom>
          <a:ln w="44998">
            <a:solidFill>
              <a:srgbClr val="909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489" y="4823462"/>
            <a:ext cx="1955692" cy="420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500" y="3918498"/>
            <a:ext cx="52006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A</a:t>
            </a:r>
            <a:r>
              <a:rPr sz="1150" spc="-8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cc</a:t>
            </a:r>
            <a:r>
              <a:rPr sz="1150" spc="-6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ou</a:t>
            </a:r>
            <a:r>
              <a:rPr sz="115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n</a:t>
            </a:r>
            <a:r>
              <a:rPr sz="1150" spc="-5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t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1332" y="3615669"/>
            <a:ext cx="260985" cy="635"/>
          </a:xfrm>
          <a:custGeom>
            <a:avLst/>
            <a:gdLst/>
            <a:ahLst/>
            <a:cxnLst/>
            <a:rect l="l" t="t" r="r" b="b"/>
            <a:pathLst>
              <a:path w="260984" h="635">
                <a:moveTo>
                  <a:pt x="0" y="573"/>
                </a:moveTo>
                <a:lnTo>
                  <a:pt x="260887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7851" y="3611608"/>
            <a:ext cx="9525" cy="267335"/>
          </a:xfrm>
          <a:custGeom>
            <a:avLst/>
            <a:gdLst/>
            <a:ahLst/>
            <a:cxnLst/>
            <a:rect l="l" t="t" r="r" b="b"/>
            <a:pathLst>
              <a:path w="9525" h="267335">
                <a:moveTo>
                  <a:pt x="9046" y="0"/>
                </a:moveTo>
                <a:lnTo>
                  <a:pt x="0" y="26695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5852" y="3866186"/>
            <a:ext cx="259079" cy="1905"/>
          </a:xfrm>
          <a:custGeom>
            <a:avLst/>
            <a:gdLst/>
            <a:ahLst/>
            <a:cxnLst/>
            <a:rect l="l" t="t" r="r" b="b"/>
            <a:pathLst>
              <a:path w="259080" h="1904">
                <a:moveTo>
                  <a:pt x="258592" y="1462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3075" y="3607559"/>
            <a:ext cx="1905" cy="263525"/>
          </a:xfrm>
          <a:custGeom>
            <a:avLst/>
            <a:gdLst/>
            <a:ahLst/>
            <a:cxnLst/>
            <a:rect l="l" t="t" r="r" b="b"/>
            <a:pathLst>
              <a:path w="1904" h="263525">
                <a:moveTo>
                  <a:pt x="0" y="263205"/>
                </a:moveTo>
                <a:lnTo>
                  <a:pt x="131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2738" y="3613430"/>
            <a:ext cx="255904" cy="635"/>
          </a:xfrm>
          <a:custGeom>
            <a:avLst/>
            <a:gdLst/>
            <a:ahLst/>
            <a:cxnLst/>
            <a:rect l="l" t="t" r="r" b="b"/>
            <a:pathLst>
              <a:path w="255905" h="635">
                <a:moveTo>
                  <a:pt x="0" y="281"/>
                </a:moveTo>
                <a:lnTo>
                  <a:pt x="25543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0675" y="3610214"/>
            <a:ext cx="8255" cy="256540"/>
          </a:xfrm>
          <a:custGeom>
            <a:avLst/>
            <a:gdLst/>
            <a:ahLst/>
            <a:cxnLst/>
            <a:rect l="l" t="t" r="r" b="b"/>
            <a:pathLst>
              <a:path w="8255" h="256539">
                <a:moveTo>
                  <a:pt x="8112" y="0"/>
                </a:moveTo>
                <a:lnTo>
                  <a:pt x="0" y="25602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4504" y="3865398"/>
            <a:ext cx="251460" cy="1270"/>
          </a:xfrm>
          <a:custGeom>
            <a:avLst/>
            <a:gdLst/>
            <a:ahLst/>
            <a:cxnLst/>
            <a:rect l="l" t="t" r="r" b="b"/>
            <a:pathLst>
              <a:path w="251459" h="1270">
                <a:moveTo>
                  <a:pt x="251346" y="1192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3942" y="3614814"/>
            <a:ext cx="635" cy="254635"/>
          </a:xfrm>
          <a:custGeom>
            <a:avLst/>
            <a:gdLst/>
            <a:ahLst/>
            <a:cxnLst/>
            <a:rect l="l" t="t" r="r" b="b"/>
            <a:pathLst>
              <a:path w="634" h="254635">
                <a:moveTo>
                  <a:pt x="0" y="254543"/>
                </a:moveTo>
                <a:lnTo>
                  <a:pt x="52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5610" y="367809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4607" y="3653813"/>
            <a:ext cx="1270" cy="19685"/>
          </a:xfrm>
          <a:custGeom>
            <a:avLst/>
            <a:gdLst/>
            <a:ahLst/>
            <a:cxnLst/>
            <a:rect l="l" t="t" r="r" b="b"/>
            <a:pathLst>
              <a:path w="1270" h="19685">
                <a:moveTo>
                  <a:pt x="0" y="0"/>
                </a:moveTo>
                <a:lnTo>
                  <a:pt x="978" y="1956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9837" y="3664893"/>
            <a:ext cx="21590" cy="11430"/>
          </a:xfrm>
          <a:custGeom>
            <a:avLst/>
            <a:gdLst/>
            <a:ahLst/>
            <a:cxnLst/>
            <a:rect l="l" t="t" r="r" b="b"/>
            <a:pathLst>
              <a:path w="21590" h="11429">
                <a:moveTo>
                  <a:pt x="0" y="0"/>
                </a:moveTo>
                <a:lnTo>
                  <a:pt x="21287" y="1106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9063" y="3672452"/>
            <a:ext cx="13970" cy="4445"/>
          </a:xfrm>
          <a:custGeom>
            <a:avLst/>
            <a:gdLst/>
            <a:ahLst/>
            <a:cxnLst/>
            <a:rect l="l" t="t" r="r" b="b"/>
            <a:pathLst>
              <a:path w="13970" h="4445">
                <a:moveTo>
                  <a:pt x="13434" y="0"/>
                </a:moveTo>
                <a:lnTo>
                  <a:pt x="0" y="430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7611" y="3670033"/>
            <a:ext cx="5715" cy="29209"/>
          </a:xfrm>
          <a:custGeom>
            <a:avLst/>
            <a:gdLst/>
            <a:ahLst/>
            <a:cxnLst/>
            <a:rect l="l" t="t" r="r" b="b"/>
            <a:pathLst>
              <a:path w="5715" h="29210">
                <a:moveTo>
                  <a:pt x="5614" y="0"/>
                </a:moveTo>
                <a:lnTo>
                  <a:pt x="0" y="2895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0185" y="3676377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20">
                <a:moveTo>
                  <a:pt x="14536" y="19842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2692" y="3675140"/>
            <a:ext cx="14604" cy="27305"/>
          </a:xfrm>
          <a:custGeom>
            <a:avLst/>
            <a:gdLst/>
            <a:ahLst/>
            <a:cxnLst/>
            <a:rect l="l" t="t" r="r" b="b"/>
            <a:pathLst>
              <a:path w="14604" h="27304">
                <a:moveTo>
                  <a:pt x="14548" y="0"/>
                </a:moveTo>
                <a:lnTo>
                  <a:pt x="0" y="27255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918" y="3671507"/>
            <a:ext cx="2540" cy="36195"/>
          </a:xfrm>
          <a:custGeom>
            <a:avLst/>
            <a:gdLst/>
            <a:ahLst/>
            <a:cxnLst/>
            <a:rect l="l" t="t" r="r" b="b"/>
            <a:pathLst>
              <a:path w="2540" h="36195">
                <a:moveTo>
                  <a:pt x="2351" y="36175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8886" y="3676681"/>
            <a:ext cx="19685" cy="3175"/>
          </a:xfrm>
          <a:custGeom>
            <a:avLst/>
            <a:gdLst/>
            <a:ahLst/>
            <a:cxnLst/>
            <a:rect l="l" t="t" r="r" b="b"/>
            <a:pathLst>
              <a:path w="19684" h="3175">
                <a:moveTo>
                  <a:pt x="19251" y="0"/>
                </a:moveTo>
                <a:lnTo>
                  <a:pt x="0" y="276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405" y="3669100"/>
            <a:ext cx="28575" cy="13335"/>
          </a:xfrm>
          <a:custGeom>
            <a:avLst/>
            <a:gdLst/>
            <a:ahLst/>
            <a:cxnLst/>
            <a:rect l="l" t="t" r="r" b="b"/>
            <a:pathLst>
              <a:path w="28575" h="13335">
                <a:moveTo>
                  <a:pt x="0" y="12710"/>
                </a:moveTo>
                <a:lnTo>
                  <a:pt x="28364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4641" y="3652418"/>
            <a:ext cx="635" cy="26670"/>
          </a:xfrm>
          <a:custGeom>
            <a:avLst/>
            <a:gdLst/>
            <a:ahLst/>
            <a:cxnLst/>
            <a:rect l="l" t="t" r="r" b="b"/>
            <a:pathLst>
              <a:path w="634" h="26670">
                <a:moveTo>
                  <a:pt x="0" y="26490"/>
                </a:moveTo>
                <a:lnTo>
                  <a:pt x="50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947" y="3652339"/>
            <a:ext cx="635" cy="13970"/>
          </a:xfrm>
          <a:custGeom>
            <a:avLst/>
            <a:gdLst/>
            <a:ahLst/>
            <a:cxnLst/>
            <a:rect l="l" t="t" r="r" b="b"/>
            <a:pathLst>
              <a:path w="634" h="13970">
                <a:moveTo>
                  <a:pt x="281" y="0"/>
                </a:moveTo>
                <a:lnTo>
                  <a:pt x="0" y="1397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1310" y="3663352"/>
            <a:ext cx="17780" cy="9525"/>
          </a:xfrm>
          <a:custGeom>
            <a:avLst/>
            <a:gdLst/>
            <a:ahLst/>
            <a:cxnLst/>
            <a:rect l="l" t="t" r="r" b="b"/>
            <a:pathLst>
              <a:path w="17779" h="9525">
                <a:moveTo>
                  <a:pt x="0" y="0"/>
                </a:moveTo>
                <a:lnTo>
                  <a:pt x="17766" y="8931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575" y="367170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531" y="0"/>
                </a:moveTo>
                <a:lnTo>
                  <a:pt x="0" y="283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1639" y="3668807"/>
            <a:ext cx="4445" cy="19050"/>
          </a:xfrm>
          <a:custGeom>
            <a:avLst/>
            <a:gdLst/>
            <a:ahLst/>
            <a:cxnLst/>
            <a:rect l="l" t="t" r="r" b="b"/>
            <a:pathLst>
              <a:path w="4445" h="19050">
                <a:moveTo>
                  <a:pt x="3971" y="0"/>
                </a:moveTo>
                <a:lnTo>
                  <a:pt x="0" y="1905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5035" y="3680202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59" h="15875">
                <a:moveTo>
                  <a:pt x="10148" y="15298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8205" y="3673903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10745" y="0"/>
                </a:moveTo>
                <a:lnTo>
                  <a:pt x="0" y="2233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212" y="3675860"/>
            <a:ext cx="1270" cy="31115"/>
          </a:xfrm>
          <a:custGeom>
            <a:avLst/>
            <a:gdLst/>
            <a:ahLst/>
            <a:cxnLst/>
            <a:rect l="l" t="t" r="r" b="b"/>
            <a:pathLst>
              <a:path w="1270" h="31114">
                <a:moveTo>
                  <a:pt x="1125" y="30494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295" y="3676467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-5624" y="84"/>
                </a:moveTo>
                <a:lnTo>
                  <a:pt x="15041" y="84"/>
                </a:lnTo>
              </a:path>
            </a:pathLst>
          </a:custGeom>
          <a:ln w="1141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1587" y="3669156"/>
            <a:ext cx="24765" cy="10795"/>
          </a:xfrm>
          <a:custGeom>
            <a:avLst/>
            <a:gdLst/>
            <a:ahLst/>
            <a:cxnLst/>
            <a:rect l="l" t="t" r="r" b="b"/>
            <a:pathLst>
              <a:path w="24765" h="10795">
                <a:moveTo>
                  <a:pt x="0" y="10742"/>
                </a:moveTo>
                <a:lnTo>
                  <a:pt x="2446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5181" y="3659797"/>
            <a:ext cx="635" cy="17780"/>
          </a:xfrm>
          <a:custGeom>
            <a:avLst/>
            <a:gdLst/>
            <a:ahLst/>
            <a:cxnLst/>
            <a:rect l="l" t="t" r="r" b="b"/>
            <a:pathLst>
              <a:path w="634" h="17779">
                <a:moveTo>
                  <a:pt x="472" y="17693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5610" y="374559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4168" y="3725410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5" h="22225">
                <a:moveTo>
                  <a:pt x="0" y="0"/>
                </a:moveTo>
                <a:lnTo>
                  <a:pt x="5445" y="2213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0377" y="373704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0" y="7379"/>
                </a:moveTo>
                <a:lnTo>
                  <a:pt x="22637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1763" y="3734769"/>
            <a:ext cx="7620" cy="20320"/>
          </a:xfrm>
          <a:custGeom>
            <a:avLst/>
            <a:gdLst/>
            <a:ahLst/>
            <a:cxnLst/>
            <a:rect l="l" t="t" r="r" b="b"/>
            <a:pathLst>
              <a:path w="7620" h="20320">
                <a:moveTo>
                  <a:pt x="7290" y="0"/>
                </a:moveTo>
                <a:lnTo>
                  <a:pt x="0" y="2005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2843" y="3745027"/>
            <a:ext cx="11430" cy="19685"/>
          </a:xfrm>
          <a:custGeom>
            <a:avLst/>
            <a:gdLst/>
            <a:ahLst/>
            <a:cxnLst/>
            <a:rect l="l" t="t" r="r" b="b"/>
            <a:pathLst>
              <a:path w="11429" h="19685">
                <a:moveTo>
                  <a:pt x="0" y="0"/>
                </a:moveTo>
                <a:lnTo>
                  <a:pt x="11206" y="19583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2863" y="3750292"/>
            <a:ext cx="24130" cy="7620"/>
          </a:xfrm>
          <a:custGeom>
            <a:avLst/>
            <a:gdLst/>
            <a:ahLst/>
            <a:cxnLst/>
            <a:rect l="l" t="t" r="r" b="b"/>
            <a:pathLst>
              <a:path w="24129" h="7620">
                <a:moveTo>
                  <a:pt x="23875" y="757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4175" y="3750157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26722" y="0"/>
                </a:moveTo>
                <a:lnTo>
                  <a:pt x="0" y="9662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96976" y="3737030"/>
            <a:ext cx="21590" cy="24130"/>
          </a:xfrm>
          <a:custGeom>
            <a:avLst/>
            <a:gdLst/>
            <a:ahLst/>
            <a:cxnLst/>
            <a:rect l="l" t="t" r="r" b="b"/>
            <a:pathLst>
              <a:path w="21590" h="24129">
                <a:moveTo>
                  <a:pt x="0" y="23610"/>
                </a:moveTo>
                <a:lnTo>
                  <a:pt x="2155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4242" y="3741046"/>
            <a:ext cx="26034" cy="2540"/>
          </a:xfrm>
          <a:custGeom>
            <a:avLst/>
            <a:gdLst/>
            <a:ahLst/>
            <a:cxnLst/>
            <a:rect l="l" t="t" r="r" b="b"/>
            <a:pathLst>
              <a:path w="26034" h="2539">
                <a:moveTo>
                  <a:pt x="25709" y="201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1013" y="3739583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0" y="0"/>
                </a:moveTo>
                <a:lnTo>
                  <a:pt x="29996" y="581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0365" y="3720697"/>
            <a:ext cx="6350" cy="33020"/>
          </a:xfrm>
          <a:custGeom>
            <a:avLst/>
            <a:gdLst/>
            <a:ahLst/>
            <a:cxnLst/>
            <a:rect l="l" t="t" r="r" b="b"/>
            <a:pathLst>
              <a:path w="6350" h="33020">
                <a:moveTo>
                  <a:pt x="0" y="32958"/>
                </a:moveTo>
                <a:lnTo>
                  <a:pt x="609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6846" y="3723700"/>
            <a:ext cx="3810" cy="16510"/>
          </a:xfrm>
          <a:custGeom>
            <a:avLst/>
            <a:gdLst/>
            <a:ahLst/>
            <a:cxnLst/>
            <a:rect l="l" t="t" r="r" b="b"/>
            <a:pathLst>
              <a:path w="3809" h="16510">
                <a:moveTo>
                  <a:pt x="0" y="0"/>
                </a:moveTo>
                <a:lnTo>
                  <a:pt x="3780" y="1651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1401" y="3736254"/>
            <a:ext cx="17780" cy="5715"/>
          </a:xfrm>
          <a:custGeom>
            <a:avLst/>
            <a:gdLst/>
            <a:ahLst/>
            <a:cxnLst/>
            <a:rect l="l" t="t" r="r" b="b"/>
            <a:pathLst>
              <a:path w="17779" h="5714">
                <a:moveTo>
                  <a:pt x="0" y="5613"/>
                </a:moveTo>
                <a:lnTo>
                  <a:pt x="172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6883" y="3733712"/>
            <a:ext cx="5080" cy="13335"/>
          </a:xfrm>
          <a:custGeom>
            <a:avLst/>
            <a:gdLst/>
            <a:ahLst/>
            <a:cxnLst/>
            <a:rect l="l" t="t" r="r" b="b"/>
            <a:pathLst>
              <a:path w="5079" h="13335">
                <a:moveTo>
                  <a:pt x="4556" y="0"/>
                </a:moveTo>
                <a:lnTo>
                  <a:pt x="0" y="1296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4869" y="3743273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0" y="0"/>
                </a:moveTo>
                <a:lnTo>
                  <a:pt x="5445" y="1053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7949" y="3751439"/>
            <a:ext cx="20320" cy="6350"/>
          </a:xfrm>
          <a:custGeom>
            <a:avLst/>
            <a:gdLst/>
            <a:ahLst/>
            <a:cxnLst/>
            <a:rect l="l" t="t" r="r" b="b"/>
            <a:pathLst>
              <a:path w="20320" h="6350">
                <a:moveTo>
                  <a:pt x="19780" y="631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0937" y="3749381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20">
                <a:moveTo>
                  <a:pt x="21591" y="0"/>
                </a:moveTo>
                <a:lnTo>
                  <a:pt x="0" y="724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370" y="3741057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255"/>
                </a:moveTo>
                <a:lnTo>
                  <a:pt x="1742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2793" y="3741529"/>
            <a:ext cx="19050" cy="1905"/>
          </a:xfrm>
          <a:custGeom>
            <a:avLst/>
            <a:gdLst/>
            <a:ahLst/>
            <a:cxnLst/>
            <a:rect l="l" t="t" r="r" b="b"/>
            <a:pathLst>
              <a:path w="19050" h="1904">
                <a:moveTo>
                  <a:pt x="18452" y="1507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2667" y="3736906"/>
            <a:ext cx="21590" cy="4445"/>
          </a:xfrm>
          <a:custGeom>
            <a:avLst/>
            <a:gdLst/>
            <a:ahLst/>
            <a:cxnLst/>
            <a:rect l="l" t="t" r="r" b="b"/>
            <a:pathLst>
              <a:path w="21590" h="4445">
                <a:moveTo>
                  <a:pt x="0" y="0"/>
                </a:moveTo>
                <a:lnTo>
                  <a:pt x="21141" y="438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1052" y="3727176"/>
            <a:ext cx="5080" cy="25400"/>
          </a:xfrm>
          <a:custGeom>
            <a:avLst/>
            <a:gdLst/>
            <a:ahLst/>
            <a:cxnLst/>
            <a:rect l="l" t="t" r="r" b="b"/>
            <a:pathLst>
              <a:path w="5079" h="25400">
                <a:moveTo>
                  <a:pt x="0" y="24938"/>
                </a:moveTo>
                <a:lnTo>
                  <a:pt x="4601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5610" y="38130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10422" y="3789864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20">
                <a:moveTo>
                  <a:pt x="0" y="0"/>
                </a:moveTo>
                <a:lnTo>
                  <a:pt x="14233" y="19808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0962" y="3802272"/>
            <a:ext cx="24130" cy="4445"/>
          </a:xfrm>
          <a:custGeom>
            <a:avLst/>
            <a:gdLst/>
            <a:ahLst/>
            <a:cxnLst/>
            <a:rect l="l" t="t" r="r" b="b"/>
            <a:pathLst>
              <a:path w="24129" h="4445">
                <a:moveTo>
                  <a:pt x="0" y="4319"/>
                </a:moveTo>
                <a:lnTo>
                  <a:pt x="2392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6376" y="3800224"/>
            <a:ext cx="1905" cy="23495"/>
          </a:xfrm>
          <a:custGeom>
            <a:avLst/>
            <a:gdLst/>
            <a:ahLst/>
            <a:cxnLst/>
            <a:rect l="l" t="t" r="r" b="b"/>
            <a:pathLst>
              <a:path w="1904" h="23495">
                <a:moveTo>
                  <a:pt x="1530" y="0"/>
                </a:moveTo>
                <a:lnTo>
                  <a:pt x="0" y="2290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6275" y="3810910"/>
            <a:ext cx="635" cy="13970"/>
          </a:xfrm>
          <a:custGeom>
            <a:avLst/>
            <a:gdLst/>
            <a:ahLst/>
            <a:cxnLst/>
            <a:rect l="l" t="t" r="r" b="b"/>
            <a:pathLst>
              <a:path w="634" h="13970">
                <a:moveTo>
                  <a:pt x="0" y="0"/>
                </a:moveTo>
                <a:lnTo>
                  <a:pt x="517" y="1352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09274" y="3821248"/>
            <a:ext cx="25400" cy="1270"/>
          </a:xfrm>
          <a:custGeom>
            <a:avLst/>
            <a:gdLst/>
            <a:ahLst/>
            <a:cxnLst/>
            <a:rect l="l" t="t" r="r" b="b"/>
            <a:pathLst>
              <a:path w="25400" h="1270">
                <a:moveTo>
                  <a:pt x="25405" y="0"/>
                </a:moveTo>
                <a:lnTo>
                  <a:pt x="0" y="86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0104" y="3817131"/>
            <a:ext cx="28575" cy="15875"/>
          </a:xfrm>
          <a:custGeom>
            <a:avLst/>
            <a:gdLst/>
            <a:ahLst/>
            <a:cxnLst/>
            <a:rect l="l" t="t" r="r" b="b"/>
            <a:pathLst>
              <a:path w="28575" h="15875">
                <a:moveTo>
                  <a:pt x="28443" y="0"/>
                </a:moveTo>
                <a:lnTo>
                  <a:pt x="0" y="1537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1916" y="3811293"/>
            <a:ext cx="14604" cy="23495"/>
          </a:xfrm>
          <a:custGeom>
            <a:avLst/>
            <a:gdLst/>
            <a:ahLst/>
            <a:cxnLst/>
            <a:rect l="l" t="t" r="r" b="b"/>
            <a:pathLst>
              <a:path w="14604" h="23495">
                <a:moveTo>
                  <a:pt x="0" y="23138"/>
                </a:moveTo>
                <a:lnTo>
                  <a:pt x="1439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2028" y="3801282"/>
            <a:ext cx="13970" cy="26034"/>
          </a:xfrm>
          <a:custGeom>
            <a:avLst/>
            <a:gdLst/>
            <a:ahLst/>
            <a:cxnLst/>
            <a:rect l="l" t="t" r="r" b="b"/>
            <a:pathLst>
              <a:path w="13970" h="26035">
                <a:moveTo>
                  <a:pt x="13648" y="25849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7699" y="3789752"/>
            <a:ext cx="11430" cy="19050"/>
          </a:xfrm>
          <a:custGeom>
            <a:avLst/>
            <a:gdLst/>
            <a:ahLst/>
            <a:cxnLst/>
            <a:rect l="l" t="t" r="r" b="b"/>
            <a:pathLst>
              <a:path w="11429" h="19050">
                <a:moveTo>
                  <a:pt x="0" y="18773"/>
                </a:moveTo>
                <a:lnTo>
                  <a:pt x="11093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1828" y="3788458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29" h="15239">
                <a:moveTo>
                  <a:pt x="0" y="0"/>
                </a:moveTo>
                <a:lnTo>
                  <a:pt x="11048" y="14645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2211" y="3801574"/>
            <a:ext cx="17145" cy="3175"/>
          </a:xfrm>
          <a:custGeom>
            <a:avLst/>
            <a:gdLst/>
            <a:ahLst/>
            <a:cxnLst/>
            <a:rect l="l" t="t" r="r" b="b"/>
            <a:pathLst>
              <a:path w="17145" h="3175">
                <a:moveTo>
                  <a:pt x="0" y="2755"/>
                </a:moveTo>
                <a:lnTo>
                  <a:pt x="16775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28807" y="3798908"/>
            <a:ext cx="1905" cy="19685"/>
          </a:xfrm>
          <a:custGeom>
            <a:avLst/>
            <a:gdLst/>
            <a:ahLst/>
            <a:cxnLst/>
            <a:rect l="l" t="t" r="r" b="b"/>
            <a:pathLst>
              <a:path w="1904" h="19685">
                <a:moveTo>
                  <a:pt x="1890" y="0"/>
                </a:moveTo>
                <a:lnTo>
                  <a:pt x="0" y="1932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28120" y="3809482"/>
            <a:ext cx="1270" cy="10795"/>
          </a:xfrm>
          <a:custGeom>
            <a:avLst/>
            <a:gdLst/>
            <a:ahLst/>
            <a:cxnLst/>
            <a:rect l="l" t="t" r="r" b="b"/>
            <a:pathLst>
              <a:path w="1270" h="10795">
                <a:moveTo>
                  <a:pt x="0" y="0"/>
                </a:moveTo>
                <a:lnTo>
                  <a:pt x="1068" y="1059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1437" y="3819988"/>
            <a:ext cx="15240" cy="1905"/>
          </a:xfrm>
          <a:custGeom>
            <a:avLst/>
            <a:gdLst/>
            <a:ahLst/>
            <a:cxnLst/>
            <a:rect l="l" t="t" r="r" b="b"/>
            <a:pathLst>
              <a:path w="15240" h="1904">
                <a:moveTo>
                  <a:pt x="14660" y="0"/>
                </a:moveTo>
                <a:lnTo>
                  <a:pt x="0" y="1293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6180" y="3816602"/>
            <a:ext cx="24765" cy="12700"/>
          </a:xfrm>
          <a:custGeom>
            <a:avLst/>
            <a:gdLst/>
            <a:ahLst/>
            <a:cxnLst/>
            <a:rect l="l" t="t" r="r" b="b"/>
            <a:pathLst>
              <a:path w="24765" h="12700">
                <a:moveTo>
                  <a:pt x="24258" y="0"/>
                </a:moveTo>
                <a:lnTo>
                  <a:pt x="0" y="12305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2141" y="381707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59" h="15239">
                <a:moveTo>
                  <a:pt x="0" y="15219"/>
                </a:moveTo>
                <a:lnTo>
                  <a:pt x="968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04447" y="3804375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12466" y="21439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1893" y="3803171"/>
            <a:ext cx="9525" cy="635"/>
          </a:xfrm>
          <a:custGeom>
            <a:avLst/>
            <a:gdLst/>
            <a:ahLst/>
            <a:cxnLst/>
            <a:rect l="l" t="t" r="r" b="b"/>
            <a:pathLst>
              <a:path w="9525" h="635">
                <a:moveTo>
                  <a:pt x="0" y="0"/>
                </a:moveTo>
                <a:lnTo>
                  <a:pt x="9147" y="41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8171" y="3794656"/>
            <a:ext cx="8255" cy="12065"/>
          </a:xfrm>
          <a:custGeom>
            <a:avLst/>
            <a:gdLst/>
            <a:ahLst/>
            <a:cxnLst/>
            <a:rect l="l" t="t" r="r" b="b"/>
            <a:pathLst>
              <a:path w="8254" h="12064">
                <a:moveTo>
                  <a:pt x="0" y="11912"/>
                </a:moveTo>
                <a:lnTo>
                  <a:pt x="797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354498" y="3918498"/>
            <a:ext cx="4216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-8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150" spc="-6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r</a:t>
            </a:r>
            <a:r>
              <a:rPr sz="1150" spc="-7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ders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09993" y="3615140"/>
            <a:ext cx="259715" cy="1270"/>
          </a:xfrm>
          <a:custGeom>
            <a:avLst/>
            <a:gdLst/>
            <a:ahLst/>
            <a:cxnLst/>
            <a:rect l="l" t="t" r="r" b="b"/>
            <a:pathLst>
              <a:path w="259714" h="1270">
                <a:moveTo>
                  <a:pt x="0" y="1124"/>
                </a:moveTo>
                <a:lnTo>
                  <a:pt x="259098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62588" y="3609111"/>
            <a:ext cx="635" cy="266700"/>
          </a:xfrm>
          <a:custGeom>
            <a:avLst/>
            <a:gdLst/>
            <a:ahLst/>
            <a:cxnLst/>
            <a:rect l="l" t="t" r="r" b="b"/>
            <a:pathLst>
              <a:path w="635" h="266700">
                <a:moveTo>
                  <a:pt x="56" y="0"/>
                </a:moveTo>
                <a:lnTo>
                  <a:pt x="0" y="26657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13042" y="3865151"/>
            <a:ext cx="259715" cy="635"/>
          </a:xfrm>
          <a:custGeom>
            <a:avLst/>
            <a:gdLst/>
            <a:ahLst/>
            <a:cxnLst/>
            <a:rect l="l" t="t" r="r" b="b"/>
            <a:pathLst>
              <a:path w="259714" h="635">
                <a:moveTo>
                  <a:pt x="259436" y="0"/>
                </a:moveTo>
                <a:lnTo>
                  <a:pt x="0" y="641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16912" y="3613150"/>
            <a:ext cx="1905" cy="258445"/>
          </a:xfrm>
          <a:custGeom>
            <a:avLst/>
            <a:gdLst/>
            <a:ahLst/>
            <a:cxnLst/>
            <a:rect l="l" t="t" r="r" b="b"/>
            <a:pathLst>
              <a:path w="1905" h="258445">
                <a:moveTo>
                  <a:pt x="0" y="257940"/>
                </a:moveTo>
                <a:lnTo>
                  <a:pt x="1293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1399" y="3613138"/>
            <a:ext cx="252729" cy="1905"/>
          </a:xfrm>
          <a:custGeom>
            <a:avLst/>
            <a:gdLst/>
            <a:ahLst/>
            <a:cxnLst/>
            <a:rect l="l" t="t" r="r" b="b"/>
            <a:pathLst>
              <a:path w="252730" h="1904">
                <a:moveTo>
                  <a:pt x="0" y="1529"/>
                </a:moveTo>
                <a:lnTo>
                  <a:pt x="252651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64242" y="3607705"/>
            <a:ext cx="635" cy="256540"/>
          </a:xfrm>
          <a:custGeom>
            <a:avLst/>
            <a:gdLst/>
            <a:ahLst/>
            <a:cxnLst/>
            <a:rect l="l" t="t" r="r" b="b"/>
            <a:pathLst>
              <a:path w="635" h="256539">
                <a:moveTo>
                  <a:pt x="0" y="0"/>
                </a:moveTo>
                <a:lnTo>
                  <a:pt x="517" y="25606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18352" y="3864386"/>
            <a:ext cx="255904" cy="635"/>
          </a:xfrm>
          <a:custGeom>
            <a:avLst/>
            <a:gdLst/>
            <a:ahLst/>
            <a:cxnLst/>
            <a:rect l="l" t="t" r="r" b="b"/>
            <a:pathLst>
              <a:path w="255905" h="635">
                <a:moveTo>
                  <a:pt x="255531" y="3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17182" y="3614814"/>
            <a:ext cx="1270" cy="255270"/>
          </a:xfrm>
          <a:custGeom>
            <a:avLst/>
            <a:gdLst/>
            <a:ahLst/>
            <a:cxnLst/>
            <a:rect l="l" t="t" r="r" b="b"/>
            <a:pathLst>
              <a:path w="1269" h="255270">
                <a:moveTo>
                  <a:pt x="0" y="254858"/>
                </a:moveTo>
                <a:lnTo>
                  <a:pt x="1147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19458" y="367809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67971" y="3657131"/>
            <a:ext cx="6350" cy="27940"/>
          </a:xfrm>
          <a:custGeom>
            <a:avLst/>
            <a:gdLst/>
            <a:ahLst/>
            <a:cxnLst/>
            <a:rect l="l" t="t" r="r" b="b"/>
            <a:pathLst>
              <a:path w="6350" h="27939">
                <a:moveTo>
                  <a:pt x="0" y="0"/>
                </a:moveTo>
                <a:lnTo>
                  <a:pt x="5828" y="2784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5856" y="3669460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0" y="13790"/>
                </a:moveTo>
                <a:lnTo>
                  <a:pt x="18958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68939" y="3666861"/>
            <a:ext cx="20955" cy="13335"/>
          </a:xfrm>
          <a:custGeom>
            <a:avLst/>
            <a:gdLst/>
            <a:ahLst/>
            <a:cxnLst/>
            <a:rect l="l" t="t" r="r" b="b"/>
            <a:pathLst>
              <a:path w="20955" h="13335">
                <a:moveTo>
                  <a:pt x="20455" y="0"/>
                </a:moveTo>
                <a:lnTo>
                  <a:pt x="0" y="1290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73980" y="3666659"/>
            <a:ext cx="3175" cy="32384"/>
          </a:xfrm>
          <a:custGeom>
            <a:avLst/>
            <a:gdLst/>
            <a:ahLst/>
            <a:cxnLst/>
            <a:rect l="l" t="t" r="r" b="b"/>
            <a:pathLst>
              <a:path w="3175" h="32385">
                <a:moveTo>
                  <a:pt x="2700" y="0"/>
                </a:moveTo>
                <a:lnTo>
                  <a:pt x="0" y="3210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70604" y="3678886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5" h="22225">
                <a:moveTo>
                  <a:pt x="5456" y="21630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459195" y="3680551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20">
                <a:moveTo>
                  <a:pt x="21490" y="0"/>
                </a:moveTo>
                <a:lnTo>
                  <a:pt x="0" y="718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56922" y="3672058"/>
            <a:ext cx="9525" cy="23495"/>
          </a:xfrm>
          <a:custGeom>
            <a:avLst/>
            <a:gdLst/>
            <a:ahLst/>
            <a:cxnLst/>
            <a:rect l="l" t="t" r="r" b="b"/>
            <a:pathLst>
              <a:path w="9525" h="23495">
                <a:moveTo>
                  <a:pt x="9271" y="23307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52287" y="3666018"/>
            <a:ext cx="11430" cy="19050"/>
          </a:xfrm>
          <a:custGeom>
            <a:avLst/>
            <a:gdLst/>
            <a:ahLst/>
            <a:cxnLst/>
            <a:rect l="l" t="t" r="r" b="b"/>
            <a:pathLst>
              <a:path w="11430" h="19050">
                <a:moveTo>
                  <a:pt x="11116" y="18818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47336" y="3666839"/>
            <a:ext cx="29845" cy="12700"/>
          </a:xfrm>
          <a:custGeom>
            <a:avLst/>
            <a:gdLst/>
            <a:ahLst/>
            <a:cxnLst/>
            <a:rect l="l" t="t" r="r" b="b"/>
            <a:pathLst>
              <a:path w="29844" h="12700">
                <a:moveTo>
                  <a:pt x="0" y="0"/>
                </a:moveTo>
                <a:lnTo>
                  <a:pt x="29355" y="1213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65654" y="3655748"/>
            <a:ext cx="4445" cy="29845"/>
          </a:xfrm>
          <a:custGeom>
            <a:avLst/>
            <a:gdLst/>
            <a:ahLst/>
            <a:cxnLst/>
            <a:rect l="l" t="t" r="r" b="b"/>
            <a:pathLst>
              <a:path w="4444" h="29845">
                <a:moveTo>
                  <a:pt x="0" y="29268"/>
                </a:moveTo>
                <a:lnTo>
                  <a:pt x="3904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469659" y="3655669"/>
            <a:ext cx="4445" cy="21590"/>
          </a:xfrm>
          <a:custGeom>
            <a:avLst/>
            <a:gdLst/>
            <a:ahLst/>
            <a:cxnLst/>
            <a:rect l="l" t="t" r="r" b="b"/>
            <a:pathLst>
              <a:path w="4444" h="21589">
                <a:moveTo>
                  <a:pt x="0" y="0"/>
                </a:moveTo>
                <a:lnTo>
                  <a:pt x="4196" y="2138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66531" y="3670101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4" h="10795">
                <a:moveTo>
                  <a:pt x="0" y="10731"/>
                </a:moveTo>
                <a:lnTo>
                  <a:pt x="16629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77895" y="366631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13456" y="0"/>
                </a:moveTo>
                <a:lnTo>
                  <a:pt x="0" y="8481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6759" y="3665332"/>
            <a:ext cx="2540" cy="27305"/>
          </a:xfrm>
          <a:custGeom>
            <a:avLst/>
            <a:gdLst/>
            <a:ahLst/>
            <a:cxnLst/>
            <a:rect l="l" t="t" r="r" b="b"/>
            <a:pathLst>
              <a:path w="2540" h="27304">
                <a:moveTo>
                  <a:pt x="2317" y="0"/>
                </a:moveTo>
                <a:lnTo>
                  <a:pt x="0" y="2725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2044" y="3682407"/>
            <a:ext cx="5080" cy="17145"/>
          </a:xfrm>
          <a:custGeom>
            <a:avLst/>
            <a:gdLst/>
            <a:ahLst/>
            <a:cxnLst/>
            <a:rect l="l" t="t" r="r" b="b"/>
            <a:pathLst>
              <a:path w="5080" h="17145">
                <a:moveTo>
                  <a:pt x="4703" y="16895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64348" y="3679685"/>
            <a:ext cx="18415" cy="6350"/>
          </a:xfrm>
          <a:custGeom>
            <a:avLst/>
            <a:gdLst/>
            <a:ahLst/>
            <a:cxnLst/>
            <a:rect l="l" t="t" r="r" b="b"/>
            <a:pathLst>
              <a:path w="18415" h="6350">
                <a:moveTo>
                  <a:pt x="17923" y="0"/>
                </a:moveTo>
                <a:lnTo>
                  <a:pt x="0" y="620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60399" y="3676254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155" y="17716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455212" y="3668841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8944" y="14971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448754" y="3665422"/>
            <a:ext cx="20320" cy="7620"/>
          </a:xfrm>
          <a:custGeom>
            <a:avLst/>
            <a:gdLst/>
            <a:ahLst/>
            <a:cxnLst/>
            <a:rect l="l" t="t" r="r" b="b"/>
            <a:pathLst>
              <a:path w="20319" h="7620">
                <a:moveTo>
                  <a:pt x="0" y="0"/>
                </a:moveTo>
                <a:lnTo>
                  <a:pt x="19960" y="737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66351" y="3659775"/>
            <a:ext cx="3810" cy="24130"/>
          </a:xfrm>
          <a:custGeom>
            <a:avLst/>
            <a:gdLst/>
            <a:ahLst/>
            <a:cxnLst/>
            <a:rect l="l" t="t" r="r" b="b"/>
            <a:pathLst>
              <a:path w="3809" h="24129">
                <a:moveTo>
                  <a:pt x="0" y="23745"/>
                </a:moveTo>
                <a:lnTo>
                  <a:pt x="3589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19458" y="374559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4888" y="3721079"/>
            <a:ext cx="13970" cy="26670"/>
          </a:xfrm>
          <a:custGeom>
            <a:avLst/>
            <a:gdLst/>
            <a:ahLst/>
            <a:cxnLst/>
            <a:rect l="l" t="t" r="r" b="b"/>
            <a:pathLst>
              <a:path w="13969" h="26670">
                <a:moveTo>
                  <a:pt x="0" y="0"/>
                </a:moveTo>
                <a:lnTo>
                  <a:pt x="13603" y="26355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67184" y="3733205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0" y="14296"/>
                </a:moveTo>
                <a:lnTo>
                  <a:pt x="18981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476815" y="3728841"/>
            <a:ext cx="8255" cy="22860"/>
          </a:xfrm>
          <a:custGeom>
            <a:avLst/>
            <a:gdLst/>
            <a:ahLst/>
            <a:cxnLst/>
            <a:rect l="l" t="t" r="r" b="b"/>
            <a:pathLst>
              <a:path w="8255" h="22860">
                <a:moveTo>
                  <a:pt x="7729" y="0"/>
                </a:moveTo>
                <a:lnTo>
                  <a:pt x="0" y="2241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475915" y="3741799"/>
            <a:ext cx="10160" cy="23495"/>
          </a:xfrm>
          <a:custGeom>
            <a:avLst/>
            <a:gdLst/>
            <a:ahLst/>
            <a:cxnLst/>
            <a:rect l="l" t="t" r="r" b="b"/>
            <a:pathLst>
              <a:path w="10159" h="23495">
                <a:moveTo>
                  <a:pt x="0" y="0"/>
                </a:moveTo>
                <a:lnTo>
                  <a:pt x="9811" y="2340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452872" y="3750258"/>
            <a:ext cx="37465" cy="12065"/>
          </a:xfrm>
          <a:custGeom>
            <a:avLst/>
            <a:gdLst/>
            <a:ahLst/>
            <a:cxnLst/>
            <a:rect l="l" t="t" r="r" b="b"/>
            <a:pathLst>
              <a:path w="37465" h="12064">
                <a:moveTo>
                  <a:pt x="36848" y="1181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453997" y="3749909"/>
            <a:ext cx="15240" cy="10795"/>
          </a:xfrm>
          <a:custGeom>
            <a:avLst/>
            <a:gdLst/>
            <a:ahLst/>
            <a:cxnLst/>
            <a:rect l="l" t="t" r="r" b="b"/>
            <a:pathLst>
              <a:path w="15240" h="10795">
                <a:moveTo>
                  <a:pt x="14840" y="0"/>
                </a:moveTo>
                <a:lnTo>
                  <a:pt x="0" y="1068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56270" y="3735219"/>
            <a:ext cx="1270" cy="34925"/>
          </a:xfrm>
          <a:custGeom>
            <a:avLst/>
            <a:gdLst/>
            <a:ahLst/>
            <a:cxnLst/>
            <a:rect l="l" t="t" r="r" b="b"/>
            <a:pathLst>
              <a:path w="1269" h="34925">
                <a:moveTo>
                  <a:pt x="0" y="34398"/>
                </a:moveTo>
                <a:lnTo>
                  <a:pt x="104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56664" y="3731934"/>
            <a:ext cx="1270" cy="22860"/>
          </a:xfrm>
          <a:custGeom>
            <a:avLst/>
            <a:gdLst/>
            <a:ahLst/>
            <a:cxnLst/>
            <a:rect l="l" t="t" r="r" b="b"/>
            <a:pathLst>
              <a:path w="1269" h="22860">
                <a:moveTo>
                  <a:pt x="0" y="0"/>
                </a:moveTo>
                <a:lnTo>
                  <a:pt x="855" y="2274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51038" y="3731552"/>
            <a:ext cx="18415" cy="20320"/>
          </a:xfrm>
          <a:custGeom>
            <a:avLst/>
            <a:gdLst/>
            <a:ahLst/>
            <a:cxnLst/>
            <a:rect l="l" t="t" r="r" b="b"/>
            <a:pathLst>
              <a:path w="18415" h="20320">
                <a:moveTo>
                  <a:pt x="0" y="19954"/>
                </a:moveTo>
                <a:lnTo>
                  <a:pt x="17811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62537" y="3724476"/>
            <a:ext cx="8890" cy="15875"/>
          </a:xfrm>
          <a:custGeom>
            <a:avLst/>
            <a:gdLst/>
            <a:ahLst/>
            <a:cxnLst/>
            <a:rect l="l" t="t" r="r" b="b"/>
            <a:pathLst>
              <a:path w="8890" h="15875">
                <a:moveTo>
                  <a:pt x="0" y="15365"/>
                </a:moveTo>
                <a:lnTo>
                  <a:pt x="8686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466644" y="3719493"/>
            <a:ext cx="11430" cy="20320"/>
          </a:xfrm>
          <a:custGeom>
            <a:avLst/>
            <a:gdLst/>
            <a:ahLst/>
            <a:cxnLst/>
            <a:rect l="l" t="t" r="r" b="b"/>
            <a:pathLst>
              <a:path w="11430" h="20320">
                <a:moveTo>
                  <a:pt x="0" y="0"/>
                </a:moveTo>
                <a:lnTo>
                  <a:pt x="10835" y="20078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468039" y="3734229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40" h="11429">
                <a:moveTo>
                  <a:pt x="0" y="11136"/>
                </a:moveTo>
                <a:lnTo>
                  <a:pt x="1475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480190" y="3727874"/>
            <a:ext cx="7620" cy="18415"/>
          </a:xfrm>
          <a:custGeom>
            <a:avLst/>
            <a:gdLst/>
            <a:ahLst/>
            <a:cxnLst/>
            <a:rect l="l" t="t" r="r" b="b"/>
            <a:pathLst>
              <a:path w="7619" h="18414">
                <a:moveTo>
                  <a:pt x="7054" y="0"/>
                </a:moveTo>
                <a:lnTo>
                  <a:pt x="0" y="1816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77974" y="3740112"/>
            <a:ext cx="7620" cy="18415"/>
          </a:xfrm>
          <a:custGeom>
            <a:avLst/>
            <a:gdLst/>
            <a:ahLst/>
            <a:cxnLst/>
            <a:rect l="l" t="t" r="r" b="b"/>
            <a:pathLst>
              <a:path w="7619" h="18414">
                <a:moveTo>
                  <a:pt x="0" y="0"/>
                </a:moveTo>
                <a:lnTo>
                  <a:pt x="7448" y="1841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464754" y="3753025"/>
            <a:ext cx="26670" cy="8890"/>
          </a:xfrm>
          <a:custGeom>
            <a:avLst/>
            <a:gdLst/>
            <a:ahLst/>
            <a:cxnLst/>
            <a:rect l="l" t="t" r="r" b="b"/>
            <a:pathLst>
              <a:path w="26669" h="8889">
                <a:moveTo>
                  <a:pt x="26080" y="8526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458554" y="3749223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207" y="0"/>
                </a:moveTo>
                <a:lnTo>
                  <a:pt x="0" y="885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457283" y="3741473"/>
            <a:ext cx="635" cy="27305"/>
          </a:xfrm>
          <a:custGeom>
            <a:avLst/>
            <a:gdLst/>
            <a:ahLst/>
            <a:cxnLst/>
            <a:rect l="l" t="t" r="r" b="b"/>
            <a:pathLst>
              <a:path w="634" h="27304">
                <a:moveTo>
                  <a:pt x="163" y="-5625"/>
                </a:moveTo>
                <a:lnTo>
                  <a:pt x="163" y="32363"/>
                </a:lnTo>
              </a:path>
            </a:pathLst>
          </a:custGeom>
          <a:ln w="11577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459015" y="3730494"/>
            <a:ext cx="635" cy="13335"/>
          </a:xfrm>
          <a:custGeom>
            <a:avLst/>
            <a:gdLst/>
            <a:ahLst/>
            <a:cxnLst/>
            <a:rect l="l" t="t" r="r" b="b"/>
            <a:pathLst>
              <a:path w="634" h="13335">
                <a:moveTo>
                  <a:pt x="0" y="0"/>
                </a:moveTo>
                <a:lnTo>
                  <a:pt x="258" y="1273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451893" y="3735073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69" h="14604">
                <a:moveTo>
                  <a:pt x="0" y="14533"/>
                </a:moveTo>
                <a:lnTo>
                  <a:pt x="13873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463021" y="3726704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0" y="11214"/>
                </a:moveTo>
                <a:lnTo>
                  <a:pt x="6132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519458" y="381308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65440" y="3791754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4399" y="0"/>
                </a:moveTo>
                <a:lnTo>
                  <a:pt x="0" y="1935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463606" y="3802407"/>
            <a:ext cx="24765" cy="13335"/>
          </a:xfrm>
          <a:custGeom>
            <a:avLst/>
            <a:gdLst/>
            <a:ahLst/>
            <a:cxnLst/>
            <a:rect l="l" t="t" r="r" b="b"/>
            <a:pathLst>
              <a:path w="24765" h="13335">
                <a:moveTo>
                  <a:pt x="0" y="0"/>
                </a:moveTo>
                <a:lnTo>
                  <a:pt x="24494" y="1325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478458" y="3805545"/>
            <a:ext cx="5715" cy="22225"/>
          </a:xfrm>
          <a:custGeom>
            <a:avLst/>
            <a:gdLst/>
            <a:ahLst/>
            <a:cxnLst/>
            <a:rect l="l" t="t" r="r" b="b"/>
            <a:pathLst>
              <a:path w="5715" h="22225">
                <a:moveTo>
                  <a:pt x="5209" y="0"/>
                </a:moveTo>
                <a:lnTo>
                  <a:pt x="0" y="2201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79988" y="3816074"/>
            <a:ext cx="2540" cy="16510"/>
          </a:xfrm>
          <a:custGeom>
            <a:avLst/>
            <a:gdLst/>
            <a:ahLst/>
            <a:cxnLst/>
            <a:rect l="l" t="t" r="r" b="b"/>
            <a:pathLst>
              <a:path w="2540" h="16510">
                <a:moveTo>
                  <a:pt x="0" y="0"/>
                </a:moveTo>
                <a:lnTo>
                  <a:pt x="2497" y="1633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57496" y="3822362"/>
            <a:ext cx="30480" cy="5080"/>
          </a:xfrm>
          <a:custGeom>
            <a:avLst/>
            <a:gdLst/>
            <a:ahLst/>
            <a:cxnLst/>
            <a:rect l="l" t="t" r="r" b="b"/>
            <a:pathLst>
              <a:path w="30480" h="5079">
                <a:moveTo>
                  <a:pt x="30007" y="4926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55381" y="3820933"/>
            <a:ext cx="13335" cy="19685"/>
          </a:xfrm>
          <a:custGeom>
            <a:avLst/>
            <a:gdLst/>
            <a:ahLst/>
            <a:cxnLst/>
            <a:rect l="l" t="t" r="r" b="b"/>
            <a:pathLst>
              <a:path w="13334" h="19685">
                <a:moveTo>
                  <a:pt x="13287" y="0"/>
                </a:moveTo>
                <a:lnTo>
                  <a:pt x="0" y="19111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60320" y="3810708"/>
            <a:ext cx="9525" cy="24130"/>
          </a:xfrm>
          <a:custGeom>
            <a:avLst/>
            <a:gdLst/>
            <a:ahLst/>
            <a:cxnLst/>
            <a:rect l="l" t="t" r="r" b="b"/>
            <a:pathLst>
              <a:path w="9525" h="24129">
                <a:moveTo>
                  <a:pt x="0" y="23801"/>
                </a:moveTo>
                <a:lnTo>
                  <a:pt x="9439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442419" y="3804420"/>
            <a:ext cx="28575" cy="18415"/>
          </a:xfrm>
          <a:custGeom>
            <a:avLst/>
            <a:gdLst/>
            <a:ahLst/>
            <a:cxnLst/>
            <a:rect l="l" t="t" r="r" b="b"/>
            <a:pathLst>
              <a:path w="28575" h="18414">
                <a:moveTo>
                  <a:pt x="28218" y="17806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437975" y="3807423"/>
            <a:ext cx="27305" cy="2540"/>
          </a:xfrm>
          <a:custGeom>
            <a:avLst/>
            <a:gdLst/>
            <a:ahLst/>
            <a:cxnLst/>
            <a:rect l="l" t="t" r="r" b="b"/>
            <a:pathLst>
              <a:path w="27305" h="2539">
                <a:moveTo>
                  <a:pt x="0" y="0"/>
                </a:moveTo>
                <a:lnTo>
                  <a:pt x="26677" y="213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59049" y="3792485"/>
            <a:ext cx="12065" cy="22225"/>
          </a:xfrm>
          <a:custGeom>
            <a:avLst/>
            <a:gdLst/>
            <a:ahLst/>
            <a:cxnLst/>
            <a:rect l="l" t="t" r="r" b="b"/>
            <a:pathLst>
              <a:path w="12065" h="22225">
                <a:moveTo>
                  <a:pt x="0" y="22080"/>
                </a:moveTo>
                <a:lnTo>
                  <a:pt x="1175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68613" y="3790460"/>
            <a:ext cx="3175" cy="12700"/>
          </a:xfrm>
          <a:custGeom>
            <a:avLst/>
            <a:gdLst/>
            <a:ahLst/>
            <a:cxnLst/>
            <a:rect l="l" t="t" r="r" b="b"/>
            <a:pathLst>
              <a:path w="3175" h="12700">
                <a:moveTo>
                  <a:pt x="3105" y="0"/>
                </a:moveTo>
                <a:lnTo>
                  <a:pt x="0" y="1241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65282" y="3800494"/>
            <a:ext cx="18415" cy="10795"/>
          </a:xfrm>
          <a:custGeom>
            <a:avLst/>
            <a:gdLst/>
            <a:ahLst/>
            <a:cxnLst/>
            <a:rect l="l" t="t" r="r" b="b"/>
            <a:pathLst>
              <a:path w="18415" h="10795">
                <a:moveTo>
                  <a:pt x="0" y="0"/>
                </a:moveTo>
                <a:lnTo>
                  <a:pt x="18328" y="1020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82070" y="3804218"/>
            <a:ext cx="3810" cy="13970"/>
          </a:xfrm>
          <a:custGeom>
            <a:avLst/>
            <a:gdLst/>
            <a:ahLst/>
            <a:cxnLst/>
            <a:rect l="l" t="t" r="r" b="b"/>
            <a:pathLst>
              <a:path w="3809" h="13970">
                <a:moveTo>
                  <a:pt x="3296" y="0"/>
                </a:moveTo>
                <a:lnTo>
                  <a:pt x="0" y="13565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481811" y="3814611"/>
            <a:ext cx="2540" cy="10160"/>
          </a:xfrm>
          <a:custGeom>
            <a:avLst/>
            <a:gdLst/>
            <a:ahLst/>
            <a:cxnLst/>
            <a:rect l="l" t="t" r="r" b="b"/>
            <a:pathLst>
              <a:path w="2540" h="10160">
                <a:moveTo>
                  <a:pt x="0" y="0"/>
                </a:moveTo>
                <a:lnTo>
                  <a:pt x="2475" y="1008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67983" y="3822834"/>
            <a:ext cx="20955" cy="4445"/>
          </a:xfrm>
          <a:custGeom>
            <a:avLst/>
            <a:gdLst/>
            <a:ahLst/>
            <a:cxnLst/>
            <a:rect l="l" t="t" r="r" b="b"/>
            <a:pathLst>
              <a:path w="20955" h="4445">
                <a:moveTo>
                  <a:pt x="20747" y="4150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464056" y="3820224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60">
                <a:moveTo>
                  <a:pt x="7020" y="0"/>
                </a:moveTo>
                <a:lnTo>
                  <a:pt x="0" y="9876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461637" y="3817761"/>
            <a:ext cx="5715" cy="15875"/>
          </a:xfrm>
          <a:custGeom>
            <a:avLst/>
            <a:gdLst/>
            <a:ahLst/>
            <a:cxnLst/>
            <a:rect l="l" t="t" r="r" b="b"/>
            <a:pathLst>
              <a:path w="5715" h="15875">
                <a:moveTo>
                  <a:pt x="0" y="15309"/>
                </a:moveTo>
                <a:lnTo>
                  <a:pt x="5254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449587" y="3807378"/>
            <a:ext cx="22225" cy="14604"/>
          </a:xfrm>
          <a:custGeom>
            <a:avLst/>
            <a:gdLst/>
            <a:ahLst/>
            <a:cxnLst/>
            <a:rect l="l" t="t" r="r" b="b"/>
            <a:pathLst>
              <a:path w="22225" h="14604">
                <a:moveTo>
                  <a:pt x="21850" y="14409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439393" y="3805950"/>
            <a:ext cx="24130" cy="1270"/>
          </a:xfrm>
          <a:custGeom>
            <a:avLst/>
            <a:gdLst/>
            <a:ahLst/>
            <a:cxnLst/>
            <a:rect l="l" t="t" r="r" b="b"/>
            <a:pathLst>
              <a:path w="24130" h="1270">
                <a:moveTo>
                  <a:pt x="0" y="0"/>
                </a:moveTo>
                <a:lnTo>
                  <a:pt x="23909" y="124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59218" y="3794431"/>
            <a:ext cx="10795" cy="18415"/>
          </a:xfrm>
          <a:custGeom>
            <a:avLst/>
            <a:gdLst/>
            <a:ahLst/>
            <a:cxnLst/>
            <a:rect l="l" t="t" r="r" b="b"/>
            <a:pathLst>
              <a:path w="10794" h="18414">
                <a:moveTo>
                  <a:pt x="0" y="18065"/>
                </a:moveTo>
                <a:lnTo>
                  <a:pt x="1032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1348584" y="4503422"/>
            <a:ext cx="4108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-90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Basket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401982" y="4199526"/>
            <a:ext cx="260350" cy="1905"/>
          </a:xfrm>
          <a:custGeom>
            <a:avLst/>
            <a:gdLst/>
            <a:ahLst/>
            <a:cxnLst/>
            <a:rect l="l" t="t" r="r" b="b"/>
            <a:pathLst>
              <a:path w="260350" h="1904">
                <a:moveTo>
                  <a:pt x="0" y="1664"/>
                </a:moveTo>
                <a:lnTo>
                  <a:pt x="260145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651742" y="4191551"/>
            <a:ext cx="3175" cy="266700"/>
          </a:xfrm>
          <a:custGeom>
            <a:avLst/>
            <a:gdLst/>
            <a:ahLst/>
            <a:cxnLst/>
            <a:rect l="l" t="t" r="r" b="b"/>
            <a:pathLst>
              <a:path w="3175" h="266700">
                <a:moveTo>
                  <a:pt x="3026" y="0"/>
                </a:moveTo>
                <a:lnTo>
                  <a:pt x="0" y="26618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396682" y="4447613"/>
            <a:ext cx="260350" cy="3175"/>
          </a:xfrm>
          <a:custGeom>
            <a:avLst/>
            <a:gdLst/>
            <a:ahLst/>
            <a:cxnLst/>
            <a:rect l="l" t="t" r="r" b="b"/>
            <a:pathLst>
              <a:path w="260350" h="3175">
                <a:moveTo>
                  <a:pt x="260291" y="0"/>
                </a:moveTo>
                <a:lnTo>
                  <a:pt x="0" y="275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05661" y="4195229"/>
            <a:ext cx="1905" cy="261620"/>
          </a:xfrm>
          <a:custGeom>
            <a:avLst/>
            <a:gdLst/>
            <a:ahLst/>
            <a:cxnLst/>
            <a:rect l="l" t="t" r="r" b="b"/>
            <a:pathLst>
              <a:path w="1905" h="261620">
                <a:moveTo>
                  <a:pt x="0" y="261101"/>
                </a:moveTo>
                <a:lnTo>
                  <a:pt x="1316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403388" y="4197771"/>
            <a:ext cx="252729" cy="1905"/>
          </a:xfrm>
          <a:custGeom>
            <a:avLst/>
            <a:gdLst/>
            <a:ahLst/>
            <a:cxnLst/>
            <a:rect l="l" t="t" r="r" b="b"/>
            <a:pathLst>
              <a:path w="252730" h="1904">
                <a:moveTo>
                  <a:pt x="0" y="1327"/>
                </a:moveTo>
                <a:lnTo>
                  <a:pt x="252696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653756" y="4190156"/>
            <a:ext cx="3810" cy="256540"/>
          </a:xfrm>
          <a:custGeom>
            <a:avLst/>
            <a:gdLst/>
            <a:ahLst/>
            <a:cxnLst/>
            <a:rect l="l" t="t" r="r" b="b"/>
            <a:pathLst>
              <a:path w="3810" h="256539">
                <a:moveTo>
                  <a:pt x="3712" y="0"/>
                </a:moveTo>
                <a:lnTo>
                  <a:pt x="0" y="25610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407101" y="4447208"/>
            <a:ext cx="251460" cy="2540"/>
          </a:xfrm>
          <a:custGeom>
            <a:avLst/>
            <a:gdLst/>
            <a:ahLst/>
            <a:cxnLst/>
            <a:rect l="l" t="t" r="r" b="b"/>
            <a:pathLst>
              <a:path w="251460" h="2539">
                <a:moveTo>
                  <a:pt x="251290" y="0"/>
                </a:moveTo>
                <a:lnTo>
                  <a:pt x="0" y="248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406730" y="4199740"/>
            <a:ext cx="635" cy="255270"/>
          </a:xfrm>
          <a:custGeom>
            <a:avLst/>
            <a:gdLst/>
            <a:ahLst/>
            <a:cxnLst/>
            <a:rect l="l" t="t" r="r" b="b"/>
            <a:pathLst>
              <a:path w="634" h="255270">
                <a:moveTo>
                  <a:pt x="0" y="255185"/>
                </a:moveTo>
                <a:lnTo>
                  <a:pt x="36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508207" y="426302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453997" y="4237490"/>
            <a:ext cx="13970" cy="33020"/>
          </a:xfrm>
          <a:custGeom>
            <a:avLst/>
            <a:gdLst/>
            <a:ahLst/>
            <a:cxnLst/>
            <a:rect l="l" t="t" r="r" b="b"/>
            <a:pathLst>
              <a:path w="13969" h="33020">
                <a:moveTo>
                  <a:pt x="0" y="0"/>
                </a:moveTo>
                <a:lnTo>
                  <a:pt x="13389" y="3245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458363" y="4251528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0" y="19403"/>
                </a:moveTo>
                <a:lnTo>
                  <a:pt x="14705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460995" y="4251348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4" h="12064">
                <a:moveTo>
                  <a:pt x="13220" y="0"/>
                </a:moveTo>
                <a:lnTo>
                  <a:pt x="0" y="1176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463808" y="4256702"/>
            <a:ext cx="1270" cy="24130"/>
          </a:xfrm>
          <a:custGeom>
            <a:avLst/>
            <a:gdLst/>
            <a:ahLst/>
            <a:cxnLst/>
            <a:rect l="l" t="t" r="r" b="b"/>
            <a:pathLst>
              <a:path w="1269" h="24129">
                <a:moveTo>
                  <a:pt x="1023" y="0"/>
                </a:moveTo>
                <a:lnTo>
                  <a:pt x="0" y="2379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450037" y="4270021"/>
            <a:ext cx="19050" cy="3175"/>
          </a:xfrm>
          <a:custGeom>
            <a:avLst/>
            <a:gdLst/>
            <a:ahLst/>
            <a:cxnLst/>
            <a:rect l="l" t="t" r="r" b="b"/>
            <a:pathLst>
              <a:path w="19050" h="3175">
                <a:moveTo>
                  <a:pt x="18902" y="3149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33913" y="4269998"/>
            <a:ext cx="22860" cy="4445"/>
          </a:xfrm>
          <a:custGeom>
            <a:avLst/>
            <a:gdLst/>
            <a:ahLst/>
            <a:cxnLst/>
            <a:rect l="l" t="t" r="r" b="b"/>
            <a:pathLst>
              <a:path w="22859" h="4445">
                <a:moveTo>
                  <a:pt x="22592" y="0"/>
                </a:moveTo>
                <a:lnTo>
                  <a:pt x="0" y="401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439381" y="4257512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0" y="21934"/>
                </a:moveTo>
                <a:lnTo>
                  <a:pt x="12579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440822" y="4252034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4" h="14604">
                <a:moveTo>
                  <a:pt x="10722" y="14465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439606" y="4248705"/>
            <a:ext cx="22225" cy="12700"/>
          </a:xfrm>
          <a:custGeom>
            <a:avLst/>
            <a:gdLst/>
            <a:ahLst/>
            <a:cxnLst/>
            <a:rect l="l" t="t" r="r" b="b"/>
            <a:pathLst>
              <a:path w="22225" h="12700">
                <a:moveTo>
                  <a:pt x="0" y="12159"/>
                </a:moveTo>
                <a:lnTo>
                  <a:pt x="21647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52309" y="4236714"/>
            <a:ext cx="10795" cy="19685"/>
          </a:xfrm>
          <a:custGeom>
            <a:avLst/>
            <a:gdLst/>
            <a:ahLst/>
            <a:cxnLst/>
            <a:rect l="l" t="t" r="r" b="b"/>
            <a:pathLst>
              <a:path w="10794" h="19685">
                <a:moveTo>
                  <a:pt x="0" y="19392"/>
                </a:moveTo>
                <a:lnTo>
                  <a:pt x="10261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456124" y="4235780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30" h="25400">
                <a:moveTo>
                  <a:pt x="0" y="0"/>
                </a:moveTo>
                <a:lnTo>
                  <a:pt x="10857" y="2523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59015" y="4251933"/>
            <a:ext cx="12700" cy="17145"/>
          </a:xfrm>
          <a:custGeom>
            <a:avLst/>
            <a:gdLst/>
            <a:ahLst/>
            <a:cxnLst/>
            <a:rect l="l" t="t" r="r" b="b"/>
            <a:pathLst>
              <a:path w="12700" h="17145">
                <a:moveTo>
                  <a:pt x="0" y="17019"/>
                </a:moveTo>
                <a:lnTo>
                  <a:pt x="1247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466396" y="4250943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59" h="8254">
                <a:moveTo>
                  <a:pt x="10126" y="0"/>
                </a:moveTo>
                <a:lnTo>
                  <a:pt x="0" y="7795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466779" y="4255341"/>
            <a:ext cx="635" cy="15875"/>
          </a:xfrm>
          <a:custGeom>
            <a:avLst/>
            <a:gdLst/>
            <a:ahLst/>
            <a:cxnLst/>
            <a:rect l="l" t="t" r="r" b="b"/>
            <a:pathLst>
              <a:path w="634" h="15875">
                <a:moveTo>
                  <a:pt x="438" y="0"/>
                </a:moveTo>
                <a:lnTo>
                  <a:pt x="0" y="1566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54616" y="4269773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39">
                <a:moveTo>
                  <a:pt x="15684" y="228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444906" y="4269368"/>
            <a:ext cx="13335" cy="1905"/>
          </a:xfrm>
          <a:custGeom>
            <a:avLst/>
            <a:gdLst/>
            <a:ahLst/>
            <a:cxnLst/>
            <a:rect l="l" t="t" r="r" b="b"/>
            <a:pathLst>
              <a:path w="13334" h="1904">
                <a:moveTo>
                  <a:pt x="13141" y="0"/>
                </a:moveTo>
                <a:lnTo>
                  <a:pt x="0" y="169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440642" y="4260887"/>
            <a:ext cx="8890" cy="17145"/>
          </a:xfrm>
          <a:custGeom>
            <a:avLst/>
            <a:gdLst/>
            <a:ahLst/>
            <a:cxnLst/>
            <a:rect l="l" t="t" r="r" b="b"/>
            <a:pathLst>
              <a:path w="8890" h="17145">
                <a:moveTo>
                  <a:pt x="0" y="17075"/>
                </a:moveTo>
                <a:lnTo>
                  <a:pt x="8584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446290" y="4256533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6424" y="8740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440597" y="4250201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8503"/>
                </a:moveTo>
                <a:lnTo>
                  <a:pt x="14278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52804" y="4244374"/>
            <a:ext cx="5715" cy="10160"/>
          </a:xfrm>
          <a:custGeom>
            <a:avLst/>
            <a:gdLst/>
            <a:ahLst/>
            <a:cxnLst/>
            <a:rect l="l" t="t" r="r" b="b"/>
            <a:pathLst>
              <a:path w="5715" h="10160">
                <a:moveTo>
                  <a:pt x="0" y="9842"/>
                </a:moveTo>
                <a:lnTo>
                  <a:pt x="546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08207" y="433051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55201" y="4308333"/>
            <a:ext cx="3175" cy="25400"/>
          </a:xfrm>
          <a:custGeom>
            <a:avLst/>
            <a:gdLst/>
            <a:ahLst/>
            <a:cxnLst/>
            <a:rect l="l" t="t" r="r" b="b"/>
            <a:pathLst>
              <a:path w="3175" h="25400">
                <a:moveTo>
                  <a:pt x="3004" y="0"/>
                </a:moveTo>
                <a:lnTo>
                  <a:pt x="0" y="2521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52523" y="4324722"/>
            <a:ext cx="23495" cy="6985"/>
          </a:xfrm>
          <a:custGeom>
            <a:avLst/>
            <a:gdLst/>
            <a:ahLst/>
            <a:cxnLst/>
            <a:rect l="l" t="t" r="r" b="b"/>
            <a:pathLst>
              <a:path w="23494" h="6985">
                <a:moveTo>
                  <a:pt x="0" y="0"/>
                </a:moveTo>
                <a:lnTo>
                  <a:pt x="23335" y="6737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458194" y="4328986"/>
            <a:ext cx="16510" cy="6350"/>
          </a:xfrm>
          <a:custGeom>
            <a:avLst/>
            <a:gdLst/>
            <a:ahLst/>
            <a:cxnLst/>
            <a:rect l="l" t="t" r="r" b="b"/>
            <a:pathLst>
              <a:path w="16509" h="6350">
                <a:moveTo>
                  <a:pt x="16022" y="0"/>
                </a:moveTo>
                <a:lnTo>
                  <a:pt x="0" y="604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457035" y="4324576"/>
            <a:ext cx="15240" cy="21590"/>
          </a:xfrm>
          <a:custGeom>
            <a:avLst/>
            <a:gdLst/>
            <a:ahLst/>
            <a:cxnLst/>
            <a:rect l="l" t="t" r="r" b="b"/>
            <a:pathLst>
              <a:path w="15240" h="21589">
                <a:moveTo>
                  <a:pt x="14964" y="0"/>
                </a:moveTo>
                <a:lnTo>
                  <a:pt x="0" y="2116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447212" y="4336995"/>
            <a:ext cx="19685" cy="7620"/>
          </a:xfrm>
          <a:custGeom>
            <a:avLst/>
            <a:gdLst/>
            <a:ahLst/>
            <a:cxnLst/>
            <a:rect l="l" t="t" r="r" b="b"/>
            <a:pathLst>
              <a:path w="19684" h="7620">
                <a:moveTo>
                  <a:pt x="19071" y="0"/>
                </a:moveTo>
                <a:lnTo>
                  <a:pt x="0" y="717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440315" y="4336916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30" h="12064">
                <a:moveTo>
                  <a:pt x="23943" y="0"/>
                </a:moveTo>
                <a:lnTo>
                  <a:pt x="0" y="11563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45941" y="4320324"/>
            <a:ext cx="3810" cy="34290"/>
          </a:xfrm>
          <a:custGeom>
            <a:avLst/>
            <a:gdLst/>
            <a:ahLst/>
            <a:cxnLst/>
            <a:rect l="l" t="t" r="r" b="b"/>
            <a:pathLst>
              <a:path w="3809" h="34289">
                <a:moveTo>
                  <a:pt x="3746" y="33745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32822" y="4319008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19" h="13335">
                <a:moveTo>
                  <a:pt x="19915" y="13093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29053" y="4319357"/>
            <a:ext cx="27305" cy="7620"/>
          </a:xfrm>
          <a:custGeom>
            <a:avLst/>
            <a:gdLst/>
            <a:ahLst/>
            <a:cxnLst/>
            <a:rect l="l" t="t" r="r" b="b"/>
            <a:pathLst>
              <a:path w="27305" h="7620">
                <a:moveTo>
                  <a:pt x="0" y="0"/>
                </a:moveTo>
                <a:lnTo>
                  <a:pt x="26677" y="733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48833" y="4304711"/>
            <a:ext cx="13335" cy="26670"/>
          </a:xfrm>
          <a:custGeom>
            <a:avLst/>
            <a:gdLst/>
            <a:ahLst/>
            <a:cxnLst/>
            <a:rect l="l" t="t" r="r" b="b"/>
            <a:pathLst>
              <a:path w="13334" h="26670">
                <a:moveTo>
                  <a:pt x="0" y="26107"/>
                </a:moveTo>
                <a:lnTo>
                  <a:pt x="13287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58115" y="4307028"/>
            <a:ext cx="2540" cy="17780"/>
          </a:xfrm>
          <a:custGeom>
            <a:avLst/>
            <a:gdLst/>
            <a:ahLst/>
            <a:cxnLst/>
            <a:rect l="l" t="t" r="r" b="b"/>
            <a:pathLst>
              <a:path w="2540" h="17779">
                <a:moveTo>
                  <a:pt x="2374" y="0"/>
                </a:moveTo>
                <a:lnTo>
                  <a:pt x="0" y="1740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54098" y="4322720"/>
            <a:ext cx="19050" cy="5715"/>
          </a:xfrm>
          <a:custGeom>
            <a:avLst/>
            <a:gdLst/>
            <a:ahLst/>
            <a:cxnLst/>
            <a:rect l="l" t="t" r="r" b="b"/>
            <a:pathLst>
              <a:path w="19050" h="5714">
                <a:moveTo>
                  <a:pt x="0" y="0"/>
                </a:moveTo>
                <a:lnTo>
                  <a:pt x="18711" y="535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64090" y="4323564"/>
            <a:ext cx="10160" cy="14604"/>
          </a:xfrm>
          <a:custGeom>
            <a:avLst/>
            <a:gdLst/>
            <a:ahLst/>
            <a:cxnLst/>
            <a:rect l="l" t="t" r="r" b="b"/>
            <a:pathLst>
              <a:path w="10159" h="14604">
                <a:moveTo>
                  <a:pt x="9890" y="0"/>
                </a:moveTo>
                <a:lnTo>
                  <a:pt x="0" y="14004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57856" y="4336061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10002" y="0"/>
                </a:moveTo>
                <a:lnTo>
                  <a:pt x="0" y="347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50172" y="4336511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15977" y="0"/>
                </a:moveTo>
                <a:lnTo>
                  <a:pt x="0" y="685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47370" y="4326905"/>
            <a:ext cx="3810" cy="26034"/>
          </a:xfrm>
          <a:custGeom>
            <a:avLst/>
            <a:gdLst/>
            <a:ahLst/>
            <a:cxnLst/>
            <a:rect l="l" t="t" r="r" b="b"/>
            <a:pathLst>
              <a:path w="3809" h="26035">
                <a:moveTo>
                  <a:pt x="3544" y="25781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37784" y="4320099"/>
            <a:ext cx="16510" cy="11430"/>
          </a:xfrm>
          <a:custGeom>
            <a:avLst/>
            <a:gdLst/>
            <a:ahLst/>
            <a:cxnLst/>
            <a:rect l="l" t="t" r="r" b="b"/>
            <a:pathLst>
              <a:path w="16509" h="11429">
                <a:moveTo>
                  <a:pt x="16089" y="11001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30515" y="4317771"/>
            <a:ext cx="22860" cy="6350"/>
          </a:xfrm>
          <a:custGeom>
            <a:avLst/>
            <a:gdLst/>
            <a:ahLst/>
            <a:cxnLst/>
            <a:rect l="l" t="t" r="r" b="b"/>
            <a:pathLst>
              <a:path w="22859" h="6350">
                <a:moveTo>
                  <a:pt x="0" y="0"/>
                </a:moveTo>
                <a:lnTo>
                  <a:pt x="22547" y="583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49013" y="4312079"/>
            <a:ext cx="10160" cy="17145"/>
          </a:xfrm>
          <a:custGeom>
            <a:avLst/>
            <a:gdLst/>
            <a:ahLst/>
            <a:cxnLst/>
            <a:rect l="l" t="t" r="r" b="b"/>
            <a:pathLst>
              <a:path w="10159" h="17145">
                <a:moveTo>
                  <a:pt x="0" y="16715"/>
                </a:moveTo>
                <a:lnTo>
                  <a:pt x="9665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508207" y="439800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55707" y="4371550"/>
            <a:ext cx="5080" cy="25400"/>
          </a:xfrm>
          <a:custGeom>
            <a:avLst/>
            <a:gdLst/>
            <a:ahLst/>
            <a:cxnLst/>
            <a:rect l="l" t="t" r="r" b="b"/>
            <a:pathLst>
              <a:path w="5080" h="25400">
                <a:moveTo>
                  <a:pt x="0" y="0"/>
                </a:moveTo>
                <a:lnTo>
                  <a:pt x="4860" y="2499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53828" y="4386016"/>
            <a:ext cx="23495" cy="12065"/>
          </a:xfrm>
          <a:custGeom>
            <a:avLst/>
            <a:gdLst/>
            <a:ahLst/>
            <a:cxnLst/>
            <a:rect l="l" t="t" r="r" b="b"/>
            <a:pathLst>
              <a:path w="23494" h="12064">
                <a:moveTo>
                  <a:pt x="0" y="0"/>
                </a:moveTo>
                <a:lnTo>
                  <a:pt x="23234" y="1176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67949" y="4384486"/>
            <a:ext cx="6350" cy="24765"/>
          </a:xfrm>
          <a:custGeom>
            <a:avLst/>
            <a:gdLst/>
            <a:ahLst/>
            <a:cxnLst/>
            <a:rect l="l" t="t" r="r" b="b"/>
            <a:pathLst>
              <a:path w="6350" h="24764">
                <a:moveTo>
                  <a:pt x="5884" y="0"/>
                </a:moveTo>
                <a:lnTo>
                  <a:pt x="0" y="2429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68196" y="4397759"/>
            <a:ext cx="5080" cy="27940"/>
          </a:xfrm>
          <a:custGeom>
            <a:avLst/>
            <a:gdLst/>
            <a:ahLst/>
            <a:cxnLst/>
            <a:rect l="l" t="t" r="r" b="b"/>
            <a:pathLst>
              <a:path w="5080" h="27939">
                <a:moveTo>
                  <a:pt x="0" y="0"/>
                </a:moveTo>
                <a:lnTo>
                  <a:pt x="4703" y="27558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54852" y="4393327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18846" y="25972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36366" y="4395499"/>
            <a:ext cx="27305" cy="27940"/>
          </a:xfrm>
          <a:custGeom>
            <a:avLst/>
            <a:gdLst/>
            <a:ahLst/>
            <a:cxnLst/>
            <a:rect l="l" t="t" r="r" b="b"/>
            <a:pathLst>
              <a:path w="27305" h="27939">
                <a:moveTo>
                  <a:pt x="27183" y="0"/>
                </a:moveTo>
                <a:lnTo>
                  <a:pt x="0" y="27322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434183" y="4398401"/>
            <a:ext cx="29209" cy="26034"/>
          </a:xfrm>
          <a:custGeom>
            <a:avLst/>
            <a:gdLst/>
            <a:ahLst/>
            <a:cxnLst/>
            <a:rect l="l" t="t" r="r" b="b"/>
            <a:pathLst>
              <a:path w="29209" h="26035">
                <a:moveTo>
                  <a:pt x="0" y="25545"/>
                </a:moveTo>
                <a:lnTo>
                  <a:pt x="29107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30166" y="4391764"/>
            <a:ext cx="34925" cy="17780"/>
          </a:xfrm>
          <a:custGeom>
            <a:avLst/>
            <a:gdLst/>
            <a:ahLst/>
            <a:cxnLst/>
            <a:rect l="l" t="t" r="r" b="b"/>
            <a:pathLst>
              <a:path w="34925" h="17779">
                <a:moveTo>
                  <a:pt x="34485" y="17356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30200" y="4394362"/>
            <a:ext cx="27940" cy="6350"/>
          </a:xfrm>
          <a:custGeom>
            <a:avLst/>
            <a:gdLst/>
            <a:ahLst/>
            <a:cxnLst/>
            <a:rect l="l" t="t" r="r" b="b"/>
            <a:pathLst>
              <a:path w="27940" h="6350">
                <a:moveTo>
                  <a:pt x="0" y="0"/>
                </a:moveTo>
                <a:lnTo>
                  <a:pt x="27521" y="584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45333" y="4372765"/>
            <a:ext cx="16510" cy="33020"/>
          </a:xfrm>
          <a:custGeom>
            <a:avLst/>
            <a:gdLst/>
            <a:ahLst/>
            <a:cxnLst/>
            <a:rect l="l" t="t" r="r" b="b"/>
            <a:pathLst>
              <a:path w="16509" h="33020">
                <a:moveTo>
                  <a:pt x="0" y="32767"/>
                </a:moveTo>
                <a:lnTo>
                  <a:pt x="1643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58070" y="4369964"/>
            <a:ext cx="3810" cy="17145"/>
          </a:xfrm>
          <a:custGeom>
            <a:avLst/>
            <a:gdLst/>
            <a:ahLst/>
            <a:cxnLst/>
            <a:rect l="l" t="t" r="r" b="b"/>
            <a:pathLst>
              <a:path w="3809" h="17145">
                <a:moveTo>
                  <a:pt x="0" y="0"/>
                </a:moveTo>
                <a:lnTo>
                  <a:pt x="3735" y="17019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55359" y="4384363"/>
            <a:ext cx="17780" cy="9525"/>
          </a:xfrm>
          <a:custGeom>
            <a:avLst/>
            <a:gdLst/>
            <a:ahLst/>
            <a:cxnLst/>
            <a:rect l="l" t="t" r="r" b="b"/>
            <a:pathLst>
              <a:path w="17780" h="9525">
                <a:moveTo>
                  <a:pt x="0" y="0"/>
                </a:moveTo>
                <a:lnTo>
                  <a:pt x="17383" y="9066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71628" y="4383226"/>
            <a:ext cx="4445" cy="19685"/>
          </a:xfrm>
          <a:custGeom>
            <a:avLst/>
            <a:gdLst/>
            <a:ahLst/>
            <a:cxnLst/>
            <a:rect l="l" t="t" r="r" b="b"/>
            <a:pathLst>
              <a:path w="4444" h="19685">
                <a:moveTo>
                  <a:pt x="4230" y="0"/>
                </a:moveTo>
                <a:lnTo>
                  <a:pt x="0" y="19246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70008" y="4396286"/>
            <a:ext cx="3175" cy="18415"/>
          </a:xfrm>
          <a:custGeom>
            <a:avLst/>
            <a:gdLst/>
            <a:ahLst/>
            <a:cxnLst/>
            <a:rect l="l" t="t" r="r" b="b"/>
            <a:pathLst>
              <a:path w="3175" h="18414">
                <a:moveTo>
                  <a:pt x="0" y="0"/>
                </a:moveTo>
                <a:lnTo>
                  <a:pt x="2891" y="1829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59825" y="4398963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5">
                <a:moveTo>
                  <a:pt x="14716" y="19336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44276" y="4394115"/>
            <a:ext cx="20955" cy="21590"/>
          </a:xfrm>
          <a:custGeom>
            <a:avLst/>
            <a:gdLst/>
            <a:ahLst/>
            <a:cxnLst/>
            <a:rect l="l" t="t" r="r" b="b"/>
            <a:pathLst>
              <a:path w="20955" h="21589">
                <a:moveTo>
                  <a:pt x="20702" y="0"/>
                </a:moveTo>
                <a:lnTo>
                  <a:pt x="0" y="21451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35455" y="4402990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5">
                <a:moveTo>
                  <a:pt x="0" y="19403"/>
                </a:moveTo>
                <a:lnTo>
                  <a:pt x="21636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440462" y="4394846"/>
            <a:ext cx="25400" cy="13970"/>
          </a:xfrm>
          <a:custGeom>
            <a:avLst/>
            <a:gdLst/>
            <a:ahLst/>
            <a:cxnLst/>
            <a:rect l="l" t="t" r="r" b="b"/>
            <a:pathLst>
              <a:path w="25400" h="13970">
                <a:moveTo>
                  <a:pt x="25293" y="13475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31798" y="4392057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0" y="0"/>
                </a:moveTo>
                <a:lnTo>
                  <a:pt x="18801" y="3712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46459" y="4379154"/>
            <a:ext cx="11430" cy="25400"/>
          </a:xfrm>
          <a:custGeom>
            <a:avLst/>
            <a:gdLst/>
            <a:ahLst/>
            <a:cxnLst/>
            <a:rect l="l" t="t" r="r" b="b"/>
            <a:pathLst>
              <a:path w="11430" h="25400">
                <a:moveTo>
                  <a:pt x="0" y="24825"/>
                </a:moveTo>
                <a:lnTo>
                  <a:pt x="11375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 txBox="1"/>
          <p:nvPr/>
        </p:nvSpPr>
        <p:spPr>
          <a:xfrm>
            <a:off x="622221" y="4503422"/>
            <a:ext cx="3784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50" spc="-4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O</a:t>
            </a:r>
            <a:r>
              <a:rPr sz="1150" spc="-70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150" spc="-85" dirty="0">
                <a:solidFill>
                  <a:srgbClr val="0096FF"/>
                </a:solidFill>
                <a:latin typeface="DejaVu Sans"/>
                <a:cs typeface="DejaVu Sans"/>
              </a:rPr>
              <a:t>f</a:t>
            </a:r>
            <a:r>
              <a:rPr sz="1150" spc="-75" dirty="0">
                <a:solidFill>
                  <a:srgbClr val="0096FF"/>
                </a:solidFill>
                <a:latin typeface="Noto Sans CJK JP Regular"/>
                <a:cs typeface="Noto Sans CJK JP Regular"/>
              </a:rPr>
              <a:t>ers</a:t>
            </a:r>
            <a:endParaRPr sz="1150">
              <a:latin typeface="Noto Sans CJK JP Regular"/>
              <a:cs typeface="Noto Sans CJK JP Regular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654198" y="4198986"/>
            <a:ext cx="269875" cy="2540"/>
          </a:xfrm>
          <a:custGeom>
            <a:avLst/>
            <a:gdLst/>
            <a:ahLst/>
            <a:cxnLst/>
            <a:rect l="l" t="t" r="r" b="b"/>
            <a:pathLst>
              <a:path w="269875" h="2539">
                <a:moveTo>
                  <a:pt x="0" y="2260"/>
                </a:moveTo>
                <a:lnTo>
                  <a:pt x="269607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09561" y="4189053"/>
            <a:ext cx="6350" cy="266065"/>
          </a:xfrm>
          <a:custGeom>
            <a:avLst/>
            <a:gdLst/>
            <a:ahLst/>
            <a:cxnLst/>
            <a:rect l="l" t="t" r="r" b="b"/>
            <a:pathLst>
              <a:path w="6350" h="266064">
                <a:moveTo>
                  <a:pt x="6030" y="0"/>
                </a:moveTo>
                <a:lnTo>
                  <a:pt x="0" y="26581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57427" y="4445060"/>
            <a:ext cx="261620" cy="5080"/>
          </a:xfrm>
          <a:custGeom>
            <a:avLst/>
            <a:gdLst/>
            <a:ahLst/>
            <a:cxnLst/>
            <a:rect l="l" t="t" r="r" b="b"/>
            <a:pathLst>
              <a:path w="261619" h="5079">
                <a:moveTo>
                  <a:pt x="261123" y="0"/>
                </a:moveTo>
                <a:lnTo>
                  <a:pt x="0" y="487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63053" y="4192383"/>
            <a:ext cx="1905" cy="264795"/>
          </a:xfrm>
          <a:custGeom>
            <a:avLst/>
            <a:gdLst/>
            <a:ahLst/>
            <a:cxnLst/>
            <a:rect l="l" t="t" r="r" b="b"/>
            <a:pathLst>
              <a:path w="1904" h="264795">
                <a:moveTo>
                  <a:pt x="0" y="264262"/>
                </a:moveTo>
                <a:lnTo>
                  <a:pt x="133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55593" y="4197479"/>
            <a:ext cx="261620" cy="1270"/>
          </a:xfrm>
          <a:custGeom>
            <a:avLst/>
            <a:gdLst/>
            <a:ahLst/>
            <a:cxnLst/>
            <a:rect l="l" t="t" r="r" b="b"/>
            <a:pathLst>
              <a:path w="261619" h="1270">
                <a:moveTo>
                  <a:pt x="0" y="1192"/>
                </a:moveTo>
                <a:lnTo>
                  <a:pt x="26118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1395" y="4187670"/>
            <a:ext cx="6985" cy="256540"/>
          </a:xfrm>
          <a:custGeom>
            <a:avLst/>
            <a:gdLst/>
            <a:ahLst/>
            <a:cxnLst/>
            <a:rect l="l" t="t" r="r" b="b"/>
            <a:pathLst>
              <a:path w="6984" h="256539">
                <a:moveTo>
                  <a:pt x="6604" y="0"/>
                </a:moveTo>
                <a:lnTo>
                  <a:pt x="0" y="256152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64493" y="4444981"/>
            <a:ext cx="255904" cy="3810"/>
          </a:xfrm>
          <a:custGeom>
            <a:avLst/>
            <a:gdLst/>
            <a:ahLst/>
            <a:cxnLst/>
            <a:rect l="l" t="t" r="r" b="b"/>
            <a:pathLst>
              <a:path w="255905" h="3810">
                <a:moveTo>
                  <a:pt x="255498" y="0"/>
                </a:moveTo>
                <a:lnTo>
                  <a:pt x="0" y="370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63537" y="4199740"/>
            <a:ext cx="1270" cy="255904"/>
          </a:xfrm>
          <a:custGeom>
            <a:avLst/>
            <a:gdLst/>
            <a:ahLst/>
            <a:cxnLst/>
            <a:rect l="l" t="t" r="r" b="b"/>
            <a:pathLst>
              <a:path w="1270" h="255904">
                <a:moveTo>
                  <a:pt x="0" y="255499"/>
                </a:moveTo>
                <a:lnTo>
                  <a:pt x="967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65610" y="4263024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13336" y="4240032"/>
            <a:ext cx="2540" cy="31115"/>
          </a:xfrm>
          <a:custGeom>
            <a:avLst/>
            <a:gdLst/>
            <a:ahLst/>
            <a:cxnLst/>
            <a:rect l="l" t="t" r="r" b="b"/>
            <a:pathLst>
              <a:path w="2540" h="31114">
                <a:moveTo>
                  <a:pt x="2047" y="0"/>
                </a:moveTo>
                <a:lnTo>
                  <a:pt x="0" y="3094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0264" y="4262225"/>
            <a:ext cx="30480" cy="1270"/>
          </a:xfrm>
          <a:custGeom>
            <a:avLst/>
            <a:gdLst/>
            <a:ahLst/>
            <a:cxnLst/>
            <a:rect l="l" t="t" r="r" b="b"/>
            <a:pathLst>
              <a:path w="30479" h="1270">
                <a:moveTo>
                  <a:pt x="0" y="0"/>
                </a:moveTo>
                <a:lnTo>
                  <a:pt x="30007" y="112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5372" y="4257107"/>
            <a:ext cx="19050" cy="21590"/>
          </a:xfrm>
          <a:custGeom>
            <a:avLst/>
            <a:gdLst/>
            <a:ahLst/>
            <a:cxnLst/>
            <a:rect l="l" t="t" r="r" b="b"/>
            <a:pathLst>
              <a:path w="19050" h="21589">
                <a:moveTo>
                  <a:pt x="18891" y="0"/>
                </a:moveTo>
                <a:lnTo>
                  <a:pt x="0" y="2098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21662" y="4264666"/>
            <a:ext cx="1270" cy="15875"/>
          </a:xfrm>
          <a:custGeom>
            <a:avLst/>
            <a:gdLst/>
            <a:ahLst/>
            <a:cxnLst/>
            <a:rect l="l" t="t" r="r" b="b"/>
            <a:pathLst>
              <a:path w="1270" h="15875">
                <a:moveTo>
                  <a:pt x="0" y="0"/>
                </a:moveTo>
                <a:lnTo>
                  <a:pt x="1125" y="1543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05831" y="4267557"/>
            <a:ext cx="19685" cy="11430"/>
          </a:xfrm>
          <a:custGeom>
            <a:avLst/>
            <a:gdLst/>
            <a:ahLst/>
            <a:cxnLst/>
            <a:rect l="l" t="t" r="r" b="b"/>
            <a:pathLst>
              <a:path w="19684" h="11429">
                <a:moveTo>
                  <a:pt x="19240" y="11023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6875" y="4272428"/>
            <a:ext cx="23495" cy="1270"/>
          </a:xfrm>
          <a:custGeom>
            <a:avLst/>
            <a:gdLst/>
            <a:ahLst/>
            <a:cxnLst/>
            <a:rect l="l" t="t" r="r" b="b"/>
            <a:pathLst>
              <a:path w="23495" h="1270">
                <a:moveTo>
                  <a:pt x="23391" y="0"/>
                </a:moveTo>
                <a:lnTo>
                  <a:pt x="0" y="103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02039" y="42571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0" y="22665"/>
                </a:moveTo>
                <a:lnTo>
                  <a:pt x="7167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96616" y="4254576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4">
                <a:moveTo>
                  <a:pt x="17631" y="14386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00430" y="4253350"/>
            <a:ext cx="14604" cy="10795"/>
          </a:xfrm>
          <a:custGeom>
            <a:avLst/>
            <a:gdLst/>
            <a:ahLst/>
            <a:cxnLst/>
            <a:rect l="l" t="t" r="r" b="b"/>
            <a:pathLst>
              <a:path w="14604" h="10795">
                <a:moveTo>
                  <a:pt x="0" y="10292"/>
                </a:moveTo>
                <a:lnTo>
                  <a:pt x="1421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7282" y="4239481"/>
            <a:ext cx="11430" cy="22860"/>
          </a:xfrm>
          <a:custGeom>
            <a:avLst/>
            <a:gdLst/>
            <a:ahLst/>
            <a:cxnLst/>
            <a:rect l="l" t="t" r="r" b="b"/>
            <a:pathLst>
              <a:path w="11429" h="22860">
                <a:moveTo>
                  <a:pt x="0" y="22677"/>
                </a:moveTo>
                <a:lnTo>
                  <a:pt x="10902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16284" y="4238716"/>
            <a:ext cx="1905" cy="22860"/>
          </a:xfrm>
          <a:custGeom>
            <a:avLst/>
            <a:gdLst/>
            <a:ahLst/>
            <a:cxnLst/>
            <a:rect l="l" t="t" r="r" b="b"/>
            <a:pathLst>
              <a:path w="1904" h="22860">
                <a:moveTo>
                  <a:pt x="1766" y="0"/>
                </a:moveTo>
                <a:lnTo>
                  <a:pt x="0" y="22294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11693" y="4260156"/>
            <a:ext cx="19050" cy="635"/>
          </a:xfrm>
          <a:custGeom>
            <a:avLst/>
            <a:gdLst/>
            <a:ahLst/>
            <a:cxnLst/>
            <a:rect l="l" t="t" r="r" b="b"/>
            <a:pathLst>
              <a:path w="19050" h="635">
                <a:moveTo>
                  <a:pt x="0" y="0"/>
                </a:moveTo>
                <a:lnTo>
                  <a:pt x="18778" y="359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24452" y="4255881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11420" y="0"/>
                </a:moveTo>
                <a:lnTo>
                  <a:pt x="0" y="14184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16126" y="4271326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59" h="6985">
                <a:moveTo>
                  <a:pt x="9721" y="6962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05595" y="4272023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09" h="1270">
                <a:moveTo>
                  <a:pt x="16123" y="0"/>
                </a:moveTo>
                <a:lnTo>
                  <a:pt x="0" y="663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03187" y="4261596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0" y="16704"/>
                </a:moveTo>
                <a:lnTo>
                  <a:pt x="4658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705032" y="4260257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9833" y="8267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01657" y="4255128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0" y="6861"/>
                </a:moveTo>
                <a:lnTo>
                  <a:pt x="9406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07474" y="4244183"/>
            <a:ext cx="8255" cy="16510"/>
          </a:xfrm>
          <a:custGeom>
            <a:avLst/>
            <a:gdLst/>
            <a:ahLst/>
            <a:cxnLst/>
            <a:rect l="l" t="t" r="r" b="b"/>
            <a:pathLst>
              <a:path w="8254" h="16510">
                <a:moveTo>
                  <a:pt x="0" y="15984"/>
                </a:moveTo>
                <a:lnTo>
                  <a:pt x="7729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65610" y="4330515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13325" y="4303226"/>
            <a:ext cx="5080" cy="31115"/>
          </a:xfrm>
          <a:custGeom>
            <a:avLst/>
            <a:gdLst/>
            <a:ahLst/>
            <a:cxnLst/>
            <a:rect l="l" t="t" r="r" b="b"/>
            <a:pathLst>
              <a:path w="5079" h="31114">
                <a:moveTo>
                  <a:pt x="0" y="0"/>
                </a:moveTo>
                <a:lnTo>
                  <a:pt x="4871" y="3075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11198" y="4324137"/>
            <a:ext cx="22860" cy="4445"/>
          </a:xfrm>
          <a:custGeom>
            <a:avLst/>
            <a:gdLst/>
            <a:ahLst/>
            <a:cxnLst/>
            <a:rect l="l" t="t" r="r" b="b"/>
            <a:pathLst>
              <a:path w="22859" h="4445">
                <a:moveTo>
                  <a:pt x="0" y="0"/>
                </a:moveTo>
                <a:lnTo>
                  <a:pt x="22255" y="4398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19547" y="4323553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40" h="11429">
                <a:moveTo>
                  <a:pt x="15076" y="0"/>
                </a:moveTo>
                <a:lnTo>
                  <a:pt x="0" y="1133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19445" y="4328255"/>
            <a:ext cx="6350" cy="19050"/>
          </a:xfrm>
          <a:custGeom>
            <a:avLst/>
            <a:gdLst/>
            <a:ahLst/>
            <a:cxnLst/>
            <a:rect l="l" t="t" r="r" b="b"/>
            <a:pathLst>
              <a:path w="6350" h="19050">
                <a:moveTo>
                  <a:pt x="5862" y="0"/>
                </a:moveTo>
                <a:lnTo>
                  <a:pt x="0" y="1853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15946" y="4323485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4">
                <a:moveTo>
                  <a:pt x="7032" y="30506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05719" y="4322214"/>
            <a:ext cx="18415" cy="29209"/>
          </a:xfrm>
          <a:custGeom>
            <a:avLst/>
            <a:gdLst/>
            <a:ahLst/>
            <a:cxnLst/>
            <a:rect l="l" t="t" r="r" b="b"/>
            <a:pathLst>
              <a:path w="18415" h="29210">
                <a:moveTo>
                  <a:pt x="17923" y="0"/>
                </a:moveTo>
                <a:lnTo>
                  <a:pt x="0" y="28852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03277" y="4320651"/>
            <a:ext cx="8255" cy="33020"/>
          </a:xfrm>
          <a:custGeom>
            <a:avLst/>
            <a:gdLst/>
            <a:ahLst/>
            <a:cxnLst/>
            <a:rect l="l" t="t" r="r" b="b"/>
            <a:pathLst>
              <a:path w="8254" h="33020">
                <a:moveTo>
                  <a:pt x="8022" y="32823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89145" y="4321629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969" y="8211"/>
                </a:moveTo>
                <a:lnTo>
                  <a:pt x="0" y="0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90023" y="4321933"/>
            <a:ext cx="27305" cy="12065"/>
          </a:xfrm>
          <a:custGeom>
            <a:avLst/>
            <a:gdLst/>
            <a:ahLst/>
            <a:cxnLst/>
            <a:rect l="l" t="t" r="r" b="b"/>
            <a:pathLst>
              <a:path w="27304" h="12064">
                <a:moveTo>
                  <a:pt x="0" y="0"/>
                </a:moveTo>
                <a:lnTo>
                  <a:pt x="26857" y="1196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03783" y="4307568"/>
            <a:ext cx="14604" cy="29845"/>
          </a:xfrm>
          <a:custGeom>
            <a:avLst/>
            <a:gdLst/>
            <a:ahLst/>
            <a:cxnLst/>
            <a:rect l="l" t="t" r="r" b="b"/>
            <a:pathLst>
              <a:path w="14604" h="29845">
                <a:moveTo>
                  <a:pt x="0" y="29291"/>
                </a:moveTo>
                <a:lnTo>
                  <a:pt x="1412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16081" y="4301607"/>
            <a:ext cx="2540" cy="22225"/>
          </a:xfrm>
          <a:custGeom>
            <a:avLst/>
            <a:gdLst/>
            <a:ahLst/>
            <a:cxnLst/>
            <a:rect l="l" t="t" r="r" b="b"/>
            <a:pathLst>
              <a:path w="2540" h="22225">
                <a:moveTo>
                  <a:pt x="0" y="0"/>
                </a:moveTo>
                <a:lnTo>
                  <a:pt x="2497" y="2217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12661" y="4322417"/>
            <a:ext cx="18415" cy="3810"/>
          </a:xfrm>
          <a:custGeom>
            <a:avLst/>
            <a:gdLst/>
            <a:ahLst/>
            <a:cxnLst/>
            <a:rect l="l" t="t" r="r" b="b"/>
            <a:pathLst>
              <a:path w="18415" h="3810">
                <a:moveTo>
                  <a:pt x="0" y="0"/>
                </a:moveTo>
                <a:lnTo>
                  <a:pt x="17957" y="3475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26275" y="4322630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59" h="8254">
                <a:moveTo>
                  <a:pt x="10126" y="0"/>
                </a:moveTo>
                <a:lnTo>
                  <a:pt x="0" y="7941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22832" y="4327062"/>
            <a:ext cx="5080" cy="15240"/>
          </a:xfrm>
          <a:custGeom>
            <a:avLst/>
            <a:gdLst/>
            <a:ahLst/>
            <a:cxnLst/>
            <a:rect l="l" t="t" r="r" b="b"/>
            <a:pathLst>
              <a:path w="5079" h="15239">
                <a:moveTo>
                  <a:pt x="4523" y="0"/>
                </a:moveTo>
                <a:lnTo>
                  <a:pt x="0" y="15163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18163" y="4330425"/>
            <a:ext cx="6350" cy="22225"/>
          </a:xfrm>
          <a:custGeom>
            <a:avLst/>
            <a:gdLst/>
            <a:ahLst/>
            <a:cxnLst/>
            <a:rect l="l" t="t" r="r" b="b"/>
            <a:pathLst>
              <a:path w="6350" h="22225">
                <a:moveTo>
                  <a:pt x="6165" y="22182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1659" y="4321505"/>
            <a:ext cx="14604" cy="23495"/>
          </a:xfrm>
          <a:custGeom>
            <a:avLst/>
            <a:gdLst/>
            <a:ahLst/>
            <a:cxnLst/>
            <a:rect l="l" t="t" r="r" b="b"/>
            <a:pathLst>
              <a:path w="14604" h="23495">
                <a:moveTo>
                  <a:pt x="14514" y="0"/>
                </a:moveTo>
                <a:lnTo>
                  <a:pt x="0" y="22969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06112" y="4327299"/>
            <a:ext cx="6350" cy="25400"/>
          </a:xfrm>
          <a:custGeom>
            <a:avLst/>
            <a:gdLst/>
            <a:ahLst/>
            <a:cxnLst/>
            <a:rect l="l" t="t" r="r" b="b"/>
            <a:pathLst>
              <a:path w="6350" h="25400">
                <a:moveTo>
                  <a:pt x="6300" y="24836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96684" y="4323901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12826" y="4555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91857" y="4319571"/>
            <a:ext cx="17780" cy="8255"/>
          </a:xfrm>
          <a:custGeom>
            <a:avLst/>
            <a:gdLst/>
            <a:ahLst/>
            <a:cxnLst/>
            <a:rect l="l" t="t" r="r" b="b"/>
            <a:pathLst>
              <a:path w="17779" h="8254">
                <a:moveTo>
                  <a:pt x="0" y="0"/>
                </a:moveTo>
                <a:lnTo>
                  <a:pt x="17237" y="7727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04931" y="4311865"/>
            <a:ext cx="10795" cy="23495"/>
          </a:xfrm>
          <a:custGeom>
            <a:avLst/>
            <a:gdLst/>
            <a:ahLst/>
            <a:cxnLst/>
            <a:rect l="l" t="t" r="r" b="b"/>
            <a:pathLst>
              <a:path w="10795" h="23495">
                <a:moveTo>
                  <a:pt x="0" y="23475"/>
                </a:moveTo>
                <a:lnTo>
                  <a:pt x="10688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65610" y="439800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514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11322" y="4375735"/>
            <a:ext cx="13970" cy="20320"/>
          </a:xfrm>
          <a:custGeom>
            <a:avLst/>
            <a:gdLst/>
            <a:ahLst/>
            <a:cxnLst/>
            <a:rect l="l" t="t" r="r" b="b"/>
            <a:pathLst>
              <a:path w="13970" h="20320">
                <a:moveTo>
                  <a:pt x="0" y="0"/>
                </a:moveTo>
                <a:lnTo>
                  <a:pt x="13479" y="19887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12604" y="4384914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0" y="0"/>
                </a:moveTo>
                <a:lnTo>
                  <a:pt x="22109" y="9988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24115" y="4386691"/>
            <a:ext cx="6985" cy="26670"/>
          </a:xfrm>
          <a:custGeom>
            <a:avLst/>
            <a:gdLst/>
            <a:ahLst/>
            <a:cxnLst/>
            <a:rect l="l" t="t" r="r" b="b"/>
            <a:pathLst>
              <a:path w="6984" h="26670">
                <a:moveTo>
                  <a:pt x="6537" y="0"/>
                </a:moveTo>
                <a:lnTo>
                  <a:pt x="0" y="26591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22708" y="4395285"/>
            <a:ext cx="9525" cy="18415"/>
          </a:xfrm>
          <a:custGeom>
            <a:avLst/>
            <a:gdLst/>
            <a:ahLst/>
            <a:cxnLst/>
            <a:rect l="l" t="t" r="r" b="b"/>
            <a:pathLst>
              <a:path w="9525" h="18414">
                <a:moveTo>
                  <a:pt x="0" y="0"/>
                </a:moveTo>
                <a:lnTo>
                  <a:pt x="8911" y="18087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03716" y="4399458"/>
            <a:ext cx="36195" cy="13970"/>
          </a:xfrm>
          <a:custGeom>
            <a:avLst/>
            <a:gdLst/>
            <a:ahLst/>
            <a:cxnLst/>
            <a:rect l="l" t="t" r="r" b="b"/>
            <a:pathLst>
              <a:path w="36195" h="13970">
                <a:moveTo>
                  <a:pt x="35835" y="1390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98022" y="4397118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18272" y="0"/>
                </a:moveTo>
                <a:lnTo>
                  <a:pt x="0" y="12677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93398" y="4404227"/>
            <a:ext cx="31115" cy="3175"/>
          </a:xfrm>
          <a:custGeom>
            <a:avLst/>
            <a:gdLst/>
            <a:ahLst/>
            <a:cxnLst/>
            <a:rect l="l" t="t" r="r" b="b"/>
            <a:pathLst>
              <a:path w="31115" h="3175">
                <a:moveTo>
                  <a:pt x="0" y="2890"/>
                </a:moveTo>
                <a:lnTo>
                  <a:pt x="30885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95345" y="4384947"/>
            <a:ext cx="23495" cy="24765"/>
          </a:xfrm>
          <a:custGeom>
            <a:avLst/>
            <a:gdLst/>
            <a:ahLst/>
            <a:cxnLst/>
            <a:rect l="l" t="t" r="r" b="b"/>
            <a:pathLst>
              <a:path w="23495" h="24764">
                <a:moveTo>
                  <a:pt x="23020" y="24386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90833" y="4386725"/>
            <a:ext cx="31750" cy="5715"/>
          </a:xfrm>
          <a:custGeom>
            <a:avLst/>
            <a:gdLst/>
            <a:ahLst/>
            <a:cxnLst/>
            <a:rect l="l" t="t" r="r" b="b"/>
            <a:pathLst>
              <a:path w="31750" h="5714">
                <a:moveTo>
                  <a:pt x="0" y="0"/>
                </a:moveTo>
                <a:lnTo>
                  <a:pt x="31695" y="5624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14393" y="4375071"/>
            <a:ext cx="2540" cy="26670"/>
          </a:xfrm>
          <a:custGeom>
            <a:avLst/>
            <a:gdLst/>
            <a:ahLst/>
            <a:cxnLst/>
            <a:rect l="l" t="t" r="r" b="b"/>
            <a:pathLst>
              <a:path w="2540" h="26670">
                <a:moveTo>
                  <a:pt x="2531" y="26209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12773" y="4374306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4">
                <a:moveTo>
                  <a:pt x="0" y="0"/>
                </a:moveTo>
                <a:lnTo>
                  <a:pt x="9316" y="11766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14573" y="4382248"/>
            <a:ext cx="17145" cy="8255"/>
          </a:xfrm>
          <a:custGeom>
            <a:avLst/>
            <a:gdLst/>
            <a:ahLst/>
            <a:cxnLst/>
            <a:rect l="l" t="t" r="r" b="b"/>
            <a:pathLst>
              <a:path w="17145" h="8254">
                <a:moveTo>
                  <a:pt x="0" y="0"/>
                </a:moveTo>
                <a:lnTo>
                  <a:pt x="16550" y="7705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28469" y="4385510"/>
            <a:ext cx="5080" cy="16510"/>
          </a:xfrm>
          <a:custGeom>
            <a:avLst/>
            <a:gdLst/>
            <a:ahLst/>
            <a:cxnLst/>
            <a:rect l="l" t="t" r="r" b="b"/>
            <a:pathLst>
              <a:path w="5079" h="16510">
                <a:moveTo>
                  <a:pt x="4523" y="0"/>
                </a:moveTo>
                <a:lnTo>
                  <a:pt x="0" y="16377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24475" y="4393710"/>
            <a:ext cx="7620" cy="14604"/>
          </a:xfrm>
          <a:custGeom>
            <a:avLst/>
            <a:gdLst/>
            <a:ahLst/>
            <a:cxnLst/>
            <a:rect l="l" t="t" r="r" b="b"/>
            <a:pathLst>
              <a:path w="7620" h="14604">
                <a:moveTo>
                  <a:pt x="0" y="0"/>
                </a:moveTo>
                <a:lnTo>
                  <a:pt x="7054" y="1424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10770" y="4400999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30097" y="11203"/>
                </a:moveTo>
                <a:lnTo>
                  <a:pt x="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05336" y="439591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12500" y="0"/>
                </a:moveTo>
                <a:lnTo>
                  <a:pt x="0" y="9932"/>
                </a:lnTo>
              </a:path>
            </a:pathLst>
          </a:custGeom>
          <a:ln w="11249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94771" y="4403564"/>
            <a:ext cx="21590" cy="1905"/>
          </a:xfrm>
          <a:custGeom>
            <a:avLst/>
            <a:gdLst/>
            <a:ahLst/>
            <a:cxnLst/>
            <a:rect l="l" t="t" r="r" b="b"/>
            <a:pathLst>
              <a:path w="21590" h="1904">
                <a:moveTo>
                  <a:pt x="0" y="1833"/>
                </a:moveTo>
                <a:lnTo>
                  <a:pt x="2104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99069" y="4387208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545" y="20866"/>
                </a:moveTo>
                <a:lnTo>
                  <a:pt x="0" y="0"/>
                </a:lnTo>
              </a:path>
            </a:pathLst>
          </a:custGeom>
          <a:ln w="11250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92307" y="4384959"/>
            <a:ext cx="25400" cy="5080"/>
          </a:xfrm>
          <a:custGeom>
            <a:avLst/>
            <a:gdLst/>
            <a:ahLst/>
            <a:cxnLst/>
            <a:rect l="l" t="t" r="r" b="b"/>
            <a:pathLst>
              <a:path w="25400" h="5079">
                <a:moveTo>
                  <a:pt x="0" y="0"/>
                </a:moveTo>
                <a:lnTo>
                  <a:pt x="25090" y="4566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716002" y="4379762"/>
            <a:ext cx="1905" cy="20320"/>
          </a:xfrm>
          <a:custGeom>
            <a:avLst/>
            <a:gdLst/>
            <a:ahLst/>
            <a:cxnLst/>
            <a:rect l="l" t="t" r="r" b="b"/>
            <a:pathLst>
              <a:path w="1904" h="20320">
                <a:moveTo>
                  <a:pt x="1698" y="20179"/>
                </a:moveTo>
                <a:lnTo>
                  <a:pt x="0" y="0"/>
                </a:lnTo>
              </a:path>
            </a:pathLst>
          </a:custGeom>
          <a:ln w="11251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 txBox="1"/>
          <p:nvPr/>
        </p:nvSpPr>
        <p:spPr>
          <a:xfrm>
            <a:off x="804571" y="5234582"/>
            <a:ext cx="75501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</a:t>
            </a: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us</a:t>
            </a:r>
            <a:r>
              <a:rPr sz="1400" spc="-7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</a:t>
            </a: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omer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2841505" y="2840080"/>
            <a:ext cx="1012825" cy="2328545"/>
          </a:xfrm>
          <a:custGeom>
            <a:avLst/>
            <a:gdLst/>
            <a:ahLst/>
            <a:cxnLst/>
            <a:rect l="l" t="t" r="r" b="b"/>
            <a:pathLst>
              <a:path w="1012825" h="2328545">
                <a:moveTo>
                  <a:pt x="101263" y="0"/>
                </a:moveTo>
                <a:lnTo>
                  <a:pt x="911368" y="0"/>
                </a:lnTo>
                <a:lnTo>
                  <a:pt x="950786" y="7955"/>
                </a:lnTo>
                <a:lnTo>
                  <a:pt x="982974" y="29651"/>
                </a:lnTo>
                <a:lnTo>
                  <a:pt x="1004674" y="61830"/>
                </a:lnTo>
                <a:lnTo>
                  <a:pt x="1012631" y="101237"/>
                </a:lnTo>
                <a:lnTo>
                  <a:pt x="1012631" y="2227216"/>
                </a:lnTo>
                <a:lnTo>
                  <a:pt x="1004674" y="2266624"/>
                </a:lnTo>
                <a:lnTo>
                  <a:pt x="982974" y="2298803"/>
                </a:lnTo>
                <a:lnTo>
                  <a:pt x="950786" y="2320498"/>
                </a:lnTo>
                <a:lnTo>
                  <a:pt x="911368" y="2328453"/>
                </a:lnTo>
                <a:lnTo>
                  <a:pt x="101263" y="2328453"/>
                </a:lnTo>
                <a:lnTo>
                  <a:pt x="61844" y="2320498"/>
                </a:lnTo>
                <a:lnTo>
                  <a:pt x="29657" y="2298803"/>
                </a:lnTo>
                <a:lnTo>
                  <a:pt x="7957" y="2266624"/>
                </a:lnTo>
                <a:lnTo>
                  <a:pt x="0" y="2227216"/>
                </a:lnTo>
                <a:lnTo>
                  <a:pt x="0" y="101237"/>
                </a:lnTo>
                <a:lnTo>
                  <a:pt x="7957" y="61830"/>
                </a:lnTo>
                <a:lnTo>
                  <a:pt x="29657" y="29651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22502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 txBox="1"/>
          <p:nvPr/>
        </p:nvSpPr>
        <p:spPr>
          <a:xfrm>
            <a:off x="2967591" y="3732893"/>
            <a:ext cx="760730" cy="45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14"/>
              </a:spcBef>
            </a:pPr>
            <a:r>
              <a:rPr sz="1400" spc="-6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Shopping  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5074907" y="3959313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113904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2"/>
                </a:lnTo>
                <a:lnTo>
                  <a:pt x="7958" y="61834"/>
                </a:lnTo>
                <a:lnTo>
                  <a:pt x="0" y="101244"/>
                </a:lnTo>
                <a:lnTo>
                  <a:pt x="0" y="607428"/>
                </a:lnTo>
                <a:lnTo>
                  <a:pt x="7958" y="646830"/>
                </a:lnTo>
                <a:lnTo>
                  <a:pt x="29660" y="679008"/>
                </a:lnTo>
                <a:lnTo>
                  <a:pt x="61850" y="700704"/>
                </a:lnTo>
                <a:lnTo>
                  <a:pt x="101269" y="708660"/>
                </a:lnTo>
                <a:lnTo>
                  <a:pt x="1113904" y="708660"/>
                </a:lnTo>
                <a:lnTo>
                  <a:pt x="1153316" y="700704"/>
                </a:lnTo>
                <a:lnTo>
                  <a:pt x="1185502" y="679008"/>
                </a:lnTo>
                <a:lnTo>
                  <a:pt x="1207203" y="646830"/>
                </a:lnTo>
                <a:lnTo>
                  <a:pt x="1215161" y="607428"/>
                </a:lnTo>
                <a:lnTo>
                  <a:pt x="1215161" y="101244"/>
                </a:lnTo>
                <a:lnTo>
                  <a:pt x="1207203" y="61834"/>
                </a:lnTo>
                <a:lnTo>
                  <a:pt x="1185502" y="29652"/>
                </a:lnTo>
                <a:lnTo>
                  <a:pt x="1153316" y="7955"/>
                </a:lnTo>
                <a:lnTo>
                  <a:pt x="1113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074920" y="3959313"/>
            <a:ext cx="1215390" cy="708660"/>
          </a:xfrm>
          <a:custGeom>
            <a:avLst/>
            <a:gdLst/>
            <a:ahLst/>
            <a:cxnLst/>
            <a:rect l="l" t="t" r="r" b="b"/>
            <a:pathLst>
              <a:path w="1215389" h="708660">
                <a:moveTo>
                  <a:pt x="101263" y="0"/>
                </a:moveTo>
                <a:lnTo>
                  <a:pt x="1113894" y="0"/>
                </a:lnTo>
                <a:lnTo>
                  <a:pt x="1153313" y="7955"/>
                </a:lnTo>
                <a:lnTo>
                  <a:pt x="1185500" y="29649"/>
                </a:lnTo>
                <a:lnTo>
                  <a:pt x="1207200" y="61828"/>
                </a:lnTo>
                <a:lnTo>
                  <a:pt x="1215158" y="101237"/>
                </a:lnTo>
                <a:lnTo>
                  <a:pt x="1215158" y="607422"/>
                </a:lnTo>
                <a:lnTo>
                  <a:pt x="1207200" y="646830"/>
                </a:lnTo>
                <a:lnTo>
                  <a:pt x="1185500" y="679009"/>
                </a:lnTo>
                <a:lnTo>
                  <a:pt x="1153313" y="700704"/>
                </a:lnTo>
                <a:lnTo>
                  <a:pt x="1113894" y="708659"/>
                </a:lnTo>
                <a:lnTo>
                  <a:pt x="101263" y="708659"/>
                </a:lnTo>
                <a:lnTo>
                  <a:pt x="61844" y="700704"/>
                </a:lnTo>
                <a:lnTo>
                  <a:pt x="29657" y="679009"/>
                </a:lnTo>
                <a:lnTo>
                  <a:pt x="7957" y="646830"/>
                </a:lnTo>
                <a:lnTo>
                  <a:pt x="0" y="607422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49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 txBox="1"/>
          <p:nvPr/>
        </p:nvSpPr>
        <p:spPr>
          <a:xfrm>
            <a:off x="5412669" y="4143462"/>
            <a:ext cx="52895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9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O</a:t>
            </a:r>
            <a:r>
              <a:rPr sz="1400" spc="-6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8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ders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2841505" y="5269771"/>
            <a:ext cx="1012825" cy="2025014"/>
          </a:xfrm>
          <a:custGeom>
            <a:avLst/>
            <a:gdLst/>
            <a:ahLst/>
            <a:cxnLst/>
            <a:rect l="l" t="t" r="r" b="b"/>
            <a:pathLst>
              <a:path w="1012825" h="2025015">
                <a:moveTo>
                  <a:pt x="101263" y="0"/>
                </a:moveTo>
                <a:lnTo>
                  <a:pt x="911368" y="0"/>
                </a:lnTo>
                <a:lnTo>
                  <a:pt x="950786" y="7955"/>
                </a:lnTo>
                <a:lnTo>
                  <a:pt x="982974" y="29649"/>
                </a:lnTo>
                <a:lnTo>
                  <a:pt x="1004674" y="61828"/>
                </a:lnTo>
                <a:lnTo>
                  <a:pt x="1012631" y="101237"/>
                </a:lnTo>
                <a:lnTo>
                  <a:pt x="1012631" y="1923505"/>
                </a:lnTo>
                <a:lnTo>
                  <a:pt x="1004674" y="1962913"/>
                </a:lnTo>
                <a:lnTo>
                  <a:pt x="982974" y="1995092"/>
                </a:lnTo>
                <a:lnTo>
                  <a:pt x="950786" y="2016787"/>
                </a:lnTo>
                <a:lnTo>
                  <a:pt x="911368" y="2024742"/>
                </a:lnTo>
                <a:lnTo>
                  <a:pt x="101263" y="2024742"/>
                </a:lnTo>
                <a:lnTo>
                  <a:pt x="61844" y="2016787"/>
                </a:lnTo>
                <a:lnTo>
                  <a:pt x="29657" y="1995092"/>
                </a:lnTo>
                <a:lnTo>
                  <a:pt x="7957" y="1962913"/>
                </a:lnTo>
                <a:lnTo>
                  <a:pt x="0" y="1923505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2250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 txBox="1"/>
          <p:nvPr/>
        </p:nvSpPr>
        <p:spPr>
          <a:xfrm>
            <a:off x="3027898" y="5903865"/>
            <a:ext cx="640080" cy="6692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5875" algn="just">
              <a:lnSpc>
                <a:spcPct val="100000"/>
              </a:lnSpc>
              <a:spcBef>
                <a:spcPts val="114"/>
              </a:spcBef>
            </a:pP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Internal  </a:t>
            </a: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Suppo</a:t>
            </a:r>
            <a:r>
              <a:rPr sz="1400" spc="-2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r</a:t>
            </a:r>
            <a:r>
              <a:rPr sz="1400" spc="-4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t  </a:t>
            </a: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website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6391338" y="3149422"/>
            <a:ext cx="709295" cy="3948429"/>
          </a:xfrm>
          <a:custGeom>
            <a:avLst/>
            <a:gdLst/>
            <a:ahLst/>
            <a:cxnLst/>
            <a:rect l="l" t="t" r="r" b="b"/>
            <a:pathLst>
              <a:path w="709295" h="3948429">
                <a:moveTo>
                  <a:pt x="607568" y="0"/>
                </a:moveTo>
                <a:lnTo>
                  <a:pt x="101257" y="0"/>
                </a:lnTo>
                <a:lnTo>
                  <a:pt x="61839" y="7955"/>
                </a:lnTo>
                <a:lnTo>
                  <a:pt x="29654" y="29651"/>
                </a:lnTo>
                <a:lnTo>
                  <a:pt x="7956" y="61829"/>
                </a:lnTo>
                <a:lnTo>
                  <a:pt x="0" y="101231"/>
                </a:lnTo>
                <a:lnTo>
                  <a:pt x="0" y="3847007"/>
                </a:lnTo>
                <a:lnTo>
                  <a:pt x="7956" y="3886415"/>
                </a:lnTo>
                <a:lnTo>
                  <a:pt x="29654" y="3918592"/>
                </a:lnTo>
                <a:lnTo>
                  <a:pt x="61839" y="3940285"/>
                </a:lnTo>
                <a:lnTo>
                  <a:pt x="101257" y="3948239"/>
                </a:lnTo>
                <a:lnTo>
                  <a:pt x="607568" y="3948239"/>
                </a:lnTo>
                <a:lnTo>
                  <a:pt x="646987" y="3940285"/>
                </a:lnTo>
                <a:lnTo>
                  <a:pt x="679176" y="3918592"/>
                </a:lnTo>
                <a:lnTo>
                  <a:pt x="700879" y="3886415"/>
                </a:lnTo>
                <a:lnTo>
                  <a:pt x="708837" y="3847007"/>
                </a:lnTo>
                <a:lnTo>
                  <a:pt x="708837" y="101231"/>
                </a:lnTo>
                <a:lnTo>
                  <a:pt x="700879" y="61829"/>
                </a:lnTo>
                <a:lnTo>
                  <a:pt x="679176" y="29651"/>
                </a:lnTo>
                <a:lnTo>
                  <a:pt x="646987" y="7955"/>
                </a:lnTo>
                <a:lnTo>
                  <a:pt x="607568" y="0"/>
                </a:lnTo>
                <a:close/>
              </a:path>
            </a:pathLst>
          </a:custGeom>
          <a:solidFill>
            <a:srgbClr val="FFFFFF">
              <a:alpha val="5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391342" y="3149416"/>
            <a:ext cx="709295" cy="3948429"/>
          </a:xfrm>
          <a:custGeom>
            <a:avLst/>
            <a:gdLst/>
            <a:ahLst/>
            <a:cxnLst/>
            <a:rect l="l" t="t" r="r" b="b"/>
            <a:pathLst>
              <a:path w="709295" h="3948429">
                <a:moveTo>
                  <a:pt x="101263" y="0"/>
                </a:moveTo>
                <a:lnTo>
                  <a:pt x="607579" y="0"/>
                </a:lnTo>
                <a:lnTo>
                  <a:pt x="646997" y="7955"/>
                </a:lnTo>
                <a:lnTo>
                  <a:pt x="679184" y="29649"/>
                </a:lnTo>
                <a:lnTo>
                  <a:pt x="700885" y="61828"/>
                </a:lnTo>
                <a:lnTo>
                  <a:pt x="708842" y="101237"/>
                </a:lnTo>
                <a:lnTo>
                  <a:pt x="708842" y="3847010"/>
                </a:lnTo>
                <a:lnTo>
                  <a:pt x="700885" y="3886418"/>
                </a:lnTo>
                <a:lnTo>
                  <a:pt x="679184" y="3918597"/>
                </a:lnTo>
                <a:lnTo>
                  <a:pt x="646997" y="3940292"/>
                </a:lnTo>
                <a:lnTo>
                  <a:pt x="607579" y="3948247"/>
                </a:lnTo>
                <a:lnTo>
                  <a:pt x="101263" y="3948247"/>
                </a:lnTo>
                <a:lnTo>
                  <a:pt x="61844" y="3940292"/>
                </a:lnTo>
                <a:lnTo>
                  <a:pt x="29657" y="3918597"/>
                </a:lnTo>
                <a:lnTo>
                  <a:pt x="7957" y="3886418"/>
                </a:lnTo>
                <a:lnTo>
                  <a:pt x="0" y="3847010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 txBox="1"/>
          <p:nvPr/>
        </p:nvSpPr>
        <p:spPr>
          <a:xfrm>
            <a:off x="6477468" y="4846505"/>
            <a:ext cx="525780" cy="45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73660">
              <a:lnSpc>
                <a:spcPct val="100000"/>
              </a:lnSpc>
              <a:spcBef>
                <a:spcPts val="114"/>
              </a:spcBef>
            </a:pP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Data  </a:t>
            </a:r>
            <a:r>
              <a:rPr sz="1400" spc="-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A</a:t>
            </a:r>
            <a:r>
              <a:rPr sz="1400" spc="-90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cc</a:t>
            </a:r>
            <a:r>
              <a:rPr sz="1400" spc="-8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ess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4781258" y="2991935"/>
            <a:ext cx="373546" cy="78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198942" y="2991935"/>
            <a:ext cx="373546" cy="787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205947" y="5072921"/>
            <a:ext cx="384810" cy="0"/>
          </a:xfrm>
          <a:custGeom>
            <a:avLst/>
            <a:gdLst/>
            <a:ahLst/>
            <a:cxnLst/>
            <a:rect l="l" t="t" r="r" b="b"/>
            <a:pathLst>
              <a:path w="384809">
                <a:moveTo>
                  <a:pt x="0" y="0"/>
                </a:moveTo>
                <a:lnTo>
                  <a:pt x="192400" y="0"/>
                </a:lnTo>
                <a:lnTo>
                  <a:pt x="384800" y="0"/>
                </a:lnTo>
              </a:path>
            </a:pathLst>
          </a:custGeom>
          <a:ln w="11248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585123" y="5027926"/>
            <a:ext cx="101261" cy="787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110311" y="5027926"/>
            <a:ext cx="101261" cy="787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41526" y="4049301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334798" y="0"/>
                </a:lnTo>
                <a:lnTo>
                  <a:pt x="669597" y="0"/>
                </a:lnTo>
              </a:path>
            </a:pathLst>
          </a:custGeom>
          <a:ln w="11248">
            <a:solidFill>
              <a:srgbClr val="009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705498" y="4004307"/>
            <a:ext cx="101261" cy="787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945889" y="4004307"/>
            <a:ext cx="101261" cy="787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163542" y="3149422"/>
            <a:ext cx="810260" cy="3948429"/>
          </a:xfrm>
          <a:custGeom>
            <a:avLst/>
            <a:gdLst/>
            <a:ahLst/>
            <a:cxnLst/>
            <a:rect l="l" t="t" r="r" b="b"/>
            <a:pathLst>
              <a:path w="810260" h="3948429">
                <a:moveTo>
                  <a:pt x="708850" y="0"/>
                </a:moveTo>
                <a:lnTo>
                  <a:pt x="101269" y="0"/>
                </a:lnTo>
                <a:lnTo>
                  <a:pt x="61850" y="7955"/>
                </a:lnTo>
                <a:lnTo>
                  <a:pt x="29660" y="29651"/>
                </a:lnTo>
                <a:lnTo>
                  <a:pt x="7958" y="61829"/>
                </a:lnTo>
                <a:lnTo>
                  <a:pt x="0" y="101231"/>
                </a:lnTo>
                <a:lnTo>
                  <a:pt x="0" y="3847007"/>
                </a:lnTo>
                <a:lnTo>
                  <a:pt x="7958" y="3886415"/>
                </a:lnTo>
                <a:lnTo>
                  <a:pt x="29660" y="3918592"/>
                </a:lnTo>
                <a:lnTo>
                  <a:pt x="61850" y="3940285"/>
                </a:lnTo>
                <a:lnTo>
                  <a:pt x="101269" y="3948239"/>
                </a:lnTo>
                <a:lnTo>
                  <a:pt x="708850" y="3948239"/>
                </a:lnTo>
                <a:lnTo>
                  <a:pt x="748262" y="3940285"/>
                </a:lnTo>
                <a:lnTo>
                  <a:pt x="780448" y="3918592"/>
                </a:lnTo>
                <a:lnTo>
                  <a:pt x="802149" y="3886415"/>
                </a:lnTo>
                <a:lnTo>
                  <a:pt x="810107" y="3847007"/>
                </a:lnTo>
                <a:lnTo>
                  <a:pt x="810107" y="101231"/>
                </a:lnTo>
                <a:lnTo>
                  <a:pt x="802149" y="61829"/>
                </a:lnTo>
                <a:lnTo>
                  <a:pt x="780448" y="29651"/>
                </a:lnTo>
                <a:lnTo>
                  <a:pt x="748262" y="7955"/>
                </a:lnTo>
                <a:lnTo>
                  <a:pt x="708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163552" y="3149416"/>
            <a:ext cx="810260" cy="3948429"/>
          </a:xfrm>
          <a:custGeom>
            <a:avLst/>
            <a:gdLst/>
            <a:ahLst/>
            <a:cxnLst/>
            <a:rect l="l" t="t" r="r" b="b"/>
            <a:pathLst>
              <a:path w="810260" h="3948429">
                <a:moveTo>
                  <a:pt x="101263" y="0"/>
                </a:moveTo>
                <a:lnTo>
                  <a:pt x="708842" y="0"/>
                </a:lnTo>
                <a:lnTo>
                  <a:pt x="748260" y="7955"/>
                </a:lnTo>
                <a:lnTo>
                  <a:pt x="780447" y="29649"/>
                </a:lnTo>
                <a:lnTo>
                  <a:pt x="802148" y="61828"/>
                </a:lnTo>
                <a:lnTo>
                  <a:pt x="810105" y="101237"/>
                </a:lnTo>
                <a:lnTo>
                  <a:pt x="810105" y="3847010"/>
                </a:lnTo>
                <a:lnTo>
                  <a:pt x="802148" y="3886418"/>
                </a:lnTo>
                <a:lnTo>
                  <a:pt x="780447" y="3918597"/>
                </a:lnTo>
                <a:lnTo>
                  <a:pt x="748260" y="3940292"/>
                </a:lnTo>
                <a:lnTo>
                  <a:pt x="708842" y="3948247"/>
                </a:lnTo>
                <a:lnTo>
                  <a:pt x="101263" y="3948247"/>
                </a:lnTo>
                <a:lnTo>
                  <a:pt x="61844" y="3940292"/>
                </a:lnTo>
                <a:lnTo>
                  <a:pt x="29657" y="3918597"/>
                </a:lnTo>
                <a:lnTo>
                  <a:pt x="7957" y="3886418"/>
                </a:lnTo>
                <a:lnTo>
                  <a:pt x="0" y="3847010"/>
                </a:lnTo>
                <a:lnTo>
                  <a:pt x="0" y="101237"/>
                </a:lnTo>
                <a:lnTo>
                  <a:pt x="7957" y="61828"/>
                </a:lnTo>
                <a:lnTo>
                  <a:pt x="29657" y="29649"/>
                </a:lnTo>
                <a:lnTo>
                  <a:pt x="61844" y="7955"/>
                </a:lnTo>
                <a:lnTo>
                  <a:pt x="101263" y="0"/>
                </a:lnTo>
                <a:close/>
              </a:path>
            </a:pathLst>
          </a:custGeom>
          <a:ln w="11251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/>
          <p:nvPr/>
        </p:nvSpPr>
        <p:spPr>
          <a:xfrm>
            <a:off x="4279334" y="4953366"/>
            <a:ext cx="56769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75" dirty="0">
                <a:solidFill>
                  <a:srgbClr val="797979"/>
                </a:solidFill>
                <a:latin typeface="Noto Sans CJK JP Regular"/>
                <a:cs typeface="Noto Sans CJK JP Regular"/>
              </a:rPr>
              <a:t>Service</a:t>
            </a:r>
            <a:endParaRPr sz="1400">
              <a:latin typeface="Noto Sans CJK JP Regular"/>
              <a:cs typeface="Noto Sans CJK JP Regular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3768626" y="4004307"/>
            <a:ext cx="373546" cy="7874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768626" y="6231523"/>
            <a:ext cx="373546" cy="787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2105" y="3452583"/>
            <a:ext cx="83013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610" dirty="0">
                <a:solidFill>
                  <a:srgbClr val="58595B"/>
                </a:solidFill>
                <a:latin typeface="DejaVu Sans"/>
                <a:cs typeface="DejaVu Sans"/>
              </a:rPr>
              <a:t>Emergence </a:t>
            </a:r>
            <a:r>
              <a:rPr sz="5600" spc="-345" dirty="0">
                <a:solidFill>
                  <a:srgbClr val="58595B"/>
                </a:solidFill>
                <a:latin typeface="DejaVu Sans"/>
                <a:cs typeface="DejaVu Sans"/>
              </a:rPr>
              <a:t>of</a:t>
            </a:r>
            <a:r>
              <a:rPr sz="5600" spc="-605" dirty="0">
                <a:solidFill>
                  <a:srgbClr val="58595B"/>
                </a:solidFill>
                <a:latin typeface="DejaVu Sans"/>
                <a:cs typeface="DejaVu Sans"/>
              </a:rPr>
              <a:t> </a:t>
            </a:r>
            <a:r>
              <a:rPr sz="5600" spc="-500" dirty="0">
                <a:solidFill>
                  <a:srgbClr val="58595B"/>
                </a:solidFill>
                <a:latin typeface="DejaVu Sans"/>
                <a:cs typeface="DejaVu Sans"/>
              </a:rPr>
              <a:t>Microservices</a:t>
            </a:r>
            <a:endParaRPr sz="56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9408" y="4565662"/>
            <a:ext cx="4306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84" dirty="0">
                <a:solidFill>
                  <a:srgbClr val="F26722"/>
                </a:solidFill>
                <a:latin typeface="DejaVu Sans"/>
                <a:cs typeface="DejaVu Sans"/>
              </a:rPr>
              <a:t>Why </a:t>
            </a:r>
            <a:r>
              <a:rPr sz="4000" spc="-370" dirty="0">
                <a:solidFill>
                  <a:srgbClr val="F26722"/>
                </a:solidFill>
                <a:latin typeface="DejaVu Sans"/>
                <a:cs typeface="DejaVu Sans"/>
              </a:rPr>
              <a:t>Now? </a:t>
            </a:r>
            <a:r>
              <a:rPr sz="4000" spc="-395" dirty="0">
                <a:solidFill>
                  <a:srgbClr val="F26722"/>
                </a:solidFill>
                <a:latin typeface="DejaVu Sans"/>
                <a:cs typeface="DejaVu Sans"/>
              </a:rPr>
              <a:t>|</a:t>
            </a:r>
            <a:r>
              <a:rPr sz="4000" spc="-484" dirty="0">
                <a:solidFill>
                  <a:srgbClr val="F26722"/>
                </a:solidFill>
                <a:latin typeface="DejaVu Sans"/>
                <a:cs typeface="DejaVu Sans"/>
              </a:rPr>
              <a:t> </a:t>
            </a:r>
            <a:r>
              <a:rPr sz="4000" spc="-370" dirty="0">
                <a:solidFill>
                  <a:srgbClr val="F26722"/>
                </a:solidFill>
                <a:latin typeface="DejaVu Sans"/>
                <a:cs typeface="DejaVu Sans"/>
              </a:rPr>
              <a:t>Benefits</a:t>
            </a:r>
            <a:endParaRPr sz="4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765</Words>
  <Application>Microsoft Office PowerPoint</Application>
  <PresentationFormat>Custom</PresentationFormat>
  <Paragraphs>350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DejaVu Sans</vt:lpstr>
      <vt:lpstr>Noto Sans CJK JP Regular</vt:lpstr>
      <vt:lpstr>Times New Roman</vt:lpstr>
      <vt:lpstr>Trebuchet MS</vt:lpstr>
      <vt:lpstr>Office Theme</vt:lpstr>
      <vt:lpstr>Microservices Architecture</vt:lpstr>
      <vt:lpstr>Microservices</vt:lpstr>
      <vt:lpstr>Microservices: What is a Service?</vt:lpstr>
      <vt:lpstr>Microservices: What is a Service?</vt:lpstr>
      <vt:lpstr>Microservices: Introduction</vt:lpstr>
      <vt:lpstr>Microservices: Introduction</vt:lpstr>
      <vt:lpstr>Microservices</vt:lpstr>
      <vt:lpstr>Microservices: The Monolithic</vt:lpstr>
      <vt:lpstr>PowerPoint Presentation</vt:lpstr>
      <vt:lpstr>Emergence of Microservices : Why Now?</vt:lpstr>
      <vt:lpstr>Emergence of Microservices : Benefits</vt:lpstr>
      <vt:lpstr>PowerPoint Presentation</vt:lpstr>
      <vt:lpstr>Microservices Design Principles: Introduction</vt:lpstr>
      <vt:lpstr>Microservices Design Principles: High Cohesion</vt:lpstr>
      <vt:lpstr>Microservices Design Principles: Autonomous</vt:lpstr>
      <vt:lpstr>Design Principles: Business Domain Centric</vt:lpstr>
      <vt:lpstr>Microservices Design Principles: Resilience</vt:lpstr>
      <vt:lpstr>Microservices Design Principles: Observable</vt:lpstr>
      <vt:lpstr>Microservices Design Principles: Automation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m1-slides</dc:title>
  <cp:lastModifiedBy>Meena, Rajesh</cp:lastModifiedBy>
  <cp:revision>9</cp:revision>
  <dcterms:created xsi:type="dcterms:W3CDTF">2018-03-07T08:24:24Z</dcterms:created>
  <dcterms:modified xsi:type="dcterms:W3CDTF">2018-03-24T19:31:45Z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2015-10-04T00:00:00Z</vt:filetime>
  </property>
  <property fmtid="{D5CDD505-2E9C-101B-9397-08002B2CF9AE}" pid="3" name="Creator">
    <vt:lpwstr>Keynote</vt:lpwstr>
  </property>
  <property fmtid="{D5CDD505-2E9C-101B-9397-08002B2CF9AE}" pid="4" name="LastSaved">
    <vt:filetime>2018-03-07T00:00:00Z</vt:filetime>
  </property>
</Properties>
</file>