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9" r:id="rId2"/>
    <p:sldId id="260" r:id="rId3"/>
    <p:sldId id="261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78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4" orient="horz" pos="574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10"/>
    <p:restoredTop sz="97140"/>
  </p:normalViewPr>
  <p:slideViewPr>
    <p:cSldViewPr snapToGrid="0" snapToObjects="1" showGuides="1">
      <p:cViewPr varScale="1">
        <p:scale>
          <a:sx n="69" d="100"/>
          <a:sy n="69" d="100"/>
        </p:scale>
        <p:origin x="-1686" y="-108"/>
      </p:cViewPr>
      <p:guideLst>
        <p:guide orient="horz" pos="57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DB2F4-FF96-A44B-AEC0-E1AC8C2C4387}" type="datetimeFigureOut">
              <a:rPr/>
              <a:pPr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641B-0192-0947-875D-6A8DB29958AF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8394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DB70-8D40-0842-A3B8-7D93DD610C71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C6B5E-8D07-E14B-9D19-9636BDE7B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016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791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3226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322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667792"/>
            <a:ext cx="7027594" cy="701731"/>
          </a:xfrm>
        </p:spPr>
        <p:txBody>
          <a:bodyPr wrap="square" anchor="b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452110"/>
            <a:ext cx="7027594" cy="338554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5760" y="3166308"/>
            <a:ext cx="3051322" cy="261610"/>
          </a:xfrm>
        </p:spPr>
        <p:txBody>
          <a:bodyPr wrap="square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pic>
        <p:nvPicPr>
          <p:cNvPr id="9" name="Picture 8" descr="CL_bus_H_1c_r_140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4317" y="0"/>
            <a:ext cx="2956316" cy="11276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4115066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8" userDrawn="1">
          <p15:clr>
            <a:srgbClr val="FBAE40"/>
          </p15:clr>
        </p15:guide>
        <p15:guide id="2" pos="54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914400"/>
            <a:ext cx="9144000" cy="2880360"/>
          </a:xfrm>
          <a:noFill/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705" y="4018753"/>
            <a:ext cx="8424538" cy="480131"/>
          </a:xfrm>
        </p:spPr>
        <p:txBody>
          <a:bodyPr anchor="t" anchorCtr="0"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5030528"/>
            <a:ext cx="8413133" cy="313932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4498884"/>
            <a:ext cx="8424538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756474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736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413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712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667792"/>
            <a:ext cx="7027594" cy="701731"/>
          </a:xfrm>
        </p:spPr>
        <p:txBody>
          <a:bodyPr wrap="square" anchor="b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452110"/>
            <a:ext cx="7027594" cy="338554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5760" y="3166308"/>
            <a:ext cx="3051322" cy="261610"/>
          </a:xfrm>
        </p:spPr>
        <p:txBody>
          <a:bodyPr wrap="square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pic>
        <p:nvPicPr>
          <p:cNvPr id="9" name="Picture 8" descr="CL_bus_H_1c_r_140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4317" y="0"/>
            <a:ext cx="2956316" cy="11276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9661754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667792"/>
            <a:ext cx="7027594" cy="701731"/>
          </a:xfrm>
        </p:spPr>
        <p:txBody>
          <a:bodyPr wrap="square" anchor="b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452110"/>
            <a:ext cx="7027594" cy="338554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5760" y="3166308"/>
            <a:ext cx="3051322" cy="261610"/>
          </a:xfrm>
        </p:spPr>
        <p:txBody>
          <a:bodyPr wrap="square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pic>
        <p:nvPicPr>
          <p:cNvPr id="9" name="Picture 8" descr="CL_bus_H_1c_r_140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4317" y="0"/>
            <a:ext cx="2956316" cy="11276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3197118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061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4" y="1297156"/>
            <a:ext cx="8412480" cy="369332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8269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5" y="2087029"/>
            <a:ext cx="6750762" cy="656590"/>
          </a:xfrm>
        </p:spPr>
        <p:txBody>
          <a:bodyPr anchor="b" anchorCtr="0"/>
          <a:lstStyle>
            <a:lvl1pPr>
              <a:defRPr sz="4000" b="0" i="0" cap="none" baseline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705" y="2833706"/>
            <a:ext cx="6750762" cy="33855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L_bus_H_1c_r_140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86599" y="100620"/>
            <a:ext cx="1910283" cy="7286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387352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864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735019"/>
            <a:ext cx="3980794" cy="421175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341" y="1737360"/>
            <a:ext cx="3980794" cy="4211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1297156"/>
            <a:ext cx="3990628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823341" y="1297156"/>
            <a:ext cx="3980794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8304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705" y="804672"/>
            <a:ext cx="4109162" cy="480131"/>
          </a:xfrm>
        </p:spPr>
        <p:txBody>
          <a:bodyPr anchor="t" anchorCtr="0"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5" y="1738211"/>
            <a:ext cx="4103599" cy="4208563"/>
          </a:xfrm>
        </p:spPr>
        <p:txBody>
          <a:bodyPr/>
          <a:lstStyle>
            <a:lvl2pPr>
              <a:buSzPct val="50000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1297156"/>
            <a:ext cx="4109162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800600" y="914400"/>
            <a:ext cx="3889375" cy="5029200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37161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736" userDrawn="1">
          <p15:clr>
            <a:srgbClr val="FBAE40"/>
          </p15:clr>
        </p15:guide>
        <p15:guide id="2" pos="302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704" y="804672"/>
            <a:ext cx="8320269" cy="480131"/>
          </a:xfrm>
        </p:spPr>
        <p:txBody>
          <a:bodyPr anchor="t" anchorCtr="0"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4" y="1737360"/>
            <a:ext cx="4103599" cy="421175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4" y="1297156"/>
            <a:ext cx="8320269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4800599" y="1711568"/>
            <a:ext cx="3889375" cy="4232031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32863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736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TLK_PPT_D4G_01e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01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737359"/>
            <a:ext cx="8412480" cy="4209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9705" y="6398425"/>
            <a:ext cx="357126" cy="2000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26831" y="6404516"/>
            <a:ext cx="2976902" cy="20005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700" dirty="0" smtClean="0">
                <a:solidFill>
                  <a:schemeClr val="bg2"/>
                </a:solidFill>
              </a:rPr>
              <a:t>© 2016 CenturyLink. All Rights Reserved. </a:t>
            </a:r>
            <a:endParaRPr lang="en-US" sz="700" dirty="0">
              <a:solidFill>
                <a:schemeClr val="bg2"/>
              </a:solidFill>
            </a:endParaRPr>
          </a:p>
        </p:txBody>
      </p:sp>
      <p:pic>
        <p:nvPicPr>
          <p:cNvPr id="9" name="Picture 8" descr="CL_bus_H_clr_p_1405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84787" y="71657"/>
            <a:ext cx="1921687" cy="7330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204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81" r:id="rId3"/>
    <p:sldLayoutId id="2147483662" r:id="rId4"/>
    <p:sldLayoutId id="2147483676" r:id="rId5"/>
    <p:sldLayoutId id="2147483663" r:id="rId6"/>
    <p:sldLayoutId id="2147483664" r:id="rId7"/>
    <p:sldLayoutId id="2147483677" r:id="rId8"/>
    <p:sldLayoutId id="2147483679" r:id="rId9"/>
    <p:sldLayoutId id="2147483678" r:id="rId10"/>
    <p:sldLayoutId id="2147483666" r:id="rId11"/>
    <p:sldLayoutId id="214748366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1"/>
          </a:solidFill>
          <a:latin typeface="Arial" charset="0"/>
          <a:ea typeface="Arial" charset="0"/>
          <a:cs typeface="Arial" charset="0"/>
        </a:defRPr>
      </a:lvl1pPr>
    </p:titleStyle>
    <p:bodyStyle>
      <a:lvl1pPr marL="176213" indent="-176213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168275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50000"/>
        <a:buFont typeface=".LucidaGrandeUI" charset="0"/>
        <a:buChar char="▶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514350" indent="-169863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.HelveticaNeueDeskInterface-Regular" charset="0"/>
        <a:buChar char="–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693738" indent="-1778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863600" indent="-169863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.HelveticaNeueDeskInterface-Regular" charset="0"/>
        <a:buChar char="–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576" userDrawn="1">
          <p15:clr>
            <a:srgbClr val="F26B43"/>
          </p15:clr>
        </p15:guide>
        <p15:guide id="2" pos="290" userDrawn="1">
          <p15:clr>
            <a:srgbClr val="F26B43"/>
          </p15:clr>
        </p15:guide>
        <p15:guide id="3" pos="5474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6" orient="horz" pos="4119" userDrawn="1">
          <p15:clr>
            <a:srgbClr val="F26B43"/>
          </p15:clr>
        </p15:guide>
        <p15:guide id="7" orient="horz" pos="37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5" y="1543290"/>
            <a:ext cx="8304032" cy="1200329"/>
          </a:xfrm>
        </p:spPr>
        <p:txBody>
          <a:bodyPr/>
          <a:lstStyle/>
          <a:p>
            <a:pPr algn="ctr"/>
            <a:r>
              <a:rPr lang="en-US" dirty="0" smtClean="0"/>
              <a:t>Protecting Systems with Circuit Breaker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31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visible on the Hystrix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2002" y="1736725"/>
            <a:ext cx="811999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125" y="1027455"/>
            <a:ext cx="8413750" cy="4693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project from spring </a:t>
            </a:r>
            <a:r>
              <a:rPr lang="en-US" dirty="0" err="1" smtClean="0"/>
              <a:t>initilizer</a:t>
            </a:r>
            <a:endParaRPr lang="en-US" dirty="0" smtClean="0"/>
          </a:p>
          <a:p>
            <a:r>
              <a:rPr lang="en-US" dirty="0" smtClean="0"/>
              <a:t>Choose Hystrix dashboard dependency </a:t>
            </a:r>
          </a:p>
          <a:p>
            <a:r>
              <a:rPr lang="en-US" dirty="0" smtClean="0"/>
              <a:t>Annotate main class</a:t>
            </a:r>
          </a:p>
          <a:p>
            <a:r>
              <a:rPr lang="en-US" dirty="0" smtClean="0"/>
              <a:t>Startup dashboard</a:t>
            </a:r>
          </a:p>
          <a:p>
            <a:r>
              <a:rPr lang="en-US" dirty="0" smtClean="0"/>
              <a:t>Load streams for services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/>
          <a:srcRect t="6299" b="6299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Advanced Hystrix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125" y="2267346"/>
            <a:ext cx="8413750" cy="3148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42838" y="1155472"/>
            <a:ext cx="4458323" cy="3258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7313"/>
          </a:xfrm>
        </p:spPr>
        <p:txBody>
          <a:bodyPr/>
          <a:lstStyle/>
          <a:p>
            <a:pPr algn="ctr"/>
            <a:r>
              <a:rPr lang="en-US" dirty="0" smtClean="0"/>
              <a:t>The Role of Circuit Breakers in Microservices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125" y="1946722"/>
            <a:ext cx="8413750" cy="379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585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7313"/>
          </a:xfrm>
        </p:spPr>
        <p:txBody>
          <a:bodyPr/>
          <a:lstStyle/>
          <a:p>
            <a:pPr algn="ctr"/>
            <a:r>
              <a:rPr lang="en-US" dirty="0" smtClean="0"/>
              <a:t>Problem with Status Quo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5760" y="1737360"/>
            <a:ext cx="8412480" cy="3853544"/>
          </a:xfrm>
        </p:spPr>
        <p:txBody>
          <a:bodyPr/>
          <a:lstStyle/>
          <a:p>
            <a:r>
              <a:rPr lang="en-US" dirty="0" smtClean="0"/>
              <a:t>Major dependence on server to be resilient</a:t>
            </a:r>
          </a:p>
          <a:p>
            <a:r>
              <a:rPr lang="en-US" dirty="0" smtClean="0"/>
              <a:t>Load balancers are network call too</a:t>
            </a:r>
          </a:p>
          <a:p>
            <a:r>
              <a:rPr lang="en-US" dirty="0" smtClean="0"/>
              <a:t>Hard to detect and “recover” via automation</a:t>
            </a:r>
          </a:p>
          <a:p>
            <a:r>
              <a:rPr lang="en-US" dirty="0" smtClean="0"/>
              <a:t>Solution can be intrusive to code base or add significant over head</a:t>
            </a:r>
          </a:p>
          <a:p>
            <a:r>
              <a:rPr lang="en-US" dirty="0" smtClean="0"/>
              <a:t>Resilience engineering often not part of logic or behavior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922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9705" y="2097288"/>
            <a:ext cx="6750762" cy="646331"/>
          </a:xfrm>
        </p:spPr>
        <p:txBody>
          <a:bodyPr/>
          <a:lstStyle/>
          <a:p>
            <a:r>
              <a:rPr lang="en-US" dirty="0" smtClean="0"/>
              <a:t>Spring Cloud Hystrix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Library for enabling resilience in Microservices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10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7313"/>
          </a:xfrm>
        </p:spPr>
        <p:txBody>
          <a:bodyPr/>
          <a:lstStyle/>
          <a:p>
            <a:pPr algn="ctr"/>
            <a:r>
              <a:rPr lang="en-US" dirty="0" smtClean="0"/>
              <a:t>What Hystrix Does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65125" y="1879396"/>
            <a:ext cx="8413750" cy="392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1922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Spring Cloud Hystrix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125" y="2187267"/>
            <a:ext cx="8413750" cy="330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Creating a Hystrix-protected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125" y="2056274"/>
            <a:ext cx="8413750" cy="357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125" y="1809481"/>
            <a:ext cx="8413750" cy="406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client application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hystrix</a:t>
            </a:r>
            <a:r>
              <a:rPr lang="en-US" dirty="0" smtClean="0"/>
              <a:t> dependency to project</a:t>
            </a:r>
          </a:p>
          <a:p>
            <a:r>
              <a:rPr lang="en-US" dirty="0" smtClean="0"/>
              <a:t>Introduce Circuit Breaker to code</a:t>
            </a:r>
          </a:p>
          <a:p>
            <a:r>
              <a:rPr lang="en-US" dirty="0" smtClean="0"/>
              <a:t>Start up and call client applications</a:t>
            </a:r>
          </a:p>
          <a:p>
            <a:r>
              <a:rPr lang="en-US" dirty="0" smtClean="0"/>
              <a:t>Review circuit and metrics endpoints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/>
          <a:srcRect t="6299" b="6299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enturyLink">
      <a:dk1>
        <a:srgbClr val="000000"/>
      </a:dk1>
      <a:lt1>
        <a:srgbClr val="FFFFFF"/>
      </a:lt1>
      <a:dk2>
        <a:srgbClr val="616365"/>
      </a:dk2>
      <a:lt2>
        <a:srgbClr val="9A9B9C"/>
      </a:lt2>
      <a:accent1>
        <a:srgbClr val="00853F"/>
      </a:accent1>
      <a:accent2>
        <a:srgbClr val="8CC43F"/>
      </a:accent2>
      <a:accent3>
        <a:srgbClr val="284E36"/>
      </a:accent3>
      <a:accent4>
        <a:srgbClr val="34B233"/>
      </a:accent4>
      <a:accent5>
        <a:srgbClr val="0098DB"/>
      </a:accent5>
      <a:accent6>
        <a:srgbClr val="FFA02F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4526</TotalTime>
  <Words>149</Words>
  <Application>Microsoft Office PowerPoint</Application>
  <PresentationFormat>On-screen Show (4:3)</PresentationFormat>
  <Paragraphs>42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Protecting Systems with Circuit Breaker</vt:lpstr>
      <vt:lpstr>The Role of Circuit Breakers in Microservices</vt:lpstr>
      <vt:lpstr>Problem with Status Quo</vt:lpstr>
      <vt:lpstr>Spring Cloud Hystrix</vt:lpstr>
      <vt:lpstr>What Hystrix Does</vt:lpstr>
      <vt:lpstr>How Spring Cloud Hystrix Works</vt:lpstr>
      <vt:lpstr>Creating a Hystrix-protected Service</vt:lpstr>
      <vt:lpstr>Slide 8</vt:lpstr>
      <vt:lpstr>Slide 9</vt:lpstr>
      <vt:lpstr>What’s visible on the Hystrix Dashboard</vt:lpstr>
      <vt:lpstr>Slide 11</vt:lpstr>
      <vt:lpstr>Slide 12</vt:lpstr>
      <vt:lpstr>Advanced Hystrix Configuration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Kip</dc:creator>
  <cp:lastModifiedBy>CenturyLink Employee</cp:lastModifiedBy>
  <cp:revision>76</cp:revision>
  <dcterms:created xsi:type="dcterms:W3CDTF">2015-11-17T04:10:00Z</dcterms:created>
  <dcterms:modified xsi:type="dcterms:W3CDTF">2018-03-27T11:52:47Z</dcterms:modified>
</cp:coreProperties>
</file>