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E1D21-6B51-4D85-9BF6-296B268BD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EF626-5027-4B18-BB3C-15A4AA6BD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48EC-8AC3-4E68-A812-E76DBCC1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2D4E3-9DED-4A78-9AC5-EC7CC08B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A8D1E-3CB0-4A9D-9605-9895825E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24B7-D9E7-4AAA-B60D-F69BDAF1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E9FD4-3ED9-43F1-A970-0C2E5A7E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3F255-E2C6-414E-9D61-31C797AF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B7AF0-805F-4BE4-8AB5-313357DD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D02BF-366A-48B9-B7AC-4F383325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5B233-D4A3-4C25-9FC3-18E21EA87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45103-F514-45F2-936A-79955FFE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BD242-550C-422A-965D-507A4EAA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D697D-045D-47F7-B918-5682ADC6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71B20-53F1-4253-A8FC-97E4CEC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0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179C1-0694-4773-9FB8-DFD6E724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1B8B8-94F5-468A-AD17-2BFB1BEA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6BA52-D017-4857-A544-89256631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7FEEE-F0A5-4B36-9E69-E667B788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B5209-C3BF-4069-80AC-8CD25528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18C2-2A69-4871-9DD9-F9F78CA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8487D-B233-4996-B58A-AEB2D428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BF7A8-94DE-4497-AAFC-6E813948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C2825-E783-4E50-9ED8-9C06224A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5D504-40EE-4C6D-9EC8-F302588A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4F06E-11EA-4167-BC7C-A673E357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35A6-456A-416B-A2E0-4F0FDC552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FC3BD-D5FC-4482-B721-261F30B7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4A817-F23B-44DB-85BF-BE1BC42C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5A40F-1722-4EDB-B989-4489C194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59B1A-0889-4331-B3C1-FA104049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096CD-2D1F-4EDE-99F1-AAAED742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FD712-6428-4125-B0E9-FDA9DD4F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A96F5-159E-4466-8276-5FA3BA7D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186956-68F0-4F89-85A5-12CDE4AE0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C75000-C15B-4EE9-ADC6-B2F79C3FA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EC111-3D87-4723-8B6F-8A24D6F4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8C61CD-95F0-4147-99D3-5171189C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2A047C-1496-4C42-8931-45BAC18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30547-C2AC-4D08-AE81-694CEFE7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6064E3-3957-4B7C-8D2A-02167BD1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ADB300-1F8B-4450-9518-BE206A06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3F55C-929C-45B1-A6CA-52BDBA2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F47CB-519E-4E31-BB48-2278FB28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CAB6B-3426-44C0-A19A-6061D1AC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11D60-01D6-4973-B945-92556853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6DDD-1788-4DBF-B954-CFD21EBB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F0CE9-1D0E-4CB6-9862-85C44BBE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7C2B9-CB9D-457B-BA60-F5A35CE7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FA7BA-5FB8-4D66-90CD-8F0691A0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31AAA-70F7-42E5-BD74-3244FC48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72C30-5FA9-4A96-80EC-67B24C4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E1C4-8366-458F-9F9B-E082507F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98CD7-A7D8-4A22-A436-C48EB8BD6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83C66-E2CD-461A-9175-AA074B36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948B7-55D4-4989-8297-4D937ED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CDD50-7E75-4AB3-91D4-B003623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C1E7D-35B3-4341-A90E-0DCA5E7F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3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B33338-5D5C-443A-81E2-4418B3A2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3D137-A1FA-40F3-8193-B16E3EB2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6084E-337A-4A57-A8D2-239BE46A9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FC85-2A2F-4C96-8B75-35B956D9790F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F8496-CD77-47BF-9A47-01F6CC25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89B9A-0E7A-406D-BB24-6AF0110A6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BBA0-8528-48BB-85D8-46A598DE4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671699-16D7-4175-AA55-7CBD3CBE0B92}"/>
              </a:ext>
            </a:extLst>
          </p:cNvPr>
          <p:cNvGrpSpPr/>
          <p:nvPr/>
        </p:nvGrpSpPr>
        <p:grpSpPr>
          <a:xfrm>
            <a:off x="2375554" y="1726676"/>
            <a:ext cx="5703217" cy="2534239"/>
            <a:chOff x="2375554" y="1726676"/>
            <a:chExt cx="5703217" cy="253423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FDC7792-A40F-457A-808B-2B025F5F9F0C}"/>
                </a:ext>
              </a:extLst>
            </p:cNvPr>
            <p:cNvSpPr/>
            <p:nvPr/>
          </p:nvSpPr>
          <p:spPr>
            <a:xfrm>
              <a:off x="2375554" y="2763874"/>
              <a:ext cx="1172363" cy="45984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Gotify</a:t>
              </a: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Client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0A0C81F-D7CB-441C-A176-F585BD4B7AE3}"/>
                </a:ext>
              </a:extLst>
            </p:cNvPr>
            <p:cNvSpPr/>
            <p:nvPr/>
          </p:nvSpPr>
          <p:spPr>
            <a:xfrm>
              <a:off x="4592132" y="1726676"/>
              <a:ext cx="1247223" cy="459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AppClient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2EB81AE-EF22-4EC7-8B57-678CBDDD80D9}"/>
                </a:ext>
              </a:extLst>
            </p:cNvPr>
            <p:cNvSpPr/>
            <p:nvPr/>
          </p:nvSpPr>
          <p:spPr>
            <a:xfrm>
              <a:off x="4592132" y="2763874"/>
              <a:ext cx="1247223" cy="459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F9E8237-32C0-42FE-8741-F62AF1B6B681}"/>
                </a:ext>
              </a:extLst>
            </p:cNvPr>
            <p:cNvSpPr/>
            <p:nvPr/>
          </p:nvSpPr>
          <p:spPr>
            <a:xfrm>
              <a:off x="4592132" y="3801073"/>
              <a:ext cx="1247223" cy="459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FD92A4-5632-4E07-9630-FE7B9DFD27DC}"/>
                </a:ext>
              </a:extLst>
            </p:cNvPr>
            <p:cNvSpPr/>
            <p:nvPr/>
          </p:nvSpPr>
          <p:spPr>
            <a:xfrm>
              <a:off x="6906408" y="2763874"/>
              <a:ext cx="1172363" cy="45984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Closeable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53D73BD-7293-4BFA-A7BB-A11ECB853990}"/>
                </a:ext>
              </a:extLst>
            </p:cNvPr>
            <p:cNvSpPr/>
            <p:nvPr/>
          </p:nvSpPr>
          <p:spPr>
            <a:xfrm>
              <a:off x="2375554" y="1726676"/>
              <a:ext cx="1172363" cy="4598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EC639BC2-4AA9-4C80-8816-8240702ECE56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547917" y="1956597"/>
              <a:ext cx="1044215" cy="103719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E7CE42B-7B73-46EB-8768-F534B6C436BC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3547917" y="2993795"/>
              <a:ext cx="1044215" cy="103719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AEA805E-23AE-44E1-B0FA-1D3552C7AB78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547917" y="2993795"/>
              <a:ext cx="104421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08348A1-DB3B-49C1-804A-AB1909ADD7B3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5839355" y="1956597"/>
              <a:ext cx="1067053" cy="1037198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BDD23A92-A255-4B89-9932-2CEEF8E90C77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5839355" y="2993795"/>
              <a:ext cx="1067053" cy="1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D986B2A0-6A67-4428-8E1E-5192CAD03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839355" y="2993795"/>
              <a:ext cx="1067053" cy="1037199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9DE13BB-29DB-4901-ABB2-A3183D9FA9C3}"/>
                </a:ext>
              </a:extLst>
            </p:cNvPr>
            <p:cNvCxnSpPr>
              <a:stCxn id="4" idx="0"/>
              <a:endCxn id="9" idx="2"/>
            </p:cNvCxnSpPr>
            <p:nvPr/>
          </p:nvCxnSpPr>
          <p:spPr>
            <a:xfrm flipV="1">
              <a:off x="2961736" y="2186518"/>
              <a:ext cx="0" cy="5773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0E92D94-14C9-49AA-8A68-56DC7E76FBC0}"/>
                </a:ext>
              </a:extLst>
            </p:cNvPr>
            <p:cNvSpPr txBox="1"/>
            <p:nvPr/>
          </p:nvSpPr>
          <p:spPr>
            <a:xfrm>
              <a:off x="2944628" y="2351167"/>
              <a:ext cx="338554" cy="4097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A07978-7901-45D2-AE98-79A8737DB5A8}"/>
                </a:ext>
              </a:extLst>
            </p:cNvPr>
            <p:cNvSpPr txBox="1"/>
            <p:nvPr/>
          </p:nvSpPr>
          <p:spPr>
            <a:xfrm>
              <a:off x="3701112" y="2648933"/>
              <a:ext cx="338554" cy="3848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1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创建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FC5BDBD-C02E-4326-B3A9-524C925D43F4}"/>
                </a:ext>
              </a:extLst>
            </p:cNvPr>
            <p:cNvSpPr txBox="1"/>
            <p:nvPr/>
          </p:nvSpPr>
          <p:spPr>
            <a:xfrm>
              <a:off x="6404862" y="2663147"/>
              <a:ext cx="338554" cy="4598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defRPr sz="1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24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chentong</dc:creator>
  <cp:lastModifiedBy> </cp:lastModifiedBy>
  <cp:revision>5</cp:revision>
  <dcterms:created xsi:type="dcterms:W3CDTF">2021-07-10T23:28:01Z</dcterms:created>
  <dcterms:modified xsi:type="dcterms:W3CDTF">2021-07-11T01:46:08Z</dcterms:modified>
</cp:coreProperties>
</file>