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F924CD-CCB3-4CF7-BBD3-3CF30DC028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5B05C61-F302-44DF-A597-5101299838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C99ACD-9421-4E78-9861-008F2C5A7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4E1CB-2A53-4B01-B359-654A2AF00729}" type="datetimeFigureOut">
              <a:rPr lang="zh-CN" altLang="en-US" smtClean="0"/>
              <a:t>2020/3/8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0EB67E-2E67-4930-9644-1911E4793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7B1521-4050-4557-A633-2A0A9DD6C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FD64C-7773-46BF-A0F6-9AA14DD428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5142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9268C0-2F6E-4161-834F-8A8FA8056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8F2104C-EAE4-4034-8490-2BD2CBDF73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62B5C3-4DAD-4E01-AD53-99A22F749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4E1CB-2A53-4B01-B359-654A2AF00729}" type="datetimeFigureOut">
              <a:rPr lang="zh-CN" altLang="en-US" smtClean="0"/>
              <a:t>2020/3/8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A5A477-276B-4444-B3BA-A35AE38B8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19F792-B987-40E7-AB3F-630676A0C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FD64C-7773-46BF-A0F6-9AA14DD428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2002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5A6F1A5-F1C3-4E88-9FD6-8622906117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A0E5BE0-47D1-4164-9440-01BF4706AA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87F34C-11EC-42C9-8C3E-5DB7E3F95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4E1CB-2A53-4B01-B359-654A2AF00729}" type="datetimeFigureOut">
              <a:rPr lang="zh-CN" altLang="en-US" smtClean="0"/>
              <a:t>2020/3/8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4C9FFC-939B-4C77-A6D2-212A7CB3C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202113-B9B3-4EFA-BDB9-39D0E824C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FD64C-7773-46BF-A0F6-9AA14DD428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9064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E44DCF-2D4C-4ACF-8664-00191F456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408164-0777-4DF7-81BA-06BD18BAB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4241BF-DFF9-4F41-8859-2B60084BA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4E1CB-2A53-4B01-B359-654A2AF00729}" type="datetimeFigureOut">
              <a:rPr lang="zh-CN" altLang="en-US" smtClean="0"/>
              <a:t>2020/3/8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1802E3-6047-417C-9EA6-D4BA34E57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23C08A-5235-47EF-9129-DABB43D50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FD64C-7773-46BF-A0F6-9AA14DD428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5435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0A67C1-8E46-4774-B390-53D0C83C9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1B27AF9-275F-435B-99B6-22A5E7A6EE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01B39F-BC8B-451F-A770-2DF687360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4E1CB-2A53-4B01-B359-654A2AF00729}" type="datetimeFigureOut">
              <a:rPr lang="zh-CN" altLang="en-US" smtClean="0"/>
              <a:t>2020/3/8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A7676C-10D6-4AD9-A2C7-959CCAC23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730248-21DF-43F9-A7A5-57185CDB4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FD64C-7773-46BF-A0F6-9AA14DD428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681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68943F-24D0-4A57-AF47-ACD5BB3FF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B17749-FF79-45FE-BDDF-607C23F3A6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A4374D6-6077-47DE-BC26-90824ABFDF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92B3182-4CCF-4EAF-956A-A62C87F15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4E1CB-2A53-4B01-B359-654A2AF00729}" type="datetimeFigureOut">
              <a:rPr lang="zh-CN" altLang="en-US" smtClean="0"/>
              <a:t>2020/3/8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F50A3C-C39A-4666-A736-5329071D3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6C16A16-8F6E-4787-A5D4-26F40F5E6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FD64C-7773-46BF-A0F6-9AA14DD428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951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772492-18A7-43DD-A34B-A6595E3BA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39986F-1D4F-488A-B5A9-BD797B1671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F2EE808-0245-4391-BB2D-D6973839B3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E507D1D-EAA5-418B-AB5C-A51E7F0B4E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FA94905-E7B2-475A-A9B8-4313FF7498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801CBCE-E2FE-4AD8-A08C-71DF610A0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4E1CB-2A53-4B01-B359-654A2AF00729}" type="datetimeFigureOut">
              <a:rPr lang="zh-CN" altLang="en-US" smtClean="0"/>
              <a:t>2020/3/8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DFC50E5-413F-431F-87DB-3AAEE5A37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C8C0005-7A92-4D8C-9AEB-CEFFC3429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FD64C-7773-46BF-A0F6-9AA14DD428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7220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F2DD5C-8470-4D03-92A1-CD9605420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647CA99-61BC-4D97-AAC3-432A527F9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4E1CB-2A53-4B01-B359-654A2AF00729}" type="datetimeFigureOut">
              <a:rPr lang="zh-CN" altLang="en-US" smtClean="0"/>
              <a:t>2020/3/8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A98E0A2-D94D-47A7-931A-607EF0137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F44A1D9-4710-4763-8B14-EEB46F79D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FD64C-7773-46BF-A0F6-9AA14DD428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8465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FA6ADF6-C9DC-49BF-B98B-1F848322F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4E1CB-2A53-4B01-B359-654A2AF00729}" type="datetimeFigureOut">
              <a:rPr lang="zh-CN" altLang="en-US" smtClean="0"/>
              <a:t>2020/3/8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69EFE6C-071B-4FB4-8962-67851077E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CCE4D3E-F1F6-4302-BF0B-3084C76C0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FD64C-7773-46BF-A0F6-9AA14DD428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3949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785EF3-EAA5-4588-8819-C1C1BA2AE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D4017D-1FE7-40D8-A5F6-69EAE863F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53DA968-9C42-49BC-B94B-A0D4CC8287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8790EF-F738-457D-8001-488D355BE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4E1CB-2A53-4B01-B359-654A2AF00729}" type="datetimeFigureOut">
              <a:rPr lang="zh-CN" altLang="en-US" smtClean="0"/>
              <a:t>2020/3/8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553AF74-BB18-4336-B35D-ABCE69005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DE1E9C-68F9-4519-A390-53902FB86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FD64C-7773-46BF-A0F6-9AA14DD428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1747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855714-9C5A-472D-8FDE-3921F6729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A891892-63AA-4787-89DD-1AFA676373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CBB44E2-FCBA-43F0-A8E3-B289EF8869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1905EFF-9624-4082-84B4-FBE6B7137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4E1CB-2A53-4B01-B359-654A2AF00729}" type="datetimeFigureOut">
              <a:rPr lang="zh-CN" altLang="en-US" smtClean="0"/>
              <a:t>2020/3/8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13F949-8907-4B4B-817D-4EDA224A7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D7883E2-B3FC-4DC6-B308-754F1D226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FD64C-7773-46BF-A0F6-9AA14DD428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7001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9B5D84A-79D7-4AC9-B17E-AAAEBF963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8C922F6-F77C-4049-BE6C-F264592819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F83E39-F262-434A-B2F4-B5B69306DE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34E1CB-2A53-4B01-B359-654A2AF00729}" type="datetimeFigureOut">
              <a:rPr lang="zh-CN" altLang="en-US" smtClean="0"/>
              <a:t>2020/3/8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DD7399-BCC3-4952-8EEF-4533913005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5D814C-FB7B-4213-AE75-1AC9BBBD33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CFD64C-7773-46BF-A0F6-9AA14DD428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356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组合 55">
            <a:extLst>
              <a:ext uri="{FF2B5EF4-FFF2-40B4-BE49-F238E27FC236}">
                <a16:creationId xmlns:a16="http://schemas.microsoft.com/office/drawing/2014/main" id="{41A342EB-DBEA-488F-B468-A72BA0923BDA}"/>
              </a:ext>
            </a:extLst>
          </p:cNvPr>
          <p:cNvGrpSpPr/>
          <p:nvPr/>
        </p:nvGrpSpPr>
        <p:grpSpPr>
          <a:xfrm>
            <a:off x="461913" y="746287"/>
            <a:ext cx="10369492" cy="3588470"/>
            <a:chOff x="461913" y="746287"/>
            <a:chExt cx="10369492" cy="3588470"/>
          </a:xfrm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BBF56477-34DC-4D9C-A82D-16392C284F35}"/>
                </a:ext>
              </a:extLst>
            </p:cNvPr>
            <p:cNvSpPr/>
            <p:nvPr/>
          </p:nvSpPr>
          <p:spPr>
            <a:xfrm>
              <a:off x="1395573" y="1847652"/>
              <a:ext cx="1545996" cy="763572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HandlerMapping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C7B5EFB4-FF46-406D-8C33-C5E2F0ADEFFF}"/>
                </a:ext>
              </a:extLst>
            </p:cNvPr>
            <p:cNvSpPr/>
            <p:nvPr/>
          </p:nvSpPr>
          <p:spPr>
            <a:xfrm>
              <a:off x="6837585" y="746287"/>
              <a:ext cx="1545996" cy="763572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Handler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E05DDF96-2E16-43E5-9F42-6EE4F82C652F}"/>
                </a:ext>
              </a:extLst>
            </p:cNvPr>
            <p:cNvSpPr/>
            <p:nvPr/>
          </p:nvSpPr>
          <p:spPr>
            <a:xfrm>
              <a:off x="6837585" y="1847652"/>
              <a:ext cx="1545996" cy="763572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Handler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8216B39C-58F4-482A-B653-D9ACE8B93DDA}"/>
                </a:ext>
              </a:extLst>
            </p:cNvPr>
            <p:cNvSpPr/>
            <p:nvPr/>
          </p:nvSpPr>
          <p:spPr>
            <a:xfrm>
              <a:off x="6837585" y="2949017"/>
              <a:ext cx="1545996" cy="763572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Handler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A9301910-2DB2-429E-9A81-06C7FD7EB7CF}"/>
                </a:ext>
              </a:extLst>
            </p:cNvPr>
            <p:cNvSpPr/>
            <p:nvPr/>
          </p:nvSpPr>
          <p:spPr>
            <a:xfrm>
              <a:off x="3652114" y="1847652"/>
              <a:ext cx="1545996" cy="763572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HandlerAdaptor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339B05EB-E7D8-499C-B321-FEC169C4F99A}"/>
                </a:ext>
              </a:extLst>
            </p:cNvPr>
            <p:cNvSpPr/>
            <p:nvPr/>
          </p:nvSpPr>
          <p:spPr>
            <a:xfrm>
              <a:off x="5641167" y="746287"/>
              <a:ext cx="584462" cy="296630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预</a:t>
              </a:r>
              <a:endPara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处</a:t>
              </a:r>
              <a:endPara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理</a:t>
              </a:r>
              <a:endPara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557ECEFA-CC0E-4343-9FB2-8032B2B2D53A}"/>
                </a:ext>
              </a:extLst>
            </p:cNvPr>
            <p:cNvSpPr/>
            <p:nvPr/>
          </p:nvSpPr>
          <p:spPr>
            <a:xfrm>
              <a:off x="9023031" y="746287"/>
              <a:ext cx="584462" cy="296630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后</a:t>
              </a:r>
              <a:endPara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处</a:t>
              </a:r>
              <a:endPara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理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AD458FA0-4883-4FD1-89EB-2D042B26E3B6}"/>
                </a:ext>
              </a:extLst>
            </p:cNvPr>
            <p:cNvSpPr/>
            <p:nvPr/>
          </p:nvSpPr>
          <p:spPr>
            <a:xfrm>
              <a:off x="10246943" y="746287"/>
              <a:ext cx="584462" cy="296630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完</a:t>
              </a:r>
              <a:endPara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成</a:t>
              </a:r>
              <a:endPara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后</a:t>
              </a:r>
              <a:endPara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处</a:t>
              </a:r>
              <a:endPara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理</a:t>
              </a:r>
            </a:p>
          </p:txBody>
        </p: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A47DE917-FAA6-4778-8AA6-F7507A650EA8}"/>
                </a:ext>
              </a:extLst>
            </p:cNvPr>
            <p:cNvCxnSpPr>
              <a:cxnSpLocks/>
              <a:endCxn id="3" idx="1"/>
            </p:cNvCxnSpPr>
            <p:nvPr/>
          </p:nvCxnSpPr>
          <p:spPr>
            <a:xfrm>
              <a:off x="461913" y="2229438"/>
              <a:ext cx="93366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A64C28D2-0797-4F3C-9307-CA3B44C6E7EB}"/>
                </a:ext>
              </a:extLst>
            </p:cNvPr>
            <p:cNvCxnSpPr>
              <a:cxnSpLocks/>
              <a:stCxn id="9" idx="3"/>
              <a:endCxn id="11" idx="1"/>
            </p:cNvCxnSpPr>
            <p:nvPr/>
          </p:nvCxnSpPr>
          <p:spPr>
            <a:xfrm>
              <a:off x="5198110" y="2229438"/>
              <a:ext cx="44305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92F52914-7223-411E-B6F1-9A1AF13574F3}"/>
                </a:ext>
              </a:extLst>
            </p:cNvPr>
            <p:cNvCxnSpPr>
              <a:cxnSpLocks/>
              <a:stCxn id="11" idx="3"/>
              <a:endCxn id="6" idx="1"/>
            </p:cNvCxnSpPr>
            <p:nvPr/>
          </p:nvCxnSpPr>
          <p:spPr>
            <a:xfrm flipV="1">
              <a:off x="6225629" y="1128073"/>
              <a:ext cx="611956" cy="110136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B7B36207-844B-467E-9E6C-AA65DF05B43B}"/>
                </a:ext>
              </a:extLst>
            </p:cNvPr>
            <p:cNvCxnSpPr>
              <a:cxnSpLocks/>
              <a:stCxn id="11" idx="3"/>
              <a:endCxn id="7" idx="1"/>
            </p:cNvCxnSpPr>
            <p:nvPr/>
          </p:nvCxnSpPr>
          <p:spPr>
            <a:xfrm>
              <a:off x="6225629" y="2229438"/>
              <a:ext cx="61195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AD6D058C-3DF0-4F8A-A2A1-8568F174C758}"/>
                </a:ext>
              </a:extLst>
            </p:cNvPr>
            <p:cNvCxnSpPr>
              <a:cxnSpLocks/>
              <a:stCxn id="11" idx="3"/>
              <a:endCxn id="8" idx="1"/>
            </p:cNvCxnSpPr>
            <p:nvPr/>
          </p:nvCxnSpPr>
          <p:spPr>
            <a:xfrm>
              <a:off x="6225629" y="2229438"/>
              <a:ext cx="611956" cy="110136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B2CB3C4D-719E-4E2F-BB02-4E0D6FEB6779}"/>
                </a:ext>
              </a:extLst>
            </p:cNvPr>
            <p:cNvCxnSpPr>
              <a:stCxn id="6" idx="3"/>
              <a:endCxn id="12" idx="1"/>
            </p:cNvCxnSpPr>
            <p:nvPr/>
          </p:nvCxnSpPr>
          <p:spPr>
            <a:xfrm>
              <a:off x="8383581" y="1128073"/>
              <a:ext cx="639450" cy="110136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991F3E3E-19B3-4241-B531-692C306D82AB}"/>
                </a:ext>
              </a:extLst>
            </p:cNvPr>
            <p:cNvCxnSpPr>
              <a:stCxn id="7" idx="3"/>
              <a:endCxn id="12" idx="1"/>
            </p:cNvCxnSpPr>
            <p:nvPr/>
          </p:nvCxnSpPr>
          <p:spPr>
            <a:xfrm>
              <a:off x="8383581" y="2229438"/>
              <a:ext cx="63945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713B093B-335E-4F66-A360-C76B88FAFE99}"/>
                </a:ext>
              </a:extLst>
            </p:cNvPr>
            <p:cNvCxnSpPr>
              <a:stCxn id="8" idx="3"/>
              <a:endCxn id="12" idx="1"/>
            </p:cNvCxnSpPr>
            <p:nvPr/>
          </p:nvCxnSpPr>
          <p:spPr>
            <a:xfrm flipV="1">
              <a:off x="8383581" y="2229438"/>
              <a:ext cx="639450" cy="110136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EB748036-D672-42FA-A9C6-B423EE1D0B68}"/>
                </a:ext>
              </a:extLst>
            </p:cNvPr>
            <p:cNvCxnSpPr>
              <a:endCxn id="13" idx="1"/>
            </p:cNvCxnSpPr>
            <p:nvPr/>
          </p:nvCxnSpPr>
          <p:spPr>
            <a:xfrm flipV="1">
              <a:off x="9607493" y="2229438"/>
              <a:ext cx="639450" cy="2199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箭头连接符 49">
              <a:extLst>
                <a:ext uri="{FF2B5EF4-FFF2-40B4-BE49-F238E27FC236}">
                  <a16:creationId xmlns:a16="http://schemas.microsoft.com/office/drawing/2014/main" id="{C7D253B6-DAB4-46A4-BBFE-CFFBE3B26A3A}"/>
                </a:ext>
              </a:extLst>
            </p:cNvPr>
            <p:cNvCxnSpPr>
              <a:stCxn id="3" idx="3"/>
              <a:endCxn id="9" idx="1"/>
            </p:cNvCxnSpPr>
            <p:nvPr/>
          </p:nvCxnSpPr>
          <p:spPr>
            <a:xfrm>
              <a:off x="2941569" y="2229438"/>
              <a:ext cx="71054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233FACAF-1D53-4E26-9452-D5825AF24A3E}"/>
                </a:ext>
              </a:extLst>
            </p:cNvPr>
            <p:cNvSpPr txBox="1"/>
            <p:nvPr/>
          </p:nvSpPr>
          <p:spPr>
            <a:xfrm>
              <a:off x="535355" y="1910499"/>
              <a:ext cx="730970" cy="2749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request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50743133-37B6-4BAC-BF27-6D9363668191}"/>
                </a:ext>
              </a:extLst>
            </p:cNvPr>
            <p:cNvSpPr txBox="1"/>
            <p:nvPr/>
          </p:nvSpPr>
          <p:spPr>
            <a:xfrm>
              <a:off x="2926247" y="1998605"/>
              <a:ext cx="8503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调用</a:t>
              </a:r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handler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左大括号 54">
              <a:extLst>
                <a:ext uri="{FF2B5EF4-FFF2-40B4-BE49-F238E27FC236}">
                  <a16:creationId xmlns:a16="http://schemas.microsoft.com/office/drawing/2014/main" id="{7A61BCFA-1FCA-46FE-8381-02EFFCF2B169}"/>
                </a:ext>
              </a:extLst>
            </p:cNvPr>
            <p:cNvSpPr/>
            <p:nvPr/>
          </p:nvSpPr>
          <p:spPr>
            <a:xfrm rot="16200000">
              <a:off x="8028111" y="1823696"/>
              <a:ext cx="416350" cy="4605771"/>
            </a:xfrm>
            <a:prstGeom prst="leftBrace">
              <a:avLst>
                <a:gd name="adj1" fmla="val 0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interceptor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16785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>
            <a:extLst>
              <a:ext uri="{FF2B5EF4-FFF2-40B4-BE49-F238E27FC236}">
                <a16:creationId xmlns:a16="http://schemas.microsoft.com/office/drawing/2014/main" id="{F254CE84-C668-46A3-B3EF-822BB9DBAED1}"/>
              </a:ext>
            </a:extLst>
          </p:cNvPr>
          <p:cNvGrpSpPr/>
          <p:nvPr/>
        </p:nvGrpSpPr>
        <p:grpSpPr>
          <a:xfrm>
            <a:off x="1389677" y="746287"/>
            <a:ext cx="7795167" cy="2966302"/>
            <a:chOff x="1389677" y="746287"/>
            <a:chExt cx="7795167" cy="2966302"/>
          </a:xfrm>
        </p:grpSpPr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C7B5EFB4-FF46-406D-8C33-C5E2F0ADEFFF}"/>
                </a:ext>
              </a:extLst>
            </p:cNvPr>
            <p:cNvSpPr/>
            <p:nvPr/>
          </p:nvSpPr>
          <p:spPr>
            <a:xfrm>
              <a:off x="3472216" y="746287"/>
              <a:ext cx="1545996" cy="763572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Handler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E05DDF96-2E16-43E5-9F42-6EE4F82C652F}"/>
                </a:ext>
              </a:extLst>
            </p:cNvPr>
            <p:cNvSpPr/>
            <p:nvPr/>
          </p:nvSpPr>
          <p:spPr>
            <a:xfrm>
              <a:off x="3472216" y="1847652"/>
              <a:ext cx="1545996" cy="763572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Handler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8216B39C-58F4-482A-B653-D9ACE8B93DDA}"/>
                </a:ext>
              </a:extLst>
            </p:cNvPr>
            <p:cNvSpPr/>
            <p:nvPr/>
          </p:nvSpPr>
          <p:spPr>
            <a:xfrm>
              <a:off x="3472216" y="2949017"/>
              <a:ext cx="1545996" cy="763572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Handler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339B05EB-E7D8-499C-B321-FEC169C4F99A}"/>
                </a:ext>
              </a:extLst>
            </p:cNvPr>
            <p:cNvSpPr/>
            <p:nvPr/>
          </p:nvSpPr>
          <p:spPr>
            <a:xfrm>
              <a:off x="1389677" y="746287"/>
              <a:ext cx="584462" cy="296630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预</a:t>
              </a:r>
              <a:endPara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处</a:t>
              </a:r>
              <a:endPara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理</a:t>
              </a:r>
              <a:endPara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557ECEFA-CC0E-4343-9FB2-8032B2B2D53A}"/>
                </a:ext>
              </a:extLst>
            </p:cNvPr>
            <p:cNvSpPr/>
            <p:nvPr/>
          </p:nvSpPr>
          <p:spPr>
            <a:xfrm>
              <a:off x="7558724" y="746287"/>
              <a:ext cx="584462" cy="296630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zh-CN" altLang="en-US" sz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完</a:t>
              </a:r>
              <a:endPara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成</a:t>
              </a:r>
              <a:endPara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后</a:t>
              </a:r>
              <a:endPara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处</a:t>
              </a:r>
              <a:endPara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理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AD458FA0-4883-4FD1-89EB-2D042B26E3B6}"/>
                </a:ext>
              </a:extLst>
            </p:cNvPr>
            <p:cNvSpPr/>
            <p:nvPr/>
          </p:nvSpPr>
          <p:spPr>
            <a:xfrm>
              <a:off x="8600382" y="746287"/>
              <a:ext cx="584462" cy="296630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zh-CN" altLang="en-US" sz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完</a:t>
              </a:r>
              <a:endPara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成</a:t>
              </a:r>
              <a:endPara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后</a:t>
              </a:r>
              <a:endPara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处</a:t>
              </a:r>
              <a:endPara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理</a:t>
              </a: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60F745AE-1DE2-4C36-8322-6F8FA12A605D}"/>
                </a:ext>
              </a:extLst>
            </p:cNvPr>
            <p:cNvSpPr/>
            <p:nvPr/>
          </p:nvSpPr>
          <p:spPr>
            <a:xfrm>
              <a:off x="2430558" y="746287"/>
              <a:ext cx="584462" cy="296630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预</a:t>
              </a:r>
              <a:endPara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处</a:t>
              </a:r>
              <a:endPara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理</a:t>
              </a:r>
              <a:endPara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563E2F81-0E03-4A2C-917C-E1FADA267839}"/>
                </a:ext>
              </a:extLst>
            </p:cNvPr>
            <p:cNvSpPr/>
            <p:nvPr/>
          </p:nvSpPr>
          <p:spPr>
            <a:xfrm>
              <a:off x="5475408" y="746287"/>
              <a:ext cx="584462" cy="296630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zh-CN" altLang="en-US" sz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后</a:t>
              </a:r>
              <a:endPara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处</a:t>
              </a:r>
              <a:endPara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理</a:t>
              </a: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2002BDC4-6A14-4743-9E33-4FFE2DDC626A}"/>
                </a:ext>
              </a:extLst>
            </p:cNvPr>
            <p:cNvSpPr/>
            <p:nvPr/>
          </p:nvSpPr>
          <p:spPr>
            <a:xfrm>
              <a:off x="6517066" y="746287"/>
              <a:ext cx="584462" cy="296630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zh-CN" altLang="en-US" sz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后</a:t>
              </a:r>
              <a:endPara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处</a:t>
              </a:r>
              <a:endPara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理</a:t>
              </a:r>
            </a:p>
          </p:txBody>
        </p:sp>
        <p:cxnSp>
          <p:nvCxnSpPr>
            <p:cNvPr id="4" name="直接箭头连接符 3">
              <a:extLst>
                <a:ext uri="{FF2B5EF4-FFF2-40B4-BE49-F238E27FC236}">
                  <a16:creationId xmlns:a16="http://schemas.microsoft.com/office/drawing/2014/main" id="{24AB7DB0-432A-446C-93EC-8F46EE31EEA1}"/>
                </a:ext>
              </a:extLst>
            </p:cNvPr>
            <p:cNvCxnSpPr>
              <a:stCxn id="11" idx="3"/>
              <a:endCxn id="25" idx="1"/>
            </p:cNvCxnSpPr>
            <p:nvPr/>
          </p:nvCxnSpPr>
          <p:spPr>
            <a:xfrm>
              <a:off x="1974139" y="2229438"/>
              <a:ext cx="456419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C83CF7E5-5391-4F1C-AC5E-7798D60806A9}"/>
                </a:ext>
              </a:extLst>
            </p:cNvPr>
            <p:cNvCxnSpPr>
              <a:stCxn id="25" idx="3"/>
              <a:endCxn id="6" idx="1"/>
            </p:cNvCxnSpPr>
            <p:nvPr/>
          </p:nvCxnSpPr>
          <p:spPr>
            <a:xfrm flipV="1">
              <a:off x="3015020" y="1128073"/>
              <a:ext cx="457196" cy="11013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2DAC8E79-97E7-43AD-A0CE-7C1641A6942B}"/>
                </a:ext>
              </a:extLst>
            </p:cNvPr>
            <p:cNvCxnSpPr>
              <a:stCxn id="25" idx="3"/>
              <a:endCxn id="7" idx="1"/>
            </p:cNvCxnSpPr>
            <p:nvPr/>
          </p:nvCxnSpPr>
          <p:spPr>
            <a:xfrm>
              <a:off x="3015020" y="2229438"/>
              <a:ext cx="45719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AC2CC898-D268-4377-83EE-D2E4A78F34CE}"/>
                </a:ext>
              </a:extLst>
            </p:cNvPr>
            <p:cNvCxnSpPr>
              <a:stCxn id="25" idx="3"/>
            </p:cNvCxnSpPr>
            <p:nvPr/>
          </p:nvCxnSpPr>
          <p:spPr>
            <a:xfrm>
              <a:off x="3015020" y="2229438"/>
              <a:ext cx="457196" cy="119956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3A1D5B4C-9F73-4C82-A68A-7BE4C94C2E6D}"/>
                </a:ext>
              </a:extLst>
            </p:cNvPr>
            <p:cNvCxnSpPr>
              <a:stCxn id="6" idx="3"/>
              <a:endCxn id="27" idx="1"/>
            </p:cNvCxnSpPr>
            <p:nvPr/>
          </p:nvCxnSpPr>
          <p:spPr>
            <a:xfrm>
              <a:off x="5018212" y="1128073"/>
              <a:ext cx="457196" cy="1101365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2AB3E129-4982-4773-9D77-76FE81EEC676}"/>
                </a:ext>
              </a:extLst>
            </p:cNvPr>
            <p:cNvCxnSpPr>
              <a:stCxn id="7" idx="3"/>
              <a:endCxn id="27" idx="1"/>
            </p:cNvCxnSpPr>
            <p:nvPr/>
          </p:nvCxnSpPr>
          <p:spPr>
            <a:xfrm>
              <a:off x="5018212" y="2229438"/>
              <a:ext cx="45719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E6D10821-26F0-418D-81C2-B82D1161627B}"/>
                </a:ext>
              </a:extLst>
            </p:cNvPr>
            <p:cNvCxnSpPr>
              <a:stCxn id="8" idx="3"/>
              <a:endCxn id="27" idx="1"/>
            </p:cNvCxnSpPr>
            <p:nvPr/>
          </p:nvCxnSpPr>
          <p:spPr>
            <a:xfrm flipV="1">
              <a:off x="5018212" y="2229438"/>
              <a:ext cx="457196" cy="1101365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AE5C55DC-48D8-41C2-8F16-636318079DE6}"/>
                </a:ext>
              </a:extLst>
            </p:cNvPr>
            <p:cNvCxnSpPr>
              <a:stCxn id="27" idx="3"/>
              <a:endCxn id="29" idx="1"/>
            </p:cNvCxnSpPr>
            <p:nvPr/>
          </p:nvCxnSpPr>
          <p:spPr>
            <a:xfrm>
              <a:off x="6059870" y="2229438"/>
              <a:ext cx="45719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771DBA34-7E36-4B61-B7AC-4E5F5543B8AC}"/>
                </a:ext>
              </a:extLst>
            </p:cNvPr>
            <p:cNvCxnSpPr>
              <a:stCxn id="29" idx="3"/>
              <a:endCxn id="12" idx="1"/>
            </p:cNvCxnSpPr>
            <p:nvPr/>
          </p:nvCxnSpPr>
          <p:spPr>
            <a:xfrm>
              <a:off x="7101528" y="2229438"/>
              <a:ext cx="45719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C8E0726D-738B-46BD-855A-F04AE4A6BB57}"/>
                </a:ext>
              </a:extLst>
            </p:cNvPr>
            <p:cNvCxnSpPr>
              <a:stCxn id="12" idx="3"/>
              <a:endCxn id="13" idx="1"/>
            </p:cNvCxnSpPr>
            <p:nvPr/>
          </p:nvCxnSpPr>
          <p:spPr>
            <a:xfrm>
              <a:off x="8143186" y="2229438"/>
              <a:ext cx="45719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65887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>
            <a:extLst>
              <a:ext uri="{FF2B5EF4-FFF2-40B4-BE49-F238E27FC236}">
                <a16:creationId xmlns:a16="http://schemas.microsoft.com/office/drawing/2014/main" id="{D7722F8C-D29B-4BBD-A22C-1252CCB797E3}"/>
              </a:ext>
            </a:extLst>
          </p:cNvPr>
          <p:cNvGrpSpPr/>
          <p:nvPr/>
        </p:nvGrpSpPr>
        <p:grpSpPr>
          <a:xfrm>
            <a:off x="607249" y="612746"/>
            <a:ext cx="10920141" cy="4392887"/>
            <a:chOff x="607249" y="612746"/>
            <a:chExt cx="10920141" cy="4392887"/>
          </a:xfrm>
        </p:grpSpPr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C7B5EFB4-FF46-406D-8C33-C5E2F0ADEFFF}"/>
                </a:ext>
              </a:extLst>
            </p:cNvPr>
            <p:cNvSpPr/>
            <p:nvPr/>
          </p:nvSpPr>
          <p:spPr>
            <a:xfrm>
              <a:off x="2689788" y="1095084"/>
              <a:ext cx="1545996" cy="763572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Handler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E05DDF96-2E16-43E5-9F42-6EE4F82C652F}"/>
                </a:ext>
              </a:extLst>
            </p:cNvPr>
            <p:cNvSpPr/>
            <p:nvPr/>
          </p:nvSpPr>
          <p:spPr>
            <a:xfrm>
              <a:off x="2689788" y="2196449"/>
              <a:ext cx="1545996" cy="763572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Handler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8216B39C-58F4-482A-B653-D9ACE8B93DDA}"/>
                </a:ext>
              </a:extLst>
            </p:cNvPr>
            <p:cNvSpPr/>
            <p:nvPr/>
          </p:nvSpPr>
          <p:spPr>
            <a:xfrm>
              <a:off x="2689788" y="3297814"/>
              <a:ext cx="1545996" cy="763572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Handler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339B05EB-E7D8-499C-B321-FEC169C4F99A}"/>
                </a:ext>
              </a:extLst>
            </p:cNvPr>
            <p:cNvSpPr/>
            <p:nvPr/>
          </p:nvSpPr>
          <p:spPr>
            <a:xfrm>
              <a:off x="607249" y="1095084"/>
              <a:ext cx="584462" cy="296630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预</a:t>
              </a:r>
              <a:endPara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处</a:t>
              </a:r>
              <a:endPara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理</a:t>
              </a:r>
              <a:endPara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557ECEFA-CC0E-4343-9FB2-8032B2B2D53A}"/>
                </a:ext>
              </a:extLst>
            </p:cNvPr>
            <p:cNvSpPr/>
            <p:nvPr/>
          </p:nvSpPr>
          <p:spPr>
            <a:xfrm>
              <a:off x="6776296" y="1095084"/>
              <a:ext cx="584462" cy="296630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预</a:t>
              </a:r>
              <a:endPara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处</a:t>
              </a:r>
              <a:endPara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理</a:t>
              </a:r>
              <a:endPara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AD458FA0-4883-4FD1-89EB-2D042B26E3B6}"/>
                </a:ext>
              </a:extLst>
            </p:cNvPr>
            <p:cNvSpPr/>
            <p:nvPr/>
          </p:nvSpPr>
          <p:spPr>
            <a:xfrm>
              <a:off x="7817954" y="1095084"/>
              <a:ext cx="584462" cy="296630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zh-CN" altLang="en-US" sz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后</a:t>
              </a:r>
              <a:endPara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处</a:t>
              </a:r>
              <a:endPara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理</a:t>
              </a:r>
              <a:endPara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60F745AE-1DE2-4C36-8322-6F8FA12A605D}"/>
                </a:ext>
              </a:extLst>
            </p:cNvPr>
            <p:cNvSpPr/>
            <p:nvPr/>
          </p:nvSpPr>
          <p:spPr>
            <a:xfrm>
              <a:off x="1648130" y="1095084"/>
              <a:ext cx="584462" cy="296630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预</a:t>
              </a:r>
              <a:endPara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处</a:t>
              </a:r>
              <a:endPara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理</a:t>
              </a:r>
              <a:endPara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563E2F81-0E03-4A2C-917C-E1FADA267839}"/>
                </a:ext>
              </a:extLst>
            </p:cNvPr>
            <p:cNvSpPr/>
            <p:nvPr/>
          </p:nvSpPr>
          <p:spPr>
            <a:xfrm>
              <a:off x="4692980" y="1095084"/>
              <a:ext cx="584462" cy="296630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异步</a:t>
              </a:r>
              <a:endPara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并发</a:t>
              </a:r>
              <a:endPara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处理</a:t>
              </a:r>
              <a:endPara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2002BDC4-6A14-4743-9E33-4FFE2DDC626A}"/>
                </a:ext>
              </a:extLst>
            </p:cNvPr>
            <p:cNvSpPr/>
            <p:nvPr/>
          </p:nvSpPr>
          <p:spPr>
            <a:xfrm>
              <a:off x="5734638" y="1095084"/>
              <a:ext cx="584462" cy="296630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预</a:t>
              </a:r>
              <a:endPara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处</a:t>
              </a:r>
              <a:endPara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理</a:t>
              </a:r>
              <a:endPara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" name="直接箭头连接符 3">
              <a:extLst>
                <a:ext uri="{FF2B5EF4-FFF2-40B4-BE49-F238E27FC236}">
                  <a16:creationId xmlns:a16="http://schemas.microsoft.com/office/drawing/2014/main" id="{24AB7DB0-432A-446C-93EC-8F46EE31EEA1}"/>
                </a:ext>
              </a:extLst>
            </p:cNvPr>
            <p:cNvCxnSpPr>
              <a:stCxn id="11" idx="3"/>
              <a:endCxn id="25" idx="1"/>
            </p:cNvCxnSpPr>
            <p:nvPr/>
          </p:nvCxnSpPr>
          <p:spPr>
            <a:xfrm>
              <a:off x="1191711" y="2578235"/>
              <a:ext cx="456419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C83CF7E5-5391-4F1C-AC5E-7798D60806A9}"/>
                </a:ext>
              </a:extLst>
            </p:cNvPr>
            <p:cNvCxnSpPr>
              <a:stCxn id="25" idx="3"/>
              <a:endCxn id="6" idx="1"/>
            </p:cNvCxnSpPr>
            <p:nvPr/>
          </p:nvCxnSpPr>
          <p:spPr>
            <a:xfrm flipV="1">
              <a:off x="2232592" y="1476870"/>
              <a:ext cx="457196" cy="11013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2DAC8E79-97E7-43AD-A0CE-7C1641A6942B}"/>
                </a:ext>
              </a:extLst>
            </p:cNvPr>
            <p:cNvCxnSpPr>
              <a:stCxn id="25" idx="3"/>
              <a:endCxn id="7" idx="1"/>
            </p:cNvCxnSpPr>
            <p:nvPr/>
          </p:nvCxnSpPr>
          <p:spPr>
            <a:xfrm>
              <a:off x="2232592" y="2578235"/>
              <a:ext cx="45719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AC2CC898-D268-4377-83EE-D2E4A78F34CE}"/>
                </a:ext>
              </a:extLst>
            </p:cNvPr>
            <p:cNvCxnSpPr>
              <a:stCxn id="25" idx="3"/>
            </p:cNvCxnSpPr>
            <p:nvPr/>
          </p:nvCxnSpPr>
          <p:spPr>
            <a:xfrm>
              <a:off x="2232592" y="2578235"/>
              <a:ext cx="457196" cy="119956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3A1D5B4C-9F73-4C82-A68A-7BE4C94C2E6D}"/>
                </a:ext>
              </a:extLst>
            </p:cNvPr>
            <p:cNvCxnSpPr>
              <a:stCxn id="6" idx="3"/>
              <a:endCxn id="27" idx="1"/>
            </p:cNvCxnSpPr>
            <p:nvPr/>
          </p:nvCxnSpPr>
          <p:spPr>
            <a:xfrm>
              <a:off x="4235784" y="1476870"/>
              <a:ext cx="457196" cy="1101365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2AB3E129-4982-4773-9D77-76FE81EEC676}"/>
                </a:ext>
              </a:extLst>
            </p:cNvPr>
            <p:cNvCxnSpPr>
              <a:stCxn id="7" idx="3"/>
              <a:endCxn id="27" idx="1"/>
            </p:cNvCxnSpPr>
            <p:nvPr/>
          </p:nvCxnSpPr>
          <p:spPr>
            <a:xfrm>
              <a:off x="4235784" y="2578235"/>
              <a:ext cx="45719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E6D10821-26F0-418D-81C2-B82D1161627B}"/>
                </a:ext>
              </a:extLst>
            </p:cNvPr>
            <p:cNvCxnSpPr>
              <a:stCxn id="8" idx="3"/>
              <a:endCxn id="27" idx="1"/>
            </p:cNvCxnSpPr>
            <p:nvPr/>
          </p:nvCxnSpPr>
          <p:spPr>
            <a:xfrm flipV="1">
              <a:off x="4235784" y="2578235"/>
              <a:ext cx="457196" cy="1101365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AE5C55DC-48D8-41C2-8F16-636318079DE6}"/>
                </a:ext>
              </a:extLst>
            </p:cNvPr>
            <p:cNvCxnSpPr>
              <a:stCxn id="27" idx="3"/>
              <a:endCxn id="29" idx="1"/>
            </p:cNvCxnSpPr>
            <p:nvPr/>
          </p:nvCxnSpPr>
          <p:spPr>
            <a:xfrm>
              <a:off x="5277442" y="2578235"/>
              <a:ext cx="45719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771DBA34-7E36-4B61-B7AC-4E5F5543B8AC}"/>
                </a:ext>
              </a:extLst>
            </p:cNvPr>
            <p:cNvCxnSpPr>
              <a:stCxn id="29" idx="3"/>
              <a:endCxn id="12" idx="1"/>
            </p:cNvCxnSpPr>
            <p:nvPr/>
          </p:nvCxnSpPr>
          <p:spPr>
            <a:xfrm>
              <a:off x="6319100" y="2578235"/>
              <a:ext cx="45719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C8E0726D-738B-46BD-855A-F04AE4A6BB57}"/>
                </a:ext>
              </a:extLst>
            </p:cNvPr>
            <p:cNvCxnSpPr>
              <a:stCxn id="12" idx="3"/>
              <a:endCxn id="13" idx="1"/>
            </p:cNvCxnSpPr>
            <p:nvPr/>
          </p:nvCxnSpPr>
          <p:spPr>
            <a:xfrm>
              <a:off x="7360758" y="2578235"/>
              <a:ext cx="45719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30095F0D-7EB4-4F0A-8631-83A0323D9B5E}"/>
                </a:ext>
              </a:extLst>
            </p:cNvPr>
            <p:cNvSpPr/>
            <p:nvPr/>
          </p:nvSpPr>
          <p:spPr>
            <a:xfrm>
              <a:off x="8859612" y="1095084"/>
              <a:ext cx="584462" cy="296630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后</a:t>
              </a:r>
              <a:endPara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处</a:t>
              </a:r>
              <a:endPara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理</a:t>
              </a:r>
              <a:endPara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56F21FF3-0E77-4655-8C7B-6EFCB9C9DA5F}"/>
                </a:ext>
              </a:extLst>
            </p:cNvPr>
            <p:cNvSpPr/>
            <p:nvPr/>
          </p:nvSpPr>
          <p:spPr>
            <a:xfrm>
              <a:off x="9901270" y="1095084"/>
              <a:ext cx="584462" cy="296630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完成</a:t>
              </a:r>
              <a:endPara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后处理</a:t>
              </a:r>
              <a:endPara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48D93152-4520-44B8-BC8B-D19511DA9BBF}"/>
                </a:ext>
              </a:extLst>
            </p:cNvPr>
            <p:cNvSpPr/>
            <p:nvPr/>
          </p:nvSpPr>
          <p:spPr>
            <a:xfrm>
              <a:off x="10942928" y="1095084"/>
              <a:ext cx="584462" cy="296630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完成</a:t>
              </a:r>
              <a:endPara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后处理</a:t>
              </a:r>
              <a:endPara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E12252EF-B617-40E3-99B7-D7EA3F313B26}"/>
                </a:ext>
              </a:extLst>
            </p:cNvPr>
            <p:cNvCxnSpPr>
              <a:stCxn id="13" idx="3"/>
              <a:endCxn id="24" idx="1"/>
            </p:cNvCxnSpPr>
            <p:nvPr/>
          </p:nvCxnSpPr>
          <p:spPr>
            <a:xfrm>
              <a:off x="8402416" y="2578235"/>
              <a:ext cx="45719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D893BE15-A0F2-476D-A443-872D750D7C1E}"/>
                </a:ext>
              </a:extLst>
            </p:cNvPr>
            <p:cNvCxnSpPr>
              <a:stCxn id="24" idx="3"/>
              <a:endCxn id="26" idx="1"/>
            </p:cNvCxnSpPr>
            <p:nvPr/>
          </p:nvCxnSpPr>
          <p:spPr>
            <a:xfrm>
              <a:off x="9444074" y="2578235"/>
              <a:ext cx="45719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44871BAE-4629-4502-B8F6-5C0B54D7511B}"/>
                </a:ext>
              </a:extLst>
            </p:cNvPr>
            <p:cNvCxnSpPr>
              <a:stCxn id="26" idx="3"/>
              <a:endCxn id="28" idx="1"/>
            </p:cNvCxnSpPr>
            <p:nvPr/>
          </p:nvCxnSpPr>
          <p:spPr>
            <a:xfrm>
              <a:off x="10485732" y="2578235"/>
              <a:ext cx="45719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FF9A926A-30A5-48AE-AD99-CD2525C8BB9F}"/>
                </a:ext>
              </a:extLst>
            </p:cNvPr>
            <p:cNvCxnSpPr>
              <a:cxnSpLocks/>
            </p:cNvCxnSpPr>
            <p:nvPr/>
          </p:nvCxnSpPr>
          <p:spPr>
            <a:xfrm>
              <a:off x="5506040" y="612746"/>
              <a:ext cx="0" cy="4392887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4D6F56BA-37F1-45EC-8D6A-800CE4E21E7A}"/>
                </a:ext>
              </a:extLst>
            </p:cNvPr>
            <p:cNvSpPr txBox="1"/>
            <p:nvPr/>
          </p:nvSpPr>
          <p:spPr>
            <a:xfrm>
              <a:off x="2715330" y="4468311"/>
              <a:ext cx="8574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原始请求</a:t>
              </a: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FB3036C7-7F0F-47F5-8A11-58B0422BA8CC}"/>
                </a:ext>
              </a:extLst>
            </p:cNvPr>
            <p:cNvSpPr txBox="1"/>
            <p:nvPr/>
          </p:nvSpPr>
          <p:spPr>
            <a:xfrm>
              <a:off x="7922059" y="4468312"/>
              <a:ext cx="13444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异步处理后请求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54273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79</Words>
  <Application>Microsoft Office PowerPoint</Application>
  <PresentationFormat>宽屏</PresentationFormat>
  <Paragraphs>74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chentong</dc:creator>
  <cp:lastModifiedBy> </cp:lastModifiedBy>
  <cp:revision>11</cp:revision>
  <dcterms:created xsi:type="dcterms:W3CDTF">2020-03-08T02:47:40Z</dcterms:created>
  <dcterms:modified xsi:type="dcterms:W3CDTF">2020-03-08T09:24:06Z</dcterms:modified>
</cp:coreProperties>
</file>