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8" r:id="rId5"/>
    <p:sldId id="261" r:id="rId6"/>
    <p:sldId id="268" r:id="rId7"/>
    <p:sldId id="262" r:id="rId8"/>
    <p:sldId id="263" r:id="rId9"/>
    <p:sldId id="264" r:id="rId10"/>
    <p:sldId id="265" r:id="rId11"/>
    <p:sldId id="269" r:id="rId12"/>
    <p:sldId id="266" r:id="rId13"/>
    <p:sldId id="267" r:id="rId14"/>
    <p:sldId id="270"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E20452-93AF-452F-A5B1-5D4A38F1F50F}"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US"/>
        </a:p>
      </dgm:t>
    </dgm:pt>
    <dgm:pt modelId="{83185E7E-61BC-425A-A16C-5CB79636AEDF}">
      <dgm:prSet phldrT="[Text]"/>
      <dgm:spPr/>
      <dgm:t>
        <a:bodyPr/>
        <a:lstStyle/>
        <a:p>
          <a:r>
            <a:rPr lang="en-US" dirty="0"/>
            <a:t>Get Data</a:t>
          </a:r>
        </a:p>
      </dgm:t>
    </dgm:pt>
    <dgm:pt modelId="{14C5DC11-D820-4FFD-A8EF-7D21FF673CDD}" type="parTrans" cxnId="{88CD3DC0-1204-49D8-8A74-9C86F87E9681}">
      <dgm:prSet/>
      <dgm:spPr/>
      <dgm:t>
        <a:bodyPr/>
        <a:lstStyle/>
        <a:p>
          <a:endParaRPr lang="en-US"/>
        </a:p>
      </dgm:t>
    </dgm:pt>
    <dgm:pt modelId="{D293AA80-F2B3-49F8-9517-D2B0BE62929B}" type="sibTrans" cxnId="{88CD3DC0-1204-49D8-8A74-9C86F87E9681}">
      <dgm:prSet/>
      <dgm:spPr/>
      <dgm:t>
        <a:bodyPr/>
        <a:lstStyle/>
        <a:p>
          <a:endParaRPr lang="en-US"/>
        </a:p>
      </dgm:t>
    </dgm:pt>
    <dgm:pt modelId="{B9D37000-10DE-4BB4-889A-0C83CE86F6D5}">
      <dgm:prSet phldrT="[Text]"/>
      <dgm:spPr/>
      <dgm:t>
        <a:bodyPr/>
        <a:lstStyle/>
        <a:p>
          <a:r>
            <a:rPr lang="en-US" dirty="0"/>
            <a:t>Web crawler gathers data from body building website</a:t>
          </a:r>
        </a:p>
      </dgm:t>
    </dgm:pt>
    <dgm:pt modelId="{8CD1C6D7-FAD6-4FEE-874E-3A7FF1846990}" type="parTrans" cxnId="{C908E654-E1AC-442B-AE06-D36FD5CE9764}">
      <dgm:prSet/>
      <dgm:spPr/>
      <dgm:t>
        <a:bodyPr/>
        <a:lstStyle/>
        <a:p>
          <a:endParaRPr lang="en-US"/>
        </a:p>
      </dgm:t>
    </dgm:pt>
    <dgm:pt modelId="{0C933C86-3983-4082-A2D2-FAF511794516}" type="sibTrans" cxnId="{C908E654-E1AC-442B-AE06-D36FD5CE9764}">
      <dgm:prSet/>
      <dgm:spPr/>
      <dgm:t>
        <a:bodyPr/>
        <a:lstStyle/>
        <a:p>
          <a:endParaRPr lang="en-US"/>
        </a:p>
      </dgm:t>
    </dgm:pt>
    <dgm:pt modelId="{F9E6E199-3027-47BF-93EE-C3AD7C643528}">
      <dgm:prSet phldrT="[Text]"/>
      <dgm:spPr/>
      <dgm:t>
        <a:bodyPr/>
        <a:lstStyle/>
        <a:p>
          <a:r>
            <a:rPr lang="en-US" dirty="0"/>
            <a:t>Markov chain built</a:t>
          </a:r>
        </a:p>
      </dgm:t>
    </dgm:pt>
    <dgm:pt modelId="{82047E54-DA71-48D0-857B-35116FA44AB9}" type="parTrans" cxnId="{54A50BB9-EDF0-43F2-B2C5-7B602E1B192D}">
      <dgm:prSet/>
      <dgm:spPr/>
      <dgm:t>
        <a:bodyPr/>
        <a:lstStyle/>
        <a:p>
          <a:endParaRPr lang="en-US"/>
        </a:p>
      </dgm:t>
    </dgm:pt>
    <dgm:pt modelId="{4A60B092-C701-44CF-82FD-DF3530E3C105}" type="sibTrans" cxnId="{54A50BB9-EDF0-43F2-B2C5-7B602E1B192D}">
      <dgm:prSet/>
      <dgm:spPr/>
      <dgm:t>
        <a:bodyPr/>
        <a:lstStyle/>
        <a:p>
          <a:endParaRPr lang="en-US"/>
        </a:p>
      </dgm:t>
    </dgm:pt>
    <dgm:pt modelId="{5D1DBC49-A593-4F79-9DD5-A79CDC5A809E}">
      <dgm:prSet phldrT="[Text]"/>
      <dgm:spPr/>
      <dgm:t>
        <a:bodyPr/>
        <a:lstStyle/>
        <a:p>
          <a:r>
            <a:rPr lang="en-US" dirty="0"/>
            <a:t>Build strings</a:t>
          </a:r>
        </a:p>
      </dgm:t>
    </dgm:pt>
    <dgm:pt modelId="{A178BAB5-62A9-4661-B07C-62B872AD3D81}" type="parTrans" cxnId="{A6D5F452-B874-4C13-A38F-501FFFD12771}">
      <dgm:prSet/>
      <dgm:spPr/>
      <dgm:t>
        <a:bodyPr/>
        <a:lstStyle/>
        <a:p>
          <a:endParaRPr lang="en-US"/>
        </a:p>
      </dgm:t>
    </dgm:pt>
    <dgm:pt modelId="{8F3B56D5-C845-4AA3-B723-CD7F30A8A206}" type="sibTrans" cxnId="{A6D5F452-B874-4C13-A38F-501FFFD12771}">
      <dgm:prSet/>
      <dgm:spPr/>
      <dgm:t>
        <a:bodyPr/>
        <a:lstStyle/>
        <a:p>
          <a:endParaRPr lang="en-US"/>
        </a:p>
      </dgm:t>
    </dgm:pt>
    <dgm:pt modelId="{6ECF07B7-5895-4E2D-9739-D2BCB2B87E18}">
      <dgm:prSet phldrT="[Text]"/>
      <dgm:spPr/>
      <dgm:t>
        <a:bodyPr/>
        <a:lstStyle/>
        <a:p>
          <a:r>
            <a:rPr lang="en-US" dirty="0"/>
            <a:t>Train the Markov chain using the scraped data</a:t>
          </a:r>
        </a:p>
      </dgm:t>
    </dgm:pt>
    <dgm:pt modelId="{8E178841-1A3A-45E2-9C13-731F52DD0B58}" type="parTrans" cxnId="{755D859C-0116-463E-83EA-74436DF0A128}">
      <dgm:prSet/>
      <dgm:spPr/>
      <dgm:t>
        <a:bodyPr/>
        <a:lstStyle/>
        <a:p>
          <a:endParaRPr lang="en-US"/>
        </a:p>
      </dgm:t>
    </dgm:pt>
    <dgm:pt modelId="{681366E6-F2F6-4475-9F32-6B478D28B89F}" type="sibTrans" cxnId="{755D859C-0116-463E-83EA-74436DF0A128}">
      <dgm:prSet/>
      <dgm:spPr/>
      <dgm:t>
        <a:bodyPr/>
        <a:lstStyle/>
        <a:p>
          <a:endParaRPr lang="en-US"/>
        </a:p>
      </dgm:t>
    </dgm:pt>
    <dgm:pt modelId="{E26FBE8D-EDFF-4847-808B-BB3B09EDF8FA}">
      <dgm:prSet phldrT="[Text]"/>
      <dgm:spPr/>
      <dgm:t>
        <a:bodyPr/>
        <a:lstStyle/>
        <a:p>
          <a:r>
            <a:rPr lang="en-US" dirty="0"/>
            <a:t>Build image</a:t>
          </a:r>
        </a:p>
      </dgm:t>
    </dgm:pt>
    <dgm:pt modelId="{BF171BED-A6C0-4687-81CC-886155EAFA6E}" type="parTrans" cxnId="{AF78EB3B-6E8B-4492-9424-F379831555A4}">
      <dgm:prSet/>
      <dgm:spPr/>
      <dgm:t>
        <a:bodyPr/>
        <a:lstStyle/>
        <a:p>
          <a:endParaRPr lang="en-US"/>
        </a:p>
      </dgm:t>
    </dgm:pt>
    <dgm:pt modelId="{C74B6F1E-B8C4-4C58-85B8-BEFCBAB2861C}" type="sibTrans" cxnId="{AF78EB3B-6E8B-4492-9424-F379831555A4}">
      <dgm:prSet/>
      <dgm:spPr/>
      <dgm:t>
        <a:bodyPr/>
        <a:lstStyle/>
        <a:p>
          <a:endParaRPr lang="en-US"/>
        </a:p>
      </dgm:t>
    </dgm:pt>
    <dgm:pt modelId="{DA8C6F7F-BBFF-4C02-9BA6-3E763CC63B31}">
      <dgm:prSet phldrT="[Text]"/>
      <dgm:spPr/>
      <dgm:t>
        <a:bodyPr/>
        <a:lstStyle/>
        <a:p>
          <a:r>
            <a:rPr lang="en-US" dirty="0"/>
            <a:t>Tweet!</a:t>
          </a:r>
        </a:p>
      </dgm:t>
    </dgm:pt>
    <dgm:pt modelId="{518AF636-4417-411E-9797-CC7869977D2B}" type="parTrans" cxnId="{D25F84B9-EF08-4FF5-A151-33AA0E84DCCA}">
      <dgm:prSet/>
      <dgm:spPr/>
      <dgm:t>
        <a:bodyPr/>
        <a:lstStyle/>
        <a:p>
          <a:endParaRPr lang="en-US"/>
        </a:p>
      </dgm:t>
    </dgm:pt>
    <dgm:pt modelId="{C310B93E-E66E-4279-A8A8-4D41DDEF1A27}" type="sibTrans" cxnId="{D25F84B9-EF08-4FF5-A151-33AA0E84DCCA}">
      <dgm:prSet/>
      <dgm:spPr/>
      <dgm:t>
        <a:bodyPr/>
        <a:lstStyle/>
        <a:p>
          <a:endParaRPr lang="en-US"/>
        </a:p>
      </dgm:t>
    </dgm:pt>
    <dgm:pt modelId="{F91C94FA-378C-4038-B8F2-84F80141E113}">
      <dgm:prSet phldrT="[Text]"/>
      <dgm:spPr/>
      <dgm:t>
        <a:bodyPr/>
        <a:lstStyle/>
        <a:p>
          <a:r>
            <a:rPr lang="en-US" dirty="0"/>
            <a:t>Do some fancy string manipulation</a:t>
          </a:r>
        </a:p>
      </dgm:t>
    </dgm:pt>
    <dgm:pt modelId="{B15D5E5E-28BC-41D8-8FA4-97769DB5DFD9}" type="parTrans" cxnId="{7668AD25-20F1-43BC-BAF8-9CDD1DD888B6}">
      <dgm:prSet/>
      <dgm:spPr/>
      <dgm:t>
        <a:bodyPr/>
        <a:lstStyle/>
        <a:p>
          <a:endParaRPr lang="en-US"/>
        </a:p>
      </dgm:t>
    </dgm:pt>
    <dgm:pt modelId="{67981941-9080-4AA8-B522-49777A828A81}" type="sibTrans" cxnId="{7668AD25-20F1-43BC-BAF8-9CDD1DD888B6}">
      <dgm:prSet/>
      <dgm:spPr/>
      <dgm:t>
        <a:bodyPr/>
        <a:lstStyle/>
        <a:p>
          <a:endParaRPr lang="en-US"/>
        </a:p>
      </dgm:t>
    </dgm:pt>
    <dgm:pt modelId="{104D3007-5252-4422-B55E-ECE996C5BD07}">
      <dgm:prSet phldrT="[Text]"/>
      <dgm:spPr/>
      <dgm:t>
        <a:bodyPr/>
        <a:lstStyle/>
        <a:p>
          <a:r>
            <a:rPr lang="en-US" dirty="0"/>
            <a:t>Do some fancy image processing</a:t>
          </a:r>
        </a:p>
      </dgm:t>
    </dgm:pt>
    <dgm:pt modelId="{C1742D05-9BC5-40F8-A405-043944016611}" type="parTrans" cxnId="{5C1B1EBD-CFC5-4AD8-820F-A7A4508419DB}">
      <dgm:prSet/>
      <dgm:spPr/>
      <dgm:t>
        <a:bodyPr/>
        <a:lstStyle/>
        <a:p>
          <a:endParaRPr lang="en-US"/>
        </a:p>
      </dgm:t>
    </dgm:pt>
    <dgm:pt modelId="{DA7195B2-853F-4FD3-B7F9-B4DA943848D5}" type="sibTrans" cxnId="{5C1B1EBD-CFC5-4AD8-820F-A7A4508419DB}">
      <dgm:prSet/>
      <dgm:spPr/>
      <dgm:t>
        <a:bodyPr/>
        <a:lstStyle/>
        <a:p>
          <a:endParaRPr lang="en-US"/>
        </a:p>
      </dgm:t>
    </dgm:pt>
    <dgm:pt modelId="{1B47B0C9-2F6A-40F7-B515-B007443FFBA3}" type="pres">
      <dgm:prSet presAssocID="{3AE20452-93AF-452F-A5B1-5D4A38F1F50F}" presName="Name0" presStyleCnt="0">
        <dgm:presLayoutVars>
          <dgm:dir/>
          <dgm:animOne val="branch"/>
          <dgm:animLvl val="lvl"/>
        </dgm:presLayoutVars>
      </dgm:prSet>
      <dgm:spPr/>
    </dgm:pt>
    <dgm:pt modelId="{57E2BD4C-3E19-4BB8-A58A-205FA2AA87D6}" type="pres">
      <dgm:prSet presAssocID="{83185E7E-61BC-425A-A16C-5CB79636AEDF}" presName="chaos" presStyleCnt="0"/>
      <dgm:spPr/>
    </dgm:pt>
    <dgm:pt modelId="{7A1AB4BC-A38A-40D8-857D-4CF7C706817A}" type="pres">
      <dgm:prSet presAssocID="{83185E7E-61BC-425A-A16C-5CB79636AEDF}" presName="parTx1" presStyleLbl="revTx" presStyleIdx="0" presStyleCnt="8"/>
      <dgm:spPr/>
    </dgm:pt>
    <dgm:pt modelId="{2178ACF9-E81D-424F-BEE8-856CB0DA50A4}" type="pres">
      <dgm:prSet presAssocID="{83185E7E-61BC-425A-A16C-5CB79636AEDF}" presName="desTx1" presStyleLbl="revTx" presStyleIdx="1" presStyleCnt="8">
        <dgm:presLayoutVars>
          <dgm:bulletEnabled val="1"/>
        </dgm:presLayoutVars>
      </dgm:prSet>
      <dgm:spPr/>
    </dgm:pt>
    <dgm:pt modelId="{74833319-7BB5-4855-A014-712344A76660}" type="pres">
      <dgm:prSet presAssocID="{83185E7E-61BC-425A-A16C-5CB79636AEDF}" presName="c1" presStyleLbl="node1" presStyleIdx="0" presStyleCnt="19"/>
      <dgm:spPr/>
    </dgm:pt>
    <dgm:pt modelId="{5F7878DA-25C7-4B32-8F42-99271BEAAC47}" type="pres">
      <dgm:prSet presAssocID="{83185E7E-61BC-425A-A16C-5CB79636AEDF}" presName="c2" presStyleLbl="node1" presStyleIdx="1" presStyleCnt="19"/>
      <dgm:spPr/>
    </dgm:pt>
    <dgm:pt modelId="{CAFF10F0-2D1A-46CE-B869-190778A2E18A}" type="pres">
      <dgm:prSet presAssocID="{83185E7E-61BC-425A-A16C-5CB79636AEDF}" presName="c3" presStyleLbl="node1" presStyleIdx="2" presStyleCnt="19"/>
      <dgm:spPr/>
    </dgm:pt>
    <dgm:pt modelId="{585A9159-11D7-45B5-BE2A-DBD83423D8D8}" type="pres">
      <dgm:prSet presAssocID="{83185E7E-61BC-425A-A16C-5CB79636AEDF}" presName="c4" presStyleLbl="node1" presStyleIdx="3" presStyleCnt="19"/>
      <dgm:spPr/>
    </dgm:pt>
    <dgm:pt modelId="{19A4F299-8EBF-4D08-87DF-8BE76F4A21FF}" type="pres">
      <dgm:prSet presAssocID="{83185E7E-61BC-425A-A16C-5CB79636AEDF}" presName="c5" presStyleLbl="node1" presStyleIdx="4" presStyleCnt="19"/>
      <dgm:spPr/>
    </dgm:pt>
    <dgm:pt modelId="{44941681-0BFE-4111-9088-ECEF2DE2A78D}" type="pres">
      <dgm:prSet presAssocID="{83185E7E-61BC-425A-A16C-5CB79636AEDF}" presName="c6" presStyleLbl="node1" presStyleIdx="5" presStyleCnt="19"/>
      <dgm:spPr/>
    </dgm:pt>
    <dgm:pt modelId="{167F16F4-89F6-4521-9512-D14A5236145D}" type="pres">
      <dgm:prSet presAssocID="{83185E7E-61BC-425A-A16C-5CB79636AEDF}" presName="c7" presStyleLbl="node1" presStyleIdx="6" presStyleCnt="19"/>
      <dgm:spPr/>
    </dgm:pt>
    <dgm:pt modelId="{3B4BD47F-4069-4F1B-9A18-5708562D9BD3}" type="pres">
      <dgm:prSet presAssocID="{83185E7E-61BC-425A-A16C-5CB79636AEDF}" presName="c8" presStyleLbl="node1" presStyleIdx="7" presStyleCnt="19"/>
      <dgm:spPr/>
    </dgm:pt>
    <dgm:pt modelId="{54E61046-DCA8-41DD-BDFB-9F089E2CF2DC}" type="pres">
      <dgm:prSet presAssocID="{83185E7E-61BC-425A-A16C-5CB79636AEDF}" presName="c9" presStyleLbl="node1" presStyleIdx="8" presStyleCnt="19"/>
      <dgm:spPr/>
    </dgm:pt>
    <dgm:pt modelId="{1EDEEE00-1DDF-4AAC-8225-92D1CC2BB249}" type="pres">
      <dgm:prSet presAssocID="{83185E7E-61BC-425A-A16C-5CB79636AEDF}" presName="c10" presStyleLbl="node1" presStyleIdx="9" presStyleCnt="19"/>
      <dgm:spPr/>
    </dgm:pt>
    <dgm:pt modelId="{50443F41-24BE-4F36-91BD-AB86FA7E16C5}" type="pres">
      <dgm:prSet presAssocID="{83185E7E-61BC-425A-A16C-5CB79636AEDF}" presName="c11" presStyleLbl="node1" presStyleIdx="10" presStyleCnt="19"/>
      <dgm:spPr/>
    </dgm:pt>
    <dgm:pt modelId="{7E839DE8-64DA-424D-BF95-E8621B6CFB1D}" type="pres">
      <dgm:prSet presAssocID="{83185E7E-61BC-425A-A16C-5CB79636AEDF}" presName="c12" presStyleLbl="node1" presStyleIdx="11" presStyleCnt="19"/>
      <dgm:spPr/>
    </dgm:pt>
    <dgm:pt modelId="{59B7BE11-85E8-4014-A3C1-2E4CE40EE168}" type="pres">
      <dgm:prSet presAssocID="{83185E7E-61BC-425A-A16C-5CB79636AEDF}" presName="c13" presStyleLbl="node1" presStyleIdx="12" presStyleCnt="19"/>
      <dgm:spPr/>
    </dgm:pt>
    <dgm:pt modelId="{36926B7A-E16B-4E46-AA56-8EFA5A93C632}" type="pres">
      <dgm:prSet presAssocID="{83185E7E-61BC-425A-A16C-5CB79636AEDF}" presName="c14" presStyleLbl="node1" presStyleIdx="13" presStyleCnt="19"/>
      <dgm:spPr/>
    </dgm:pt>
    <dgm:pt modelId="{7DCDB9E3-4CDD-42C7-8144-22009408DD58}" type="pres">
      <dgm:prSet presAssocID="{83185E7E-61BC-425A-A16C-5CB79636AEDF}" presName="c15" presStyleLbl="node1" presStyleIdx="14" presStyleCnt="19"/>
      <dgm:spPr/>
    </dgm:pt>
    <dgm:pt modelId="{DAC2439E-29A2-4196-A58A-4A0E6E90B80C}" type="pres">
      <dgm:prSet presAssocID="{83185E7E-61BC-425A-A16C-5CB79636AEDF}" presName="c16" presStyleLbl="node1" presStyleIdx="15" presStyleCnt="19"/>
      <dgm:spPr/>
    </dgm:pt>
    <dgm:pt modelId="{2366641F-5AAC-4AF6-BC85-B3469A121C79}" type="pres">
      <dgm:prSet presAssocID="{83185E7E-61BC-425A-A16C-5CB79636AEDF}" presName="c17" presStyleLbl="node1" presStyleIdx="16" presStyleCnt="19"/>
      <dgm:spPr/>
    </dgm:pt>
    <dgm:pt modelId="{13C1D137-6771-437F-84CF-CC77896E7239}" type="pres">
      <dgm:prSet presAssocID="{83185E7E-61BC-425A-A16C-5CB79636AEDF}" presName="c18" presStyleLbl="node1" presStyleIdx="17" presStyleCnt="19"/>
      <dgm:spPr/>
    </dgm:pt>
    <dgm:pt modelId="{7B55190B-9566-4873-99DE-6385841210C3}" type="pres">
      <dgm:prSet presAssocID="{D293AA80-F2B3-49F8-9517-D2B0BE62929B}" presName="chevronComposite1" presStyleCnt="0"/>
      <dgm:spPr/>
    </dgm:pt>
    <dgm:pt modelId="{9E05DB16-2FCC-4584-BA56-1E74925110BD}" type="pres">
      <dgm:prSet presAssocID="{D293AA80-F2B3-49F8-9517-D2B0BE62929B}" presName="chevron1" presStyleLbl="sibTrans2D1" presStyleIdx="0" presStyleCnt="4"/>
      <dgm:spPr/>
    </dgm:pt>
    <dgm:pt modelId="{275FEF16-DF64-4847-9BB8-A69C28BA8236}" type="pres">
      <dgm:prSet presAssocID="{D293AA80-F2B3-49F8-9517-D2B0BE62929B}" presName="spChevron1" presStyleCnt="0"/>
      <dgm:spPr/>
    </dgm:pt>
    <dgm:pt modelId="{52690F7C-CEC8-438D-B2F6-BB4539E5014D}" type="pres">
      <dgm:prSet presAssocID="{F9E6E199-3027-47BF-93EE-C3AD7C643528}" presName="middle" presStyleCnt="0"/>
      <dgm:spPr/>
    </dgm:pt>
    <dgm:pt modelId="{0DFF9850-03E7-4A6D-A9A3-DB045094820E}" type="pres">
      <dgm:prSet presAssocID="{F9E6E199-3027-47BF-93EE-C3AD7C643528}" presName="parTxMid" presStyleLbl="revTx" presStyleIdx="2" presStyleCnt="8"/>
      <dgm:spPr/>
    </dgm:pt>
    <dgm:pt modelId="{9F0DD5A3-B9BB-4FD9-965D-3125F226810D}" type="pres">
      <dgm:prSet presAssocID="{F9E6E199-3027-47BF-93EE-C3AD7C643528}" presName="desTxMid" presStyleLbl="revTx" presStyleIdx="3" presStyleCnt="8">
        <dgm:presLayoutVars>
          <dgm:bulletEnabled val="1"/>
        </dgm:presLayoutVars>
      </dgm:prSet>
      <dgm:spPr/>
    </dgm:pt>
    <dgm:pt modelId="{801F95D9-4D15-4DEE-AEC7-17B3A80E42B8}" type="pres">
      <dgm:prSet presAssocID="{F9E6E199-3027-47BF-93EE-C3AD7C643528}" presName="spMid" presStyleCnt="0"/>
      <dgm:spPr/>
    </dgm:pt>
    <dgm:pt modelId="{D58A60F3-9525-414C-ABA8-0F78CB2029CB}" type="pres">
      <dgm:prSet presAssocID="{4A60B092-C701-44CF-82FD-DF3530E3C105}" presName="chevronComposite1" presStyleCnt="0"/>
      <dgm:spPr/>
    </dgm:pt>
    <dgm:pt modelId="{4D8B4C14-AB5D-4713-8889-A3011929EE45}" type="pres">
      <dgm:prSet presAssocID="{4A60B092-C701-44CF-82FD-DF3530E3C105}" presName="chevron1" presStyleLbl="sibTrans2D1" presStyleIdx="1" presStyleCnt="4"/>
      <dgm:spPr/>
    </dgm:pt>
    <dgm:pt modelId="{1EF81AD7-0801-4A2B-8660-77EFFCAEAB6D}" type="pres">
      <dgm:prSet presAssocID="{4A60B092-C701-44CF-82FD-DF3530E3C105}" presName="spChevron1" presStyleCnt="0"/>
      <dgm:spPr/>
    </dgm:pt>
    <dgm:pt modelId="{BF65A179-2C5D-4043-9C58-5884EBE17671}" type="pres">
      <dgm:prSet presAssocID="{5D1DBC49-A593-4F79-9DD5-A79CDC5A809E}" presName="middle" presStyleCnt="0"/>
      <dgm:spPr/>
    </dgm:pt>
    <dgm:pt modelId="{59726700-77F4-4519-AFA5-348EEB9170F0}" type="pres">
      <dgm:prSet presAssocID="{5D1DBC49-A593-4F79-9DD5-A79CDC5A809E}" presName="parTxMid" presStyleLbl="revTx" presStyleIdx="4" presStyleCnt="8"/>
      <dgm:spPr/>
    </dgm:pt>
    <dgm:pt modelId="{2D136D35-93B2-4463-8A89-5DAB0B8BB1F4}" type="pres">
      <dgm:prSet presAssocID="{5D1DBC49-A593-4F79-9DD5-A79CDC5A809E}" presName="desTxMid" presStyleLbl="revTx" presStyleIdx="5" presStyleCnt="8">
        <dgm:presLayoutVars>
          <dgm:bulletEnabled val="1"/>
        </dgm:presLayoutVars>
      </dgm:prSet>
      <dgm:spPr/>
    </dgm:pt>
    <dgm:pt modelId="{2FEEB130-AA06-4C30-B7D3-F3CB5D5D8AAE}" type="pres">
      <dgm:prSet presAssocID="{5D1DBC49-A593-4F79-9DD5-A79CDC5A809E}" presName="spMid" presStyleCnt="0"/>
      <dgm:spPr/>
    </dgm:pt>
    <dgm:pt modelId="{E0092FC0-75AA-4E0D-935B-8EBA4DE1A033}" type="pres">
      <dgm:prSet presAssocID="{8F3B56D5-C845-4AA3-B723-CD7F30A8A206}" presName="chevronComposite1" presStyleCnt="0"/>
      <dgm:spPr/>
    </dgm:pt>
    <dgm:pt modelId="{61ACBB2B-F598-4D19-B8AB-A236E7852CF5}" type="pres">
      <dgm:prSet presAssocID="{8F3B56D5-C845-4AA3-B723-CD7F30A8A206}" presName="chevron1" presStyleLbl="sibTrans2D1" presStyleIdx="2" presStyleCnt="4"/>
      <dgm:spPr/>
    </dgm:pt>
    <dgm:pt modelId="{44C56CA6-FE1C-46A7-8A13-481BAB90499A}" type="pres">
      <dgm:prSet presAssocID="{8F3B56D5-C845-4AA3-B723-CD7F30A8A206}" presName="spChevron1" presStyleCnt="0"/>
      <dgm:spPr/>
    </dgm:pt>
    <dgm:pt modelId="{2919162B-69BC-46B5-88C4-06CD1AD07AD9}" type="pres">
      <dgm:prSet presAssocID="{E26FBE8D-EDFF-4847-808B-BB3B09EDF8FA}" presName="middle" presStyleCnt="0"/>
      <dgm:spPr/>
    </dgm:pt>
    <dgm:pt modelId="{B1B6D993-B2F7-41BA-8C8A-E9D4BACAA157}" type="pres">
      <dgm:prSet presAssocID="{E26FBE8D-EDFF-4847-808B-BB3B09EDF8FA}" presName="parTxMid" presStyleLbl="revTx" presStyleIdx="6" presStyleCnt="8"/>
      <dgm:spPr/>
    </dgm:pt>
    <dgm:pt modelId="{4AE554DF-0857-4C85-AD03-3EC3B16EB082}" type="pres">
      <dgm:prSet presAssocID="{E26FBE8D-EDFF-4847-808B-BB3B09EDF8FA}" presName="desTxMid" presStyleLbl="revTx" presStyleIdx="7" presStyleCnt="8">
        <dgm:presLayoutVars>
          <dgm:bulletEnabled val="1"/>
        </dgm:presLayoutVars>
      </dgm:prSet>
      <dgm:spPr/>
    </dgm:pt>
    <dgm:pt modelId="{513169A8-1903-4D12-9FB2-92FF9BC5A0FC}" type="pres">
      <dgm:prSet presAssocID="{E26FBE8D-EDFF-4847-808B-BB3B09EDF8FA}" presName="spMid" presStyleCnt="0"/>
      <dgm:spPr/>
    </dgm:pt>
    <dgm:pt modelId="{866F1ED3-24CE-454E-A85A-2E4DE8357092}" type="pres">
      <dgm:prSet presAssocID="{C74B6F1E-B8C4-4C58-85B8-BEFCBAB2861C}" presName="chevronComposite1" presStyleCnt="0"/>
      <dgm:spPr/>
    </dgm:pt>
    <dgm:pt modelId="{9893A091-1D5F-46BE-B3BB-D1E1F58C5DD1}" type="pres">
      <dgm:prSet presAssocID="{C74B6F1E-B8C4-4C58-85B8-BEFCBAB2861C}" presName="chevron1" presStyleLbl="sibTrans2D1" presStyleIdx="3" presStyleCnt="4"/>
      <dgm:spPr/>
    </dgm:pt>
    <dgm:pt modelId="{34588522-37CA-4DC3-9C5F-DDC2C2DB6A15}" type="pres">
      <dgm:prSet presAssocID="{C74B6F1E-B8C4-4C58-85B8-BEFCBAB2861C}" presName="spChevron1" presStyleCnt="0"/>
      <dgm:spPr/>
    </dgm:pt>
    <dgm:pt modelId="{63634AB6-E36D-4680-B3D0-B9DD1B7998F3}" type="pres">
      <dgm:prSet presAssocID="{DA8C6F7F-BBFF-4C02-9BA6-3E763CC63B31}" presName="last" presStyleCnt="0"/>
      <dgm:spPr/>
    </dgm:pt>
    <dgm:pt modelId="{4FE34F26-D847-4A53-836B-2D42324DF8FF}" type="pres">
      <dgm:prSet presAssocID="{DA8C6F7F-BBFF-4C02-9BA6-3E763CC63B31}" presName="circleTx" presStyleLbl="node1" presStyleIdx="18" presStyleCnt="19"/>
      <dgm:spPr/>
    </dgm:pt>
    <dgm:pt modelId="{EDD2B48B-669F-4451-9106-BD10C860298C}" type="pres">
      <dgm:prSet presAssocID="{DA8C6F7F-BBFF-4C02-9BA6-3E763CC63B31}" presName="spN" presStyleCnt="0"/>
      <dgm:spPr/>
    </dgm:pt>
  </dgm:ptLst>
  <dgm:cxnLst>
    <dgm:cxn modelId="{CA166E20-3623-4F87-8C9C-BAA48C823A9D}" type="presOf" srcId="{E26FBE8D-EDFF-4847-808B-BB3B09EDF8FA}" destId="{B1B6D993-B2F7-41BA-8C8A-E9D4BACAA157}" srcOrd="0" destOrd="0" presId="urn:microsoft.com/office/officeart/2009/3/layout/RandomtoResultProcess"/>
    <dgm:cxn modelId="{C908E654-E1AC-442B-AE06-D36FD5CE9764}" srcId="{83185E7E-61BC-425A-A16C-5CB79636AEDF}" destId="{B9D37000-10DE-4BB4-889A-0C83CE86F6D5}" srcOrd="0" destOrd="0" parTransId="{8CD1C6D7-FAD6-4FEE-874E-3A7FF1846990}" sibTransId="{0C933C86-3983-4082-A2D2-FAF511794516}"/>
    <dgm:cxn modelId="{7668AD25-20F1-43BC-BAF8-9CDD1DD888B6}" srcId="{5D1DBC49-A593-4F79-9DD5-A79CDC5A809E}" destId="{F91C94FA-378C-4038-B8F2-84F80141E113}" srcOrd="0" destOrd="0" parTransId="{B15D5E5E-28BC-41D8-8FA4-97769DB5DFD9}" sibTransId="{67981941-9080-4AA8-B522-49777A828A81}"/>
    <dgm:cxn modelId="{D25F84B9-EF08-4FF5-A151-33AA0E84DCCA}" srcId="{3AE20452-93AF-452F-A5B1-5D4A38F1F50F}" destId="{DA8C6F7F-BBFF-4C02-9BA6-3E763CC63B31}" srcOrd="4" destOrd="0" parTransId="{518AF636-4417-411E-9797-CC7869977D2B}" sibTransId="{C310B93E-E66E-4279-A8A8-4D41DDEF1A27}"/>
    <dgm:cxn modelId="{5C1B1EBD-CFC5-4AD8-820F-A7A4508419DB}" srcId="{E26FBE8D-EDFF-4847-808B-BB3B09EDF8FA}" destId="{104D3007-5252-4422-B55E-ECE996C5BD07}" srcOrd="0" destOrd="0" parTransId="{C1742D05-9BC5-40F8-A405-043944016611}" sibTransId="{DA7195B2-853F-4FD3-B7F9-B4DA943848D5}"/>
    <dgm:cxn modelId="{AF78EB3B-6E8B-4492-9424-F379831555A4}" srcId="{3AE20452-93AF-452F-A5B1-5D4A38F1F50F}" destId="{E26FBE8D-EDFF-4847-808B-BB3B09EDF8FA}" srcOrd="3" destOrd="0" parTransId="{BF171BED-A6C0-4687-81CC-886155EAFA6E}" sibTransId="{C74B6F1E-B8C4-4C58-85B8-BEFCBAB2861C}"/>
    <dgm:cxn modelId="{24EA47CD-D3A1-4806-B6CB-5D0263E8DAC9}" type="presOf" srcId="{3AE20452-93AF-452F-A5B1-5D4A38F1F50F}" destId="{1B47B0C9-2F6A-40F7-B515-B007443FFBA3}" srcOrd="0" destOrd="0" presId="urn:microsoft.com/office/officeart/2009/3/layout/RandomtoResultProcess"/>
    <dgm:cxn modelId="{755D859C-0116-463E-83EA-74436DF0A128}" srcId="{F9E6E199-3027-47BF-93EE-C3AD7C643528}" destId="{6ECF07B7-5895-4E2D-9739-D2BCB2B87E18}" srcOrd="0" destOrd="0" parTransId="{8E178841-1A3A-45E2-9C13-731F52DD0B58}" sibTransId="{681366E6-F2F6-4475-9F32-6B478D28B89F}"/>
    <dgm:cxn modelId="{15B08818-03A2-43D1-9062-56F6B45D6DC1}" type="presOf" srcId="{F91C94FA-378C-4038-B8F2-84F80141E113}" destId="{2D136D35-93B2-4463-8A89-5DAB0B8BB1F4}" srcOrd="0" destOrd="0" presId="urn:microsoft.com/office/officeart/2009/3/layout/RandomtoResultProcess"/>
    <dgm:cxn modelId="{88CD3DC0-1204-49D8-8A74-9C86F87E9681}" srcId="{3AE20452-93AF-452F-A5B1-5D4A38F1F50F}" destId="{83185E7E-61BC-425A-A16C-5CB79636AEDF}" srcOrd="0" destOrd="0" parTransId="{14C5DC11-D820-4FFD-A8EF-7D21FF673CDD}" sibTransId="{D293AA80-F2B3-49F8-9517-D2B0BE62929B}"/>
    <dgm:cxn modelId="{A6D5F452-B874-4C13-A38F-501FFFD12771}" srcId="{3AE20452-93AF-452F-A5B1-5D4A38F1F50F}" destId="{5D1DBC49-A593-4F79-9DD5-A79CDC5A809E}" srcOrd="2" destOrd="0" parTransId="{A178BAB5-62A9-4661-B07C-62B872AD3D81}" sibTransId="{8F3B56D5-C845-4AA3-B723-CD7F30A8A206}"/>
    <dgm:cxn modelId="{B5333D2E-9A86-40DB-AEB6-256EF16DB836}" type="presOf" srcId="{B9D37000-10DE-4BB4-889A-0C83CE86F6D5}" destId="{2178ACF9-E81D-424F-BEE8-856CB0DA50A4}" srcOrd="0" destOrd="0" presId="urn:microsoft.com/office/officeart/2009/3/layout/RandomtoResultProcess"/>
    <dgm:cxn modelId="{A6BECA75-FD98-4225-98E5-7D572459A8A7}" type="presOf" srcId="{6ECF07B7-5895-4E2D-9739-D2BCB2B87E18}" destId="{9F0DD5A3-B9BB-4FD9-965D-3125F226810D}" srcOrd="0" destOrd="0" presId="urn:microsoft.com/office/officeart/2009/3/layout/RandomtoResultProcess"/>
    <dgm:cxn modelId="{DD4E5DB4-72AD-4F7E-A41A-C02FB4869E5F}" type="presOf" srcId="{5D1DBC49-A593-4F79-9DD5-A79CDC5A809E}" destId="{59726700-77F4-4519-AFA5-348EEB9170F0}" srcOrd="0" destOrd="0" presId="urn:microsoft.com/office/officeart/2009/3/layout/RandomtoResultProcess"/>
    <dgm:cxn modelId="{E29A16A1-96CF-4A14-BD77-E887FA00B9EE}" type="presOf" srcId="{104D3007-5252-4422-B55E-ECE996C5BD07}" destId="{4AE554DF-0857-4C85-AD03-3EC3B16EB082}" srcOrd="0" destOrd="0" presId="urn:microsoft.com/office/officeart/2009/3/layout/RandomtoResultProcess"/>
    <dgm:cxn modelId="{D1324A98-0F22-4FE6-ACDB-7B98A02EEBF9}" type="presOf" srcId="{83185E7E-61BC-425A-A16C-5CB79636AEDF}" destId="{7A1AB4BC-A38A-40D8-857D-4CF7C706817A}" srcOrd="0" destOrd="0" presId="urn:microsoft.com/office/officeart/2009/3/layout/RandomtoResultProcess"/>
    <dgm:cxn modelId="{D1033305-37C3-43A7-8CB7-AB85FEF771AA}" type="presOf" srcId="{F9E6E199-3027-47BF-93EE-C3AD7C643528}" destId="{0DFF9850-03E7-4A6D-A9A3-DB045094820E}" srcOrd="0" destOrd="0" presId="urn:microsoft.com/office/officeart/2009/3/layout/RandomtoResultProcess"/>
    <dgm:cxn modelId="{54A50BB9-EDF0-43F2-B2C5-7B602E1B192D}" srcId="{3AE20452-93AF-452F-A5B1-5D4A38F1F50F}" destId="{F9E6E199-3027-47BF-93EE-C3AD7C643528}" srcOrd="1" destOrd="0" parTransId="{82047E54-DA71-48D0-857B-35116FA44AB9}" sibTransId="{4A60B092-C701-44CF-82FD-DF3530E3C105}"/>
    <dgm:cxn modelId="{D603FCA9-C983-4C6C-8523-B160D4432302}" type="presOf" srcId="{DA8C6F7F-BBFF-4C02-9BA6-3E763CC63B31}" destId="{4FE34F26-D847-4A53-836B-2D42324DF8FF}" srcOrd="0" destOrd="0" presId="urn:microsoft.com/office/officeart/2009/3/layout/RandomtoResultProcess"/>
    <dgm:cxn modelId="{1169CE77-5300-4CE7-B5D3-6F67EF157E18}" type="presParOf" srcId="{1B47B0C9-2F6A-40F7-B515-B007443FFBA3}" destId="{57E2BD4C-3E19-4BB8-A58A-205FA2AA87D6}" srcOrd="0" destOrd="0" presId="urn:microsoft.com/office/officeart/2009/3/layout/RandomtoResultProcess"/>
    <dgm:cxn modelId="{83AAFA38-7D90-4EB8-80F6-FD729C4FD670}" type="presParOf" srcId="{57E2BD4C-3E19-4BB8-A58A-205FA2AA87D6}" destId="{7A1AB4BC-A38A-40D8-857D-4CF7C706817A}" srcOrd="0" destOrd="0" presId="urn:microsoft.com/office/officeart/2009/3/layout/RandomtoResultProcess"/>
    <dgm:cxn modelId="{1704F6D7-3C17-45EE-B839-DF4FD3833BB9}" type="presParOf" srcId="{57E2BD4C-3E19-4BB8-A58A-205FA2AA87D6}" destId="{2178ACF9-E81D-424F-BEE8-856CB0DA50A4}" srcOrd="1" destOrd="0" presId="urn:microsoft.com/office/officeart/2009/3/layout/RandomtoResultProcess"/>
    <dgm:cxn modelId="{CBFC60C0-AF5D-4DE5-8111-DC2B440314CC}" type="presParOf" srcId="{57E2BD4C-3E19-4BB8-A58A-205FA2AA87D6}" destId="{74833319-7BB5-4855-A014-712344A76660}" srcOrd="2" destOrd="0" presId="urn:microsoft.com/office/officeart/2009/3/layout/RandomtoResultProcess"/>
    <dgm:cxn modelId="{79AFD5E7-BCF2-4D6E-A75B-4FE283D0F5EB}" type="presParOf" srcId="{57E2BD4C-3E19-4BB8-A58A-205FA2AA87D6}" destId="{5F7878DA-25C7-4B32-8F42-99271BEAAC47}" srcOrd="3" destOrd="0" presId="urn:microsoft.com/office/officeart/2009/3/layout/RandomtoResultProcess"/>
    <dgm:cxn modelId="{63C0AE5B-3D59-4DCA-A724-241217FC8D86}" type="presParOf" srcId="{57E2BD4C-3E19-4BB8-A58A-205FA2AA87D6}" destId="{CAFF10F0-2D1A-46CE-B869-190778A2E18A}" srcOrd="4" destOrd="0" presId="urn:microsoft.com/office/officeart/2009/3/layout/RandomtoResultProcess"/>
    <dgm:cxn modelId="{78A4AFD7-1E99-4C7F-B0DC-9B999877B79F}" type="presParOf" srcId="{57E2BD4C-3E19-4BB8-A58A-205FA2AA87D6}" destId="{585A9159-11D7-45B5-BE2A-DBD83423D8D8}" srcOrd="5" destOrd="0" presId="urn:microsoft.com/office/officeart/2009/3/layout/RandomtoResultProcess"/>
    <dgm:cxn modelId="{F7D9A238-86B3-44BE-A9AE-40E4460F9EC9}" type="presParOf" srcId="{57E2BD4C-3E19-4BB8-A58A-205FA2AA87D6}" destId="{19A4F299-8EBF-4D08-87DF-8BE76F4A21FF}" srcOrd="6" destOrd="0" presId="urn:microsoft.com/office/officeart/2009/3/layout/RandomtoResultProcess"/>
    <dgm:cxn modelId="{70F3D35E-6236-4286-9E6B-F9EA3655EA7C}" type="presParOf" srcId="{57E2BD4C-3E19-4BB8-A58A-205FA2AA87D6}" destId="{44941681-0BFE-4111-9088-ECEF2DE2A78D}" srcOrd="7" destOrd="0" presId="urn:microsoft.com/office/officeart/2009/3/layout/RandomtoResultProcess"/>
    <dgm:cxn modelId="{9CF67063-E6F2-4AB2-9CFB-72D726A6439B}" type="presParOf" srcId="{57E2BD4C-3E19-4BB8-A58A-205FA2AA87D6}" destId="{167F16F4-89F6-4521-9512-D14A5236145D}" srcOrd="8" destOrd="0" presId="urn:microsoft.com/office/officeart/2009/3/layout/RandomtoResultProcess"/>
    <dgm:cxn modelId="{B59F7EC3-AB29-4D3F-A7AB-D043C03B6297}" type="presParOf" srcId="{57E2BD4C-3E19-4BB8-A58A-205FA2AA87D6}" destId="{3B4BD47F-4069-4F1B-9A18-5708562D9BD3}" srcOrd="9" destOrd="0" presId="urn:microsoft.com/office/officeart/2009/3/layout/RandomtoResultProcess"/>
    <dgm:cxn modelId="{5989DB9B-29D4-427E-A7FA-E12E4C466630}" type="presParOf" srcId="{57E2BD4C-3E19-4BB8-A58A-205FA2AA87D6}" destId="{54E61046-DCA8-41DD-BDFB-9F089E2CF2DC}" srcOrd="10" destOrd="0" presId="urn:microsoft.com/office/officeart/2009/3/layout/RandomtoResultProcess"/>
    <dgm:cxn modelId="{3FFF6022-DF4C-4684-8062-DB1C1BC268BC}" type="presParOf" srcId="{57E2BD4C-3E19-4BB8-A58A-205FA2AA87D6}" destId="{1EDEEE00-1DDF-4AAC-8225-92D1CC2BB249}" srcOrd="11" destOrd="0" presId="urn:microsoft.com/office/officeart/2009/3/layout/RandomtoResultProcess"/>
    <dgm:cxn modelId="{A85F2F92-DEAA-4649-A7D9-330C1512CF17}" type="presParOf" srcId="{57E2BD4C-3E19-4BB8-A58A-205FA2AA87D6}" destId="{50443F41-24BE-4F36-91BD-AB86FA7E16C5}" srcOrd="12" destOrd="0" presId="urn:microsoft.com/office/officeart/2009/3/layout/RandomtoResultProcess"/>
    <dgm:cxn modelId="{C87B3A34-C241-49BA-844C-ECAD35307569}" type="presParOf" srcId="{57E2BD4C-3E19-4BB8-A58A-205FA2AA87D6}" destId="{7E839DE8-64DA-424D-BF95-E8621B6CFB1D}" srcOrd="13" destOrd="0" presId="urn:microsoft.com/office/officeart/2009/3/layout/RandomtoResultProcess"/>
    <dgm:cxn modelId="{38EFC302-B8BE-4D54-A6BA-B6CC0F4D3C71}" type="presParOf" srcId="{57E2BD4C-3E19-4BB8-A58A-205FA2AA87D6}" destId="{59B7BE11-85E8-4014-A3C1-2E4CE40EE168}" srcOrd="14" destOrd="0" presId="urn:microsoft.com/office/officeart/2009/3/layout/RandomtoResultProcess"/>
    <dgm:cxn modelId="{2CD6AD57-8D71-4893-915A-E8DF4DF09A35}" type="presParOf" srcId="{57E2BD4C-3E19-4BB8-A58A-205FA2AA87D6}" destId="{36926B7A-E16B-4E46-AA56-8EFA5A93C632}" srcOrd="15" destOrd="0" presId="urn:microsoft.com/office/officeart/2009/3/layout/RandomtoResultProcess"/>
    <dgm:cxn modelId="{C345BF08-7F34-4FCB-9BD4-5E132D3A4909}" type="presParOf" srcId="{57E2BD4C-3E19-4BB8-A58A-205FA2AA87D6}" destId="{7DCDB9E3-4CDD-42C7-8144-22009408DD58}" srcOrd="16" destOrd="0" presId="urn:microsoft.com/office/officeart/2009/3/layout/RandomtoResultProcess"/>
    <dgm:cxn modelId="{7256C12B-85DD-4CAC-94B5-B4FD841A2DED}" type="presParOf" srcId="{57E2BD4C-3E19-4BB8-A58A-205FA2AA87D6}" destId="{DAC2439E-29A2-4196-A58A-4A0E6E90B80C}" srcOrd="17" destOrd="0" presId="urn:microsoft.com/office/officeart/2009/3/layout/RandomtoResultProcess"/>
    <dgm:cxn modelId="{2A6B6089-4A09-4E2B-8AC6-8B64406A2DF3}" type="presParOf" srcId="{57E2BD4C-3E19-4BB8-A58A-205FA2AA87D6}" destId="{2366641F-5AAC-4AF6-BC85-B3469A121C79}" srcOrd="18" destOrd="0" presId="urn:microsoft.com/office/officeart/2009/3/layout/RandomtoResultProcess"/>
    <dgm:cxn modelId="{7001FD54-D357-4FED-91F1-D086A2131ED7}" type="presParOf" srcId="{57E2BD4C-3E19-4BB8-A58A-205FA2AA87D6}" destId="{13C1D137-6771-437F-84CF-CC77896E7239}" srcOrd="19" destOrd="0" presId="urn:microsoft.com/office/officeart/2009/3/layout/RandomtoResultProcess"/>
    <dgm:cxn modelId="{94AE5E29-067F-469C-80FA-6F542764A905}" type="presParOf" srcId="{1B47B0C9-2F6A-40F7-B515-B007443FFBA3}" destId="{7B55190B-9566-4873-99DE-6385841210C3}" srcOrd="1" destOrd="0" presId="urn:microsoft.com/office/officeart/2009/3/layout/RandomtoResultProcess"/>
    <dgm:cxn modelId="{1883F895-7CE9-477D-A685-B34E5FF1191B}" type="presParOf" srcId="{7B55190B-9566-4873-99DE-6385841210C3}" destId="{9E05DB16-2FCC-4584-BA56-1E74925110BD}" srcOrd="0" destOrd="0" presId="urn:microsoft.com/office/officeart/2009/3/layout/RandomtoResultProcess"/>
    <dgm:cxn modelId="{15099533-ADFB-45EE-B13D-A2FBBA82CD12}" type="presParOf" srcId="{7B55190B-9566-4873-99DE-6385841210C3}" destId="{275FEF16-DF64-4847-9BB8-A69C28BA8236}" srcOrd="1" destOrd="0" presId="urn:microsoft.com/office/officeart/2009/3/layout/RandomtoResultProcess"/>
    <dgm:cxn modelId="{5D363C60-0B2C-4441-BB98-C5F2BD245CBC}" type="presParOf" srcId="{1B47B0C9-2F6A-40F7-B515-B007443FFBA3}" destId="{52690F7C-CEC8-438D-B2F6-BB4539E5014D}" srcOrd="2" destOrd="0" presId="urn:microsoft.com/office/officeart/2009/3/layout/RandomtoResultProcess"/>
    <dgm:cxn modelId="{7D68EA0A-874D-42E4-A099-105CCFFEFAA9}" type="presParOf" srcId="{52690F7C-CEC8-438D-B2F6-BB4539E5014D}" destId="{0DFF9850-03E7-4A6D-A9A3-DB045094820E}" srcOrd="0" destOrd="0" presId="urn:microsoft.com/office/officeart/2009/3/layout/RandomtoResultProcess"/>
    <dgm:cxn modelId="{E79B4210-DB2B-4B69-833D-821FE54C6368}" type="presParOf" srcId="{52690F7C-CEC8-438D-B2F6-BB4539E5014D}" destId="{9F0DD5A3-B9BB-4FD9-965D-3125F226810D}" srcOrd="1" destOrd="0" presId="urn:microsoft.com/office/officeart/2009/3/layout/RandomtoResultProcess"/>
    <dgm:cxn modelId="{9227C98F-D323-4FEC-80B6-6CB4F82EC8A4}" type="presParOf" srcId="{52690F7C-CEC8-438D-B2F6-BB4539E5014D}" destId="{801F95D9-4D15-4DEE-AEC7-17B3A80E42B8}" srcOrd="2" destOrd="0" presId="urn:microsoft.com/office/officeart/2009/3/layout/RandomtoResultProcess"/>
    <dgm:cxn modelId="{156288E9-536A-4224-89E5-163ADDB00FE4}" type="presParOf" srcId="{1B47B0C9-2F6A-40F7-B515-B007443FFBA3}" destId="{D58A60F3-9525-414C-ABA8-0F78CB2029CB}" srcOrd="3" destOrd="0" presId="urn:microsoft.com/office/officeart/2009/3/layout/RandomtoResultProcess"/>
    <dgm:cxn modelId="{30547F31-2A4E-41A4-9B78-D9EC07C362EC}" type="presParOf" srcId="{D58A60F3-9525-414C-ABA8-0F78CB2029CB}" destId="{4D8B4C14-AB5D-4713-8889-A3011929EE45}" srcOrd="0" destOrd="0" presId="urn:microsoft.com/office/officeart/2009/3/layout/RandomtoResultProcess"/>
    <dgm:cxn modelId="{9A7147B6-9489-43FB-A5DC-4B594B748876}" type="presParOf" srcId="{D58A60F3-9525-414C-ABA8-0F78CB2029CB}" destId="{1EF81AD7-0801-4A2B-8660-77EFFCAEAB6D}" srcOrd="1" destOrd="0" presId="urn:microsoft.com/office/officeart/2009/3/layout/RandomtoResultProcess"/>
    <dgm:cxn modelId="{CC1D5AD9-5193-4397-B687-CB206AD6BF84}" type="presParOf" srcId="{1B47B0C9-2F6A-40F7-B515-B007443FFBA3}" destId="{BF65A179-2C5D-4043-9C58-5884EBE17671}" srcOrd="4" destOrd="0" presId="urn:microsoft.com/office/officeart/2009/3/layout/RandomtoResultProcess"/>
    <dgm:cxn modelId="{99DEA909-4723-4F21-B938-7C47CAB866AE}" type="presParOf" srcId="{BF65A179-2C5D-4043-9C58-5884EBE17671}" destId="{59726700-77F4-4519-AFA5-348EEB9170F0}" srcOrd="0" destOrd="0" presId="urn:microsoft.com/office/officeart/2009/3/layout/RandomtoResultProcess"/>
    <dgm:cxn modelId="{27789C02-8C57-461A-908A-482ABC320220}" type="presParOf" srcId="{BF65A179-2C5D-4043-9C58-5884EBE17671}" destId="{2D136D35-93B2-4463-8A89-5DAB0B8BB1F4}" srcOrd="1" destOrd="0" presId="urn:microsoft.com/office/officeart/2009/3/layout/RandomtoResultProcess"/>
    <dgm:cxn modelId="{48A93C36-1997-440F-B84E-86BAD77680A3}" type="presParOf" srcId="{BF65A179-2C5D-4043-9C58-5884EBE17671}" destId="{2FEEB130-AA06-4C30-B7D3-F3CB5D5D8AAE}" srcOrd="2" destOrd="0" presId="urn:microsoft.com/office/officeart/2009/3/layout/RandomtoResultProcess"/>
    <dgm:cxn modelId="{49AA640A-27F1-492C-BA0B-45D269168E34}" type="presParOf" srcId="{1B47B0C9-2F6A-40F7-B515-B007443FFBA3}" destId="{E0092FC0-75AA-4E0D-935B-8EBA4DE1A033}" srcOrd="5" destOrd="0" presId="urn:microsoft.com/office/officeart/2009/3/layout/RandomtoResultProcess"/>
    <dgm:cxn modelId="{4C763536-C09D-4BF6-A435-9ACE37FF7C5C}" type="presParOf" srcId="{E0092FC0-75AA-4E0D-935B-8EBA4DE1A033}" destId="{61ACBB2B-F598-4D19-B8AB-A236E7852CF5}" srcOrd="0" destOrd="0" presId="urn:microsoft.com/office/officeart/2009/3/layout/RandomtoResultProcess"/>
    <dgm:cxn modelId="{15D176BF-9C94-4F02-A0F9-1CCD9BB1576E}" type="presParOf" srcId="{E0092FC0-75AA-4E0D-935B-8EBA4DE1A033}" destId="{44C56CA6-FE1C-46A7-8A13-481BAB90499A}" srcOrd="1" destOrd="0" presId="urn:microsoft.com/office/officeart/2009/3/layout/RandomtoResultProcess"/>
    <dgm:cxn modelId="{E5255B4A-7CE2-4E6F-B249-ECBEBE11D32D}" type="presParOf" srcId="{1B47B0C9-2F6A-40F7-B515-B007443FFBA3}" destId="{2919162B-69BC-46B5-88C4-06CD1AD07AD9}" srcOrd="6" destOrd="0" presId="urn:microsoft.com/office/officeart/2009/3/layout/RandomtoResultProcess"/>
    <dgm:cxn modelId="{672FA155-FF80-4B5D-9326-5B983F49F5B3}" type="presParOf" srcId="{2919162B-69BC-46B5-88C4-06CD1AD07AD9}" destId="{B1B6D993-B2F7-41BA-8C8A-E9D4BACAA157}" srcOrd="0" destOrd="0" presId="urn:microsoft.com/office/officeart/2009/3/layout/RandomtoResultProcess"/>
    <dgm:cxn modelId="{0B177E95-4C96-4E51-80FB-9C19FAFBD489}" type="presParOf" srcId="{2919162B-69BC-46B5-88C4-06CD1AD07AD9}" destId="{4AE554DF-0857-4C85-AD03-3EC3B16EB082}" srcOrd="1" destOrd="0" presId="urn:microsoft.com/office/officeart/2009/3/layout/RandomtoResultProcess"/>
    <dgm:cxn modelId="{08FA4EC6-948E-4D20-802D-FC76A7C31763}" type="presParOf" srcId="{2919162B-69BC-46B5-88C4-06CD1AD07AD9}" destId="{513169A8-1903-4D12-9FB2-92FF9BC5A0FC}" srcOrd="2" destOrd="0" presId="urn:microsoft.com/office/officeart/2009/3/layout/RandomtoResultProcess"/>
    <dgm:cxn modelId="{3A6F0C3D-90A0-4220-8672-2587FC0436D5}" type="presParOf" srcId="{1B47B0C9-2F6A-40F7-B515-B007443FFBA3}" destId="{866F1ED3-24CE-454E-A85A-2E4DE8357092}" srcOrd="7" destOrd="0" presId="urn:microsoft.com/office/officeart/2009/3/layout/RandomtoResultProcess"/>
    <dgm:cxn modelId="{95893040-2433-46A7-BC00-3FAE1C2B89BF}" type="presParOf" srcId="{866F1ED3-24CE-454E-A85A-2E4DE8357092}" destId="{9893A091-1D5F-46BE-B3BB-D1E1F58C5DD1}" srcOrd="0" destOrd="0" presId="urn:microsoft.com/office/officeart/2009/3/layout/RandomtoResultProcess"/>
    <dgm:cxn modelId="{15C0CF85-4511-418A-88E5-763DBFBCB1C6}" type="presParOf" srcId="{866F1ED3-24CE-454E-A85A-2E4DE8357092}" destId="{34588522-37CA-4DC3-9C5F-DDC2C2DB6A15}" srcOrd="1" destOrd="0" presId="urn:microsoft.com/office/officeart/2009/3/layout/RandomtoResultProcess"/>
    <dgm:cxn modelId="{D1CC1255-9FB1-4DA2-BE3D-E431626C2102}" type="presParOf" srcId="{1B47B0C9-2F6A-40F7-B515-B007443FFBA3}" destId="{63634AB6-E36D-4680-B3D0-B9DD1B7998F3}" srcOrd="8" destOrd="0" presId="urn:microsoft.com/office/officeart/2009/3/layout/RandomtoResultProcess"/>
    <dgm:cxn modelId="{FA41BADE-4315-476F-B8F3-5C87902BA40A}" type="presParOf" srcId="{63634AB6-E36D-4680-B3D0-B9DD1B7998F3}" destId="{4FE34F26-D847-4A53-836B-2D42324DF8FF}" srcOrd="0" destOrd="0" presId="urn:microsoft.com/office/officeart/2009/3/layout/RandomtoResultProcess"/>
    <dgm:cxn modelId="{B28F7B33-4B7A-4776-B98F-DBB7FEFACF11}" type="presParOf" srcId="{63634AB6-E36D-4680-B3D0-B9DD1B7998F3}" destId="{EDD2B48B-669F-4451-9106-BD10C860298C}"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AB4BC-A38A-40D8-857D-4CF7C706817A}">
      <dsp:nvSpPr>
        <dsp:cNvPr id="0" name=""/>
        <dsp:cNvSpPr/>
      </dsp:nvSpPr>
      <dsp:spPr>
        <a:xfrm>
          <a:off x="103827" y="1044668"/>
          <a:ext cx="1519312" cy="500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Get Data</a:t>
          </a:r>
        </a:p>
      </dsp:txBody>
      <dsp:txXfrm>
        <a:off x="103827" y="1044668"/>
        <a:ext cx="1519312" cy="500682"/>
      </dsp:txXfrm>
    </dsp:sp>
    <dsp:sp modelId="{2178ACF9-E81D-424F-BEE8-856CB0DA50A4}">
      <dsp:nvSpPr>
        <dsp:cNvPr id="0" name=""/>
        <dsp:cNvSpPr/>
      </dsp:nvSpPr>
      <dsp:spPr>
        <a:xfrm>
          <a:off x="103827" y="2100435"/>
          <a:ext cx="1519312" cy="938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Web crawler gathers data from body building website</a:t>
          </a:r>
        </a:p>
      </dsp:txBody>
      <dsp:txXfrm>
        <a:off x="103827" y="2100435"/>
        <a:ext cx="1519312" cy="938034"/>
      </dsp:txXfrm>
    </dsp:sp>
    <dsp:sp modelId="{74833319-7BB5-4855-A014-712344A76660}">
      <dsp:nvSpPr>
        <dsp:cNvPr id="0" name=""/>
        <dsp:cNvSpPr/>
      </dsp:nvSpPr>
      <dsp:spPr>
        <a:xfrm>
          <a:off x="102101" y="892392"/>
          <a:ext cx="120854" cy="12085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7878DA-25C7-4B32-8F42-99271BEAAC47}">
      <dsp:nvSpPr>
        <dsp:cNvPr id="0" name=""/>
        <dsp:cNvSpPr/>
      </dsp:nvSpPr>
      <dsp:spPr>
        <a:xfrm>
          <a:off x="186699" y="723196"/>
          <a:ext cx="120854" cy="12085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FF10F0-2D1A-46CE-B869-190778A2E18A}">
      <dsp:nvSpPr>
        <dsp:cNvPr id="0" name=""/>
        <dsp:cNvSpPr/>
      </dsp:nvSpPr>
      <dsp:spPr>
        <a:xfrm>
          <a:off x="389734" y="757035"/>
          <a:ext cx="189914" cy="18991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5A9159-11D7-45B5-BE2A-DBD83423D8D8}">
      <dsp:nvSpPr>
        <dsp:cNvPr id="0" name=""/>
        <dsp:cNvSpPr/>
      </dsp:nvSpPr>
      <dsp:spPr>
        <a:xfrm>
          <a:off x="558931" y="570919"/>
          <a:ext cx="120854" cy="12085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A4F299-8EBF-4D08-87DF-8BE76F4A21FF}">
      <dsp:nvSpPr>
        <dsp:cNvPr id="0" name=""/>
        <dsp:cNvSpPr/>
      </dsp:nvSpPr>
      <dsp:spPr>
        <a:xfrm>
          <a:off x="778886" y="503241"/>
          <a:ext cx="120854" cy="12085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941681-0BFE-4111-9088-ECEF2DE2A78D}">
      <dsp:nvSpPr>
        <dsp:cNvPr id="0" name=""/>
        <dsp:cNvSpPr/>
      </dsp:nvSpPr>
      <dsp:spPr>
        <a:xfrm>
          <a:off x="1049599" y="621678"/>
          <a:ext cx="120854" cy="12085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7F16F4-89F6-4521-9512-D14A5236145D}">
      <dsp:nvSpPr>
        <dsp:cNvPr id="0" name=""/>
        <dsp:cNvSpPr/>
      </dsp:nvSpPr>
      <dsp:spPr>
        <a:xfrm>
          <a:off x="1218795" y="706276"/>
          <a:ext cx="189914" cy="18991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4BD47F-4069-4F1B-9A18-5708562D9BD3}">
      <dsp:nvSpPr>
        <dsp:cNvPr id="0" name=""/>
        <dsp:cNvSpPr/>
      </dsp:nvSpPr>
      <dsp:spPr>
        <a:xfrm>
          <a:off x="1455670" y="892392"/>
          <a:ext cx="120854" cy="12085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61046-DCA8-41DD-BDFB-9F089E2CF2DC}">
      <dsp:nvSpPr>
        <dsp:cNvPr id="0" name=""/>
        <dsp:cNvSpPr/>
      </dsp:nvSpPr>
      <dsp:spPr>
        <a:xfrm>
          <a:off x="1557188" y="1078508"/>
          <a:ext cx="120854" cy="12085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DEEE00-1DDF-4AAC-8225-92D1CC2BB249}">
      <dsp:nvSpPr>
        <dsp:cNvPr id="0" name=""/>
        <dsp:cNvSpPr/>
      </dsp:nvSpPr>
      <dsp:spPr>
        <a:xfrm>
          <a:off x="677368" y="723196"/>
          <a:ext cx="310768" cy="31076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443F41-24BE-4F36-91BD-AB86FA7E16C5}">
      <dsp:nvSpPr>
        <dsp:cNvPr id="0" name=""/>
        <dsp:cNvSpPr/>
      </dsp:nvSpPr>
      <dsp:spPr>
        <a:xfrm>
          <a:off x="17503" y="1366141"/>
          <a:ext cx="120854" cy="12085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839DE8-64DA-424D-BF95-E8621B6CFB1D}">
      <dsp:nvSpPr>
        <dsp:cNvPr id="0" name=""/>
        <dsp:cNvSpPr/>
      </dsp:nvSpPr>
      <dsp:spPr>
        <a:xfrm>
          <a:off x="119021" y="1518418"/>
          <a:ext cx="189914" cy="18991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B7BE11-85E8-4014-A3C1-2E4CE40EE168}">
      <dsp:nvSpPr>
        <dsp:cNvPr id="0" name=""/>
        <dsp:cNvSpPr/>
      </dsp:nvSpPr>
      <dsp:spPr>
        <a:xfrm>
          <a:off x="372815" y="1653775"/>
          <a:ext cx="276238" cy="27623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926B7A-E16B-4E46-AA56-8EFA5A93C632}">
      <dsp:nvSpPr>
        <dsp:cNvPr id="0" name=""/>
        <dsp:cNvSpPr/>
      </dsp:nvSpPr>
      <dsp:spPr>
        <a:xfrm>
          <a:off x="728127" y="1873730"/>
          <a:ext cx="120854" cy="12085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DB9E3-4CDD-42C7-8144-22009408DD58}">
      <dsp:nvSpPr>
        <dsp:cNvPr id="0" name=""/>
        <dsp:cNvSpPr/>
      </dsp:nvSpPr>
      <dsp:spPr>
        <a:xfrm>
          <a:off x="795805" y="1653775"/>
          <a:ext cx="189914" cy="18991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C2439E-29A2-4196-A58A-4A0E6E90B80C}">
      <dsp:nvSpPr>
        <dsp:cNvPr id="0" name=""/>
        <dsp:cNvSpPr/>
      </dsp:nvSpPr>
      <dsp:spPr>
        <a:xfrm>
          <a:off x="965001" y="1890649"/>
          <a:ext cx="120854" cy="12085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66641F-5AAC-4AF6-BC85-B3469A121C79}">
      <dsp:nvSpPr>
        <dsp:cNvPr id="0" name=""/>
        <dsp:cNvSpPr/>
      </dsp:nvSpPr>
      <dsp:spPr>
        <a:xfrm>
          <a:off x="1117278" y="1619935"/>
          <a:ext cx="276238" cy="27623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C1D137-6771-437F-84CF-CC77896E7239}">
      <dsp:nvSpPr>
        <dsp:cNvPr id="0" name=""/>
        <dsp:cNvSpPr/>
      </dsp:nvSpPr>
      <dsp:spPr>
        <a:xfrm>
          <a:off x="1489509" y="1552257"/>
          <a:ext cx="189914" cy="18991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5DB16-2FCC-4584-BA56-1E74925110BD}">
      <dsp:nvSpPr>
        <dsp:cNvPr id="0" name=""/>
        <dsp:cNvSpPr/>
      </dsp:nvSpPr>
      <dsp:spPr>
        <a:xfrm>
          <a:off x="1679423" y="756754"/>
          <a:ext cx="557750" cy="1064806"/>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FF9850-03E7-4A6D-A9A3-DB045094820E}">
      <dsp:nvSpPr>
        <dsp:cNvPr id="0" name=""/>
        <dsp:cNvSpPr/>
      </dsp:nvSpPr>
      <dsp:spPr>
        <a:xfrm>
          <a:off x="2237174" y="757271"/>
          <a:ext cx="1521137" cy="1064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Markov chain built</a:t>
          </a:r>
        </a:p>
      </dsp:txBody>
      <dsp:txXfrm>
        <a:off x="2237174" y="757271"/>
        <a:ext cx="1521137" cy="1064796"/>
      </dsp:txXfrm>
    </dsp:sp>
    <dsp:sp modelId="{9F0DD5A3-B9BB-4FD9-965D-3125F226810D}">
      <dsp:nvSpPr>
        <dsp:cNvPr id="0" name=""/>
        <dsp:cNvSpPr/>
      </dsp:nvSpPr>
      <dsp:spPr>
        <a:xfrm>
          <a:off x="2237174" y="2100435"/>
          <a:ext cx="1521137" cy="938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Train the Markov chain using the scraped data</a:t>
          </a:r>
        </a:p>
      </dsp:txBody>
      <dsp:txXfrm>
        <a:off x="2237174" y="2100435"/>
        <a:ext cx="1521137" cy="938034"/>
      </dsp:txXfrm>
    </dsp:sp>
    <dsp:sp modelId="{4D8B4C14-AB5D-4713-8889-A3011929EE45}">
      <dsp:nvSpPr>
        <dsp:cNvPr id="0" name=""/>
        <dsp:cNvSpPr/>
      </dsp:nvSpPr>
      <dsp:spPr>
        <a:xfrm>
          <a:off x="3758311" y="756754"/>
          <a:ext cx="557750" cy="1064806"/>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726700-77F4-4519-AFA5-348EEB9170F0}">
      <dsp:nvSpPr>
        <dsp:cNvPr id="0" name=""/>
        <dsp:cNvSpPr/>
      </dsp:nvSpPr>
      <dsp:spPr>
        <a:xfrm>
          <a:off x="4316062" y="757271"/>
          <a:ext cx="1521137" cy="1064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Build strings</a:t>
          </a:r>
        </a:p>
      </dsp:txBody>
      <dsp:txXfrm>
        <a:off x="4316062" y="757271"/>
        <a:ext cx="1521137" cy="1064796"/>
      </dsp:txXfrm>
    </dsp:sp>
    <dsp:sp modelId="{2D136D35-93B2-4463-8A89-5DAB0B8BB1F4}">
      <dsp:nvSpPr>
        <dsp:cNvPr id="0" name=""/>
        <dsp:cNvSpPr/>
      </dsp:nvSpPr>
      <dsp:spPr>
        <a:xfrm>
          <a:off x="4316062" y="2100435"/>
          <a:ext cx="1521137" cy="938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Do some fancy string manipulation</a:t>
          </a:r>
        </a:p>
      </dsp:txBody>
      <dsp:txXfrm>
        <a:off x="4316062" y="2100435"/>
        <a:ext cx="1521137" cy="938034"/>
      </dsp:txXfrm>
    </dsp:sp>
    <dsp:sp modelId="{61ACBB2B-F598-4D19-B8AB-A236E7852CF5}">
      <dsp:nvSpPr>
        <dsp:cNvPr id="0" name=""/>
        <dsp:cNvSpPr/>
      </dsp:nvSpPr>
      <dsp:spPr>
        <a:xfrm>
          <a:off x="5837200" y="756754"/>
          <a:ext cx="557750" cy="1064806"/>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B6D993-B2F7-41BA-8C8A-E9D4BACAA157}">
      <dsp:nvSpPr>
        <dsp:cNvPr id="0" name=""/>
        <dsp:cNvSpPr/>
      </dsp:nvSpPr>
      <dsp:spPr>
        <a:xfrm>
          <a:off x="6394950" y="757271"/>
          <a:ext cx="1521137" cy="1064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Build image</a:t>
          </a:r>
        </a:p>
      </dsp:txBody>
      <dsp:txXfrm>
        <a:off x="6394950" y="757271"/>
        <a:ext cx="1521137" cy="1064796"/>
      </dsp:txXfrm>
    </dsp:sp>
    <dsp:sp modelId="{4AE554DF-0857-4C85-AD03-3EC3B16EB082}">
      <dsp:nvSpPr>
        <dsp:cNvPr id="0" name=""/>
        <dsp:cNvSpPr/>
      </dsp:nvSpPr>
      <dsp:spPr>
        <a:xfrm>
          <a:off x="6394950" y="2100435"/>
          <a:ext cx="1521137" cy="938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Do some fancy image processing</a:t>
          </a:r>
        </a:p>
      </dsp:txBody>
      <dsp:txXfrm>
        <a:off x="6394950" y="2100435"/>
        <a:ext cx="1521137" cy="938034"/>
      </dsp:txXfrm>
    </dsp:sp>
    <dsp:sp modelId="{9893A091-1D5F-46BE-B3BB-D1E1F58C5DD1}">
      <dsp:nvSpPr>
        <dsp:cNvPr id="0" name=""/>
        <dsp:cNvSpPr/>
      </dsp:nvSpPr>
      <dsp:spPr>
        <a:xfrm>
          <a:off x="7916088" y="756754"/>
          <a:ext cx="557750" cy="1064806"/>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E34F26-D847-4A53-836B-2D42324DF8FF}">
      <dsp:nvSpPr>
        <dsp:cNvPr id="0" name=""/>
        <dsp:cNvSpPr/>
      </dsp:nvSpPr>
      <dsp:spPr>
        <a:xfrm>
          <a:off x="8534684" y="668756"/>
          <a:ext cx="1292966" cy="129296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t>Tweet!</a:t>
          </a:r>
        </a:p>
      </dsp:txBody>
      <dsp:txXfrm>
        <a:off x="8724034" y="858106"/>
        <a:ext cx="914266" cy="914266"/>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10/6/2016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10/6/2016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witter.com/robotaesthetic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Robotic Aesthetics</a:t>
            </a:r>
          </a:p>
        </p:txBody>
      </p:sp>
      <p:sp>
        <p:nvSpPr>
          <p:cNvPr id="3" name="Subtitle 2"/>
          <p:cNvSpPr>
            <a:spLocks noGrp="1"/>
          </p:cNvSpPr>
          <p:nvPr>
            <p:ph type="subTitle" idx="1"/>
          </p:nvPr>
        </p:nvSpPr>
        <p:spPr/>
        <p:txBody>
          <a:bodyPr/>
          <a:lstStyle/>
          <a:p>
            <a:r>
              <a:rPr lang="en-US" dirty="0"/>
              <a:t>A twitter robot by Charles MacKay</a:t>
            </a:r>
          </a:p>
          <a:p>
            <a:r>
              <a:rPr lang="en-US" dirty="0">
                <a:hlinkClick r:id="rId2"/>
              </a:rPr>
              <a:t>@</a:t>
            </a:r>
            <a:r>
              <a:rPr lang="en-US" u="sng" dirty="0">
                <a:hlinkClick r:id="rId2"/>
              </a:rPr>
              <a:t>robotaesthetic1</a:t>
            </a:r>
            <a:endParaRPr lang="en-US" dirty="0"/>
          </a:p>
        </p:txBody>
      </p:sp>
    </p:spTree>
    <p:extLst>
      <p:ext uri="{BB962C8B-B14F-4D97-AF65-F5344CB8AC3E}">
        <p14:creationId xmlns:p14="http://schemas.microsoft.com/office/powerpoint/2010/main" val="1592749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Favorite examples</a:t>
            </a:r>
          </a:p>
        </p:txBody>
      </p:sp>
      <p:pic>
        <p:nvPicPr>
          <p:cNvPr id="4" name="Content Placeholder 3"/>
          <p:cNvPicPr>
            <a:picLocks noGrp="1" noChangeAspect="1"/>
          </p:cNvPicPr>
          <p:nvPr>
            <p:ph idx="1"/>
          </p:nvPr>
        </p:nvPicPr>
        <p:blipFill>
          <a:blip r:embed="rId2"/>
          <a:stretch>
            <a:fillRect/>
          </a:stretch>
        </p:blipFill>
        <p:spPr>
          <a:xfrm>
            <a:off x="1141413" y="2097088"/>
            <a:ext cx="5203463" cy="3541712"/>
          </a:xfrm>
          <a:prstGeom prst="rect">
            <a:avLst/>
          </a:prstGeom>
        </p:spPr>
      </p:pic>
      <p:pic>
        <p:nvPicPr>
          <p:cNvPr id="5" name="Picture 4"/>
          <p:cNvPicPr>
            <a:picLocks noChangeAspect="1"/>
          </p:cNvPicPr>
          <p:nvPr/>
        </p:nvPicPr>
        <p:blipFill>
          <a:blip r:embed="rId3"/>
          <a:stretch>
            <a:fillRect/>
          </a:stretch>
        </p:blipFill>
        <p:spPr>
          <a:xfrm>
            <a:off x="6785810" y="2097088"/>
            <a:ext cx="5031929" cy="3542805"/>
          </a:xfrm>
          <a:prstGeom prst="rect">
            <a:avLst/>
          </a:prstGeom>
        </p:spPr>
      </p:pic>
    </p:spTree>
    <p:extLst>
      <p:ext uri="{BB962C8B-B14F-4D97-AF65-F5344CB8AC3E}">
        <p14:creationId xmlns:p14="http://schemas.microsoft.com/office/powerpoint/2010/main" val="278075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larger </a:t>
            </a:r>
            <a:r>
              <a:rPr lang="en-US" dirty="0" err="1"/>
              <a:t>markov</a:t>
            </a:r>
            <a:r>
              <a:rPr lang="en-US" dirty="0"/>
              <a:t> state size</a:t>
            </a:r>
          </a:p>
        </p:txBody>
      </p:sp>
      <p:pic>
        <p:nvPicPr>
          <p:cNvPr id="4" name="Content Placeholder 3"/>
          <p:cNvPicPr>
            <a:picLocks noGrp="1" noChangeAspect="1"/>
          </p:cNvPicPr>
          <p:nvPr>
            <p:ph idx="1"/>
          </p:nvPr>
        </p:nvPicPr>
        <p:blipFill>
          <a:blip r:embed="rId2"/>
          <a:stretch>
            <a:fillRect/>
          </a:stretch>
        </p:blipFill>
        <p:spPr>
          <a:xfrm>
            <a:off x="331859" y="1816394"/>
            <a:ext cx="5962615" cy="4129449"/>
          </a:xfrm>
          <a:prstGeom prst="rect">
            <a:avLst/>
          </a:prstGeom>
        </p:spPr>
      </p:pic>
      <p:pic>
        <p:nvPicPr>
          <p:cNvPr id="5" name="Picture 4"/>
          <p:cNvPicPr>
            <a:picLocks noChangeAspect="1"/>
          </p:cNvPicPr>
          <p:nvPr/>
        </p:nvPicPr>
        <p:blipFill>
          <a:blip r:embed="rId3"/>
          <a:stretch>
            <a:fillRect/>
          </a:stretch>
        </p:blipFill>
        <p:spPr>
          <a:xfrm>
            <a:off x="6294474" y="1816395"/>
            <a:ext cx="5695913" cy="4122406"/>
          </a:xfrm>
          <a:prstGeom prst="rect">
            <a:avLst/>
          </a:prstGeom>
        </p:spPr>
      </p:pic>
    </p:spTree>
    <p:extLst>
      <p:ext uri="{BB962C8B-B14F-4D97-AF65-F5344CB8AC3E}">
        <p14:creationId xmlns:p14="http://schemas.microsoft.com/office/powerpoint/2010/main" val="43936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Funny one</a:t>
            </a:r>
          </a:p>
        </p:txBody>
      </p:sp>
      <p:pic>
        <p:nvPicPr>
          <p:cNvPr id="4" name="Content Placeholder 3"/>
          <p:cNvPicPr>
            <a:picLocks noGrp="1" noChangeAspect="1"/>
          </p:cNvPicPr>
          <p:nvPr>
            <p:ph idx="1"/>
          </p:nvPr>
        </p:nvPicPr>
        <p:blipFill>
          <a:blip r:embed="rId2"/>
          <a:stretch>
            <a:fillRect/>
          </a:stretch>
        </p:blipFill>
        <p:spPr>
          <a:xfrm>
            <a:off x="3575135" y="2249488"/>
            <a:ext cx="5038555" cy="3541712"/>
          </a:xfrm>
          <a:prstGeom prst="rect">
            <a:avLst/>
          </a:prstGeom>
        </p:spPr>
      </p:pic>
    </p:spTree>
    <p:extLst>
      <p:ext uri="{BB962C8B-B14F-4D97-AF65-F5344CB8AC3E}">
        <p14:creationId xmlns:p14="http://schemas.microsoft.com/office/powerpoint/2010/main" val="423109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improvements</a:t>
            </a:r>
          </a:p>
        </p:txBody>
      </p:sp>
      <p:sp>
        <p:nvSpPr>
          <p:cNvPr id="3" name="Content Placeholder 2"/>
          <p:cNvSpPr>
            <a:spLocks noGrp="1"/>
          </p:cNvSpPr>
          <p:nvPr>
            <p:ph idx="1"/>
          </p:nvPr>
        </p:nvSpPr>
        <p:spPr>
          <a:xfrm>
            <a:off x="1141413" y="1813551"/>
            <a:ext cx="9905999" cy="4440071"/>
          </a:xfrm>
        </p:spPr>
        <p:txBody>
          <a:bodyPr>
            <a:normAutofit fontScale="92500" lnSpcReduction="20000"/>
          </a:bodyPr>
          <a:lstStyle/>
          <a:p>
            <a:r>
              <a:rPr lang="en-US" dirty="0"/>
              <a:t>The title generation (name of the exercise) is simply a random number passed into an index of titles.  This results in some amusing names, but nonetheless it would be better of the title was sorted by adjective, noun, verb</a:t>
            </a:r>
          </a:p>
          <a:p>
            <a:r>
              <a:rPr lang="en-US" dirty="0"/>
              <a:t>I attempted to use the NLTK (natural language toolkit) module, but I could not get it to do simple identification of words. </a:t>
            </a:r>
          </a:p>
          <a:p>
            <a:r>
              <a:rPr lang="en-US" dirty="0"/>
              <a:t>I downloaded the Stanford NLE tagging module, but ran into java errors.</a:t>
            </a:r>
          </a:p>
          <a:p>
            <a:r>
              <a:rPr lang="en-US" dirty="0"/>
              <a:t>I plan on figuring out these bugs, and improving the title generation when I have more time. </a:t>
            </a:r>
          </a:p>
          <a:p>
            <a:r>
              <a:rPr lang="en-US" dirty="0"/>
              <a:t>I also would like to see if I could improve the Markov chain model, and setup more rules on how sentences are formed to avoid any redundancies or non-sense. </a:t>
            </a:r>
          </a:p>
          <a:p>
            <a:r>
              <a:rPr lang="en-US" dirty="0"/>
              <a:t>I also would want to make the text overlay look a bit cleaner, and more eye catching</a:t>
            </a:r>
          </a:p>
          <a:p>
            <a:endParaRPr lang="en-US" dirty="0"/>
          </a:p>
        </p:txBody>
      </p:sp>
    </p:spTree>
    <p:extLst>
      <p:ext uri="{BB962C8B-B14F-4D97-AF65-F5344CB8AC3E}">
        <p14:creationId xmlns:p14="http://schemas.microsoft.com/office/powerpoint/2010/main" val="375398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I am happy with the results. The output text seems very close to an actual workout, and might actually be a healthy exercise</a:t>
            </a:r>
          </a:p>
          <a:p>
            <a:r>
              <a:rPr lang="en-US" dirty="0"/>
              <a:t>I have improved the text overlay, and am pleased with the new font</a:t>
            </a:r>
          </a:p>
          <a:p>
            <a:r>
              <a:rPr lang="en-US" dirty="0"/>
              <a:t>Once I get my </a:t>
            </a:r>
            <a:r>
              <a:rPr lang="en-US" dirty="0" err="1"/>
              <a:t>linux</a:t>
            </a:r>
            <a:r>
              <a:rPr lang="en-US" dirty="0"/>
              <a:t> system up, I might get this running on a </a:t>
            </a:r>
            <a:r>
              <a:rPr lang="en-US" dirty="0" err="1"/>
              <a:t>chron</a:t>
            </a:r>
            <a:r>
              <a:rPr lang="en-US" dirty="0"/>
              <a:t> job so it will tweet every 24 hours. </a:t>
            </a:r>
          </a:p>
        </p:txBody>
      </p:sp>
    </p:spTree>
    <p:extLst>
      <p:ext uri="{BB962C8B-B14F-4D97-AF65-F5344CB8AC3E}">
        <p14:creationId xmlns:p14="http://schemas.microsoft.com/office/powerpoint/2010/main" val="213301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Libs used</a:t>
            </a:r>
          </a:p>
        </p:txBody>
      </p:sp>
      <p:sp>
        <p:nvSpPr>
          <p:cNvPr id="3" name="Content Placeholder 2"/>
          <p:cNvSpPr>
            <a:spLocks noGrp="1"/>
          </p:cNvSpPr>
          <p:nvPr>
            <p:ph idx="1"/>
          </p:nvPr>
        </p:nvSpPr>
        <p:spPr>
          <a:xfrm>
            <a:off x="1141412" y="2249486"/>
            <a:ext cx="9905999" cy="4391945"/>
          </a:xfrm>
        </p:spPr>
        <p:txBody>
          <a:bodyPr>
            <a:normAutofit fontScale="92500" lnSpcReduction="20000"/>
          </a:bodyPr>
          <a:lstStyle/>
          <a:p>
            <a:r>
              <a:rPr lang="en-US" dirty="0"/>
              <a:t>Status generation</a:t>
            </a:r>
          </a:p>
          <a:p>
            <a:pPr lvl="1"/>
            <a:r>
              <a:rPr lang="en-US" dirty="0"/>
              <a:t>Markovify</a:t>
            </a:r>
          </a:p>
          <a:p>
            <a:pPr lvl="1"/>
            <a:r>
              <a:rPr lang="en-US" dirty="0"/>
              <a:t>Pillow</a:t>
            </a:r>
          </a:p>
          <a:p>
            <a:pPr lvl="1"/>
            <a:r>
              <a:rPr lang="en-US" dirty="0"/>
              <a:t>Tweepy</a:t>
            </a:r>
          </a:p>
          <a:p>
            <a:pPr lvl="1"/>
            <a:r>
              <a:rPr lang="en-US" dirty="0"/>
              <a:t>NTLK, Stanford NLE</a:t>
            </a:r>
          </a:p>
          <a:p>
            <a:r>
              <a:rPr lang="en-US" dirty="0"/>
              <a:t>Web Crawler</a:t>
            </a:r>
          </a:p>
          <a:p>
            <a:pPr lvl="1"/>
            <a:r>
              <a:rPr lang="en-US" dirty="0"/>
              <a:t>Urllib2</a:t>
            </a:r>
          </a:p>
          <a:p>
            <a:pPr lvl="1"/>
            <a:r>
              <a:rPr lang="en-US" dirty="0"/>
              <a:t>BeautifulSoup 4</a:t>
            </a:r>
          </a:p>
          <a:p>
            <a:pPr lvl="1"/>
            <a:r>
              <a:rPr lang="en-US" dirty="0"/>
              <a:t>Re (regex)</a:t>
            </a:r>
          </a:p>
          <a:p>
            <a:r>
              <a:rPr lang="en-US" dirty="0"/>
              <a:t>Standard python libs</a:t>
            </a:r>
          </a:p>
          <a:p>
            <a:pPr lvl="1"/>
            <a:r>
              <a:rPr lang="en-US" dirty="0"/>
              <a:t>Time, textwrap, sys, random, math</a:t>
            </a:r>
          </a:p>
        </p:txBody>
      </p:sp>
    </p:spTree>
    <p:extLst>
      <p:ext uri="{BB962C8B-B14F-4D97-AF65-F5344CB8AC3E}">
        <p14:creationId xmlns:p14="http://schemas.microsoft.com/office/powerpoint/2010/main" val="138161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92500" lnSpcReduction="10000"/>
          </a:bodyPr>
          <a:lstStyle/>
          <a:p>
            <a:r>
              <a:rPr lang="en-US" dirty="0"/>
              <a:t>Abstract </a:t>
            </a:r>
          </a:p>
          <a:p>
            <a:r>
              <a:rPr lang="en-US" dirty="0"/>
              <a:t>Flow chart</a:t>
            </a:r>
          </a:p>
          <a:p>
            <a:r>
              <a:rPr lang="en-US" dirty="0"/>
              <a:t>Web Crawler</a:t>
            </a:r>
          </a:p>
          <a:p>
            <a:r>
              <a:rPr lang="en-US" dirty="0"/>
              <a:t>Markov</a:t>
            </a:r>
          </a:p>
          <a:p>
            <a:r>
              <a:rPr lang="en-US" dirty="0"/>
              <a:t>Tweet</a:t>
            </a:r>
          </a:p>
          <a:p>
            <a:r>
              <a:rPr lang="en-US" dirty="0"/>
              <a:t>Demo</a:t>
            </a:r>
          </a:p>
          <a:p>
            <a:r>
              <a:rPr lang="en-US" dirty="0"/>
              <a:t>Libs used</a:t>
            </a:r>
          </a:p>
          <a:p>
            <a:endParaRPr lang="en-US" dirty="0"/>
          </a:p>
        </p:txBody>
      </p:sp>
    </p:spTree>
    <p:extLst>
      <p:ext uri="{BB962C8B-B14F-4D97-AF65-F5344CB8AC3E}">
        <p14:creationId xmlns:p14="http://schemas.microsoft.com/office/powerpoint/2010/main" val="376741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r>
              <a:rPr lang="en-US" dirty="0"/>
              <a:t>This creative robot will generate a new exercise of the day “EotD” every 24 hours. It works by scraping bodybuilding.com for every exercise available. It downloads all of the exercise descriptions as text, grouping them by muscle, title, and step number. A Markov chain is built and new text can be generated. The  exercise description is overlaid over an image in order to bypass the 140 character limit, and also to look much cooler. The status is tweeted, using the twitter API, and is repeated every 24 hours. </a:t>
            </a:r>
          </a:p>
        </p:txBody>
      </p:sp>
    </p:spTree>
    <p:extLst>
      <p:ext uri="{BB962C8B-B14F-4D97-AF65-F5344CB8AC3E}">
        <p14:creationId xmlns:p14="http://schemas.microsoft.com/office/powerpoint/2010/main" val="322612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902750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021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crawler</a:t>
            </a:r>
          </a:p>
        </p:txBody>
      </p:sp>
      <p:sp>
        <p:nvSpPr>
          <p:cNvPr id="3" name="Content Placeholder 2"/>
          <p:cNvSpPr>
            <a:spLocks noGrp="1"/>
          </p:cNvSpPr>
          <p:nvPr>
            <p:ph idx="1"/>
          </p:nvPr>
        </p:nvSpPr>
        <p:spPr/>
        <p:txBody>
          <a:bodyPr>
            <a:normAutofit fontScale="85000" lnSpcReduction="20000"/>
          </a:bodyPr>
          <a:lstStyle/>
          <a:p>
            <a:r>
              <a:rPr lang="en-US" dirty="0"/>
              <a:t>The web crawler is needed in order to provide input text for the Markov chain. </a:t>
            </a:r>
          </a:p>
          <a:p>
            <a:r>
              <a:rPr lang="en-US" dirty="0"/>
              <a:t>I crawled the index of all exercises, and navigated to each page, and downloaded the exercise description by looking div class “guideContent” and downloading each of the &lt;li&gt; tag as the steps 1,2,3,4. </a:t>
            </a:r>
          </a:p>
          <a:p>
            <a:r>
              <a:rPr lang="en-US" dirty="0"/>
              <a:t>I then created data structures based off of each muscle group and categorized all of the workouts</a:t>
            </a:r>
          </a:p>
          <a:p>
            <a:r>
              <a:rPr lang="en-US" dirty="0"/>
              <a:t>I saved each step as $musclename$stepno.txt</a:t>
            </a:r>
          </a:p>
          <a:p>
            <a:r>
              <a:rPr lang="en-US" dirty="0"/>
              <a:t>I separately saved the workout names as a separate file in order to generate new exercise names</a:t>
            </a:r>
          </a:p>
        </p:txBody>
      </p:sp>
    </p:spTree>
    <p:extLst>
      <p:ext uri="{BB962C8B-B14F-4D97-AF65-F5344CB8AC3E}">
        <p14:creationId xmlns:p14="http://schemas.microsoft.com/office/powerpoint/2010/main" val="23138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size</a:t>
            </a:r>
          </a:p>
        </p:txBody>
      </p:sp>
      <p:sp>
        <p:nvSpPr>
          <p:cNvPr id="5" name="TextBox 4"/>
          <p:cNvSpPr txBox="1"/>
          <p:nvPr/>
        </p:nvSpPr>
        <p:spPr>
          <a:xfrm>
            <a:off x="6515505" y="2563813"/>
            <a:ext cx="2902688" cy="2677656"/>
          </a:xfrm>
          <a:prstGeom prst="rect">
            <a:avLst/>
          </a:prstGeom>
          <a:noFill/>
        </p:spPr>
        <p:txBody>
          <a:bodyPr wrap="square" rtlCol="0">
            <a:spAutoFit/>
          </a:bodyPr>
          <a:lstStyle/>
          <a:p>
            <a:r>
              <a:rPr lang="en-US" sz="1050" dirty="0"/>
              <a:t>learning: 57 exercises for Biceps</a:t>
            </a:r>
          </a:p>
          <a:p>
            <a:r>
              <a:rPr lang="en-US" sz="1050" dirty="0"/>
              <a:t>learning: 142 exercises for Shoulders</a:t>
            </a:r>
          </a:p>
          <a:p>
            <a:r>
              <a:rPr lang="en-US" sz="1050" dirty="0"/>
              <a:t>learning: 28 exercises for Calves</a:t>
            </a:r>
          </a:p>
          <a:p>
            <a:r>
              <a:rPr lang="en-US" sz="1050" dirty="0"/>
              <a:t>learning: 9 exercises for Neck</a:t>
            </a:r>
          </a:p>
          <a:p>
            <a:r>
              <a:rPr lang="en-US" sz="1050" dirty="0"/>
              <a:t>learning: 47 exercises for Lats</a:t>
            </a:r>
          </a:p>
          <a:p>
            <a:r>
              <a:rPr lang="en-US" sz="1050" dirty="0"/>
              <a:t>learning: 79 exercises for Triceps</a:t>
            </a:r>
          </a:p>
          <a:p>
            <a:r>
              <a:rPr lang="en-US" sz="1050" dirty="0"/>
              <a:t>learning: 91 exercises for Hamstrings</a:t>
            </a:r>
          </a:p>
          <a:p>
            <a:r>
              <a:rPr lang="en-US" sz="1050" dirty="0"/>
              <a:t>learning: 13 exercises for Adductors</a:t>
            </a:r>
          </a:p>
          <a:p>
            <a:r>
              <a:rPr lang="en-US" sz="1050" dirty="0"/>
              <a:t>learning: 210 exercises for Quadriceps</a:t>
            </a:r>
          </a:p>
          <a:p>
            <a:r>
              <a:rPr lang="en-US" sz="1050" dirty="0"/>
              <a:t>learning: 108 exercises for Chest</a:t>
            </a:r>
          </a:p>
          <a:p>
            <a:r>
              <a:rPr lang="en-US" sz="1050" dirty="0"/>
              <a:t>learning: 45 exercises for Middle Back</a:t>
            </a:r>
          </a:p>
          <a:p>
            <a:r>
              <a:rPr lang="en-US" sz="1050" dirty="0"/>
              <a:t>learning: 12 exercises for Abductors</a:t>
            </a:r>
          </a:p>
          <a:p>
            <a:r>
              <a:rPr lang="en-US" sz="1050" dirty="0"/>
              <a:t>learning: 30 exercises for Lower Back</a:t>
            </a:r>
          </a:p>
          <a:p>
            <a:r>
              <a:rPr lang="en-US" sz="1050" dirty="0"/>
              <a:t>learning: 26 exercises for Glutes</a:t>
            </a:r>
          </a:p>
          <a:p>
            <a:r>
              <a:rPr lang="en-US" sz="1050" dirty="0"/>
              <a:t>learning: 28 exercises for Forearms</a:t>
            </a:r>
          </a:p>
          <a:p>
            <a:r>
              <a:rPr lang="en-US" sz="1050" dirty="0"/>
              <a:t>learning: 16 exercises for Traps</a:t>
            </a:r>
          </a:p>
        </p:txBody>
      </p:sp>
      <p:sp>
        <p:nvSpPr>
          <p:cNvPr id="6" name="TextBox 5"/>
          <p:cNvSpPr txBox="1"/>
          <p:nvPr/>
        </p:nvSpPr>
        <p:spPr>
          <a:xfrm>
            <a:off x="838200" y="2505075"/>
            <a:ext cx="4686300" cy="646331"/>
          </a:xfrm>
          <a:prstGeom prst="rect">
            <a:avLst/>
          </a:prstGeom>
          <a:noFill/>
        </p:spPr>
        <p:txBody>
          <a:bodyPr wrap="square" rtlCol="0">
            <a:spAutoFit/>
          </a:bodyPr>
          <a:lstStyle/>
          <a:p>
            <a:r>
              <a:rPr lang="en-US" dirty="0"/>
              <a:t>Total of 659KB of text was parsed corresponding to the exercises on the right</a:t>
            </a:r>
          </a:p>
        </p:txBody>
      </p:sp>
    </p:spTree>
    <p:extLst>
      <p:ext uri="{BB962C8B-B14F-4D97-AF65-F5344CB8AC3E}">
        <p14:creationId xmlns:p14="http://schemas.microsoft.com/office/powerpoint/2010/main" val="223600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Markov - markovify</a:t>
            </a:r>
          </a:p>
        </p:txBody>
      </p:sp>
      <p:sp>
        <p:nvSpPr>
          <p:cNvPr id="3" name="Content Placeholder 2"/>
          <p:cNvSpPr>
            <a:spLocks noGrp="1"/>
          </p:cNvSpPr>
          <p:nvPr>
            <p:ph idx="1"/>
          </p:nvPr>
        </p:nvSpPr>
        <p:spPr/>
        <p:txBody>
          <a:bodyPr>
            <a:normAutofit fontScale="92500" lnSpcReduction="10000"/>
          </a:bodyPr>
          <a:lstStyle/>
          <a:p>
            <a:r>
              <a:rPr lang="en-US" dirty="0"/>
              <a:t>My project uses markovify, “a simple, extensible Markov chain generator”.</a:t>
            </a:r>
          </a:p>
          <a:p>
            <a:r>
              <a:rPr lang="en-US" dirty="0"/>
              <a:t>It is the primary source of text generation to create new exercises. </a:t>
            </a:r>
          </a:p>
          <a:p>
            <a:r>
              <a:rPr lang="en-US" dirty="0"/>
              <a:t>The Markov chain works by undergoing transitions from one state to another on a state space, with the probability distribution of the next state depending only on the current state and not on the sequence of events that preceded it. [Wikipedia]</a:t>
            </a:r>
          </a:p>
          <a:p>
            <a:r>
              <a:rPr lang="en-US" dirty="0"/>
              <a:t> By analyzing the word frequency of the text, we can build a Markov model by with the weights to the next state being the probability that a certain word succeeds the current state’s word</a:t>
            </a:r>
          </a:p>
        </p:txBody>
      </p:sp>
    </p:spTree>
    <p:extLst>
      <p:ext uri="{BB962C8B-B14F-4D97-AF65-F5344CB8AC3E}">
        <p14:creationId xmlns:p14="http://schemas.microsoft.com/office/powerpoint/2010/main" val="60574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status</a:t>
            </a:r>
          </a:p>
        </p:txBody>
      </p:sp>
      <p:sp>
        <p:nvSpPr>
          <p:cNvPr id="3" name="Content Placeholder 2"/>
          <p:cNvSpPr>
            <a:spLocks noGrp="1"/>
          </p:cNvSpPr>
          <p:nvPr>
            <p:ph idx="1"/>
          </p:nvPr>
        </p:nvSpPr>
        <p:spPr/>
        <p:txBody>
          <a:bodyPr>
            <a:normAutofit/>
          </a:bodyPr>
          <a:lstStyle/>
          <a:p>
            <a:r>
              <a:rPr lang="en-US" dirty="0"/>
              <a:t>After the Markov chain architecture is built,  an exercise description is created as follows:</a:t>
            </a:r>
          </a:p>
          <a:p>
            <a:pPr marL="914400" lvl="1" indent="-457200">
              <a:buFont typeface="+mj-lt"/>
              <a:buAutoNum type="arabicPeriod"/>
            </a:pPr>
            <a:r>
              <a:rPr lang="en-US" dirty="0"/>
              <a:t>Pick a randomly selected muscle group from the list of available muscles</a:t>
            </a:r>
          </a:p>
          <a:p>
            <a:pPr marL="914400" lvl="1" indent="-457200">
              <a:buFont typeface="+mj-lt"/>
              <a:buAutoNum type="arabicPeriod"/>
            </a:pPr>
            <a:r>
              <a:rPr lang="en-US" dirty="0"/>
              <a:t>build 4 Markov chains by using $chosen_muscle1,2,3,4 .txt as inputs</a:t>
            </a:r>
          </a:p>
          <a:p>
            <a:pPr marL="914400" lvl="1" indent="-457200">
              <a:buFont typeface="+mj-lt"/>
              <a:buAutoNum type="arabicPeriod"/>
            </a:pPr>
            <a:r>
              <a:rPr lang="en-US" dirty="0"/>
              <a:t>Randomly generate a new exercise name by putting a mix of titles together</a:t>
            </a:r>
          </a:p>
          <a:p>
            <a:pPr marL="914400" lvl="1" indent="-457200">
              <a:buFont typeface="+mj-lt"/>
              <a:buAutoNum type="arabicPeriod"/>
            </a:pPr>
            <a:r>
              <a:rPr lang="en-US" dirty="0"/>
              <a:t>Have the Markov models generate a short sentence for each step</a:t>
            </a:r>
          </a:p>
          <a:p>
            <a:pPr marL="914400" lvl="1" indent="-457200">
              <a:buFont typeface="+mj-lt"/>
              <a:buAutoNum type="arabicPeriod"/>
            </a:pPr>
            <a:r>
              <a:rPr lang="en-US" dirty="0"/>
              <a:t>Using the Pillow python module, take a background image, and place the exercise description text over the image, and save the image. </a:t>
            </a:r>
          </a:p>
        </p:txBody>
      </p:sp>
    </p:spTree>
    <p:extLst>
      <p:ext uri="{BB962C8B-B14F-4D97-AF65-F5344CB8AC3E}">
        <p14:creationId xmlns:p14="http://schemas.microsoft.com/office/powerpoint/2010/main" val="284287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Tweeting a status</a:t>
            </a:r>
          </a:p>
        </p:txBody>
      </p:sp>
      <p:sp>
        <p:nvSpPr>
          <p:cNvPr id="3" name="Content Placeholder 2"/>
          <p:cNvSpPr>
            <a:spLocks noGrp="1"/>
          </p:cNvSpPr>
          <p:nvPr>
            <p:ph idx="1"/>
          </p:nvPr>
        </p:nvSpPr>
        <p:spPr/>
        <p:txBody>
          <a:bodyPr/>
          <a:lstStyle/>
          <a:p>
            <a:r>
              <a:rPr lang="en-US" dirty="0"/>
              <a:t>Using the twitter module for python, Tweepy, we are easily able to tweet a status.</a:t>
            </a:r>
          </a:p>
          <a:p>
            <a:r>
              <a:rPr lang="en-US" dirty="0"/>
              <a:t>After configuring the twitter developer settings, we can access our API keys</a:t>
            </a:r>
          </a:p>
          <a:p>
            <a:r>
              <a:rPr lang="en-US" dirty="0"/>
              <a:t>Using a simple function update_with_media, we are able to tweet our picture along with the exercise name.</a:t>
            </a:r>
          </a:p>
          <a:p>
            <a:r>
              <a:rPr lang="en-US" dirty="0"/>
              <a:t>Repeat every 24 hours or however often you want. </a:t>
            </a:r>
          </a:p>
        </p:txBody>
      </p:sp>
    </p:spTree>
    <p:extLst>
      <p:ext uri="{BB962C8B-B14F-4D97-AF65-F5344CB8AC3E}">
        <p14:creationId xmlns:p14="http://schemas.microsoft.com/office/powerpoint/2010/main" val="1536233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180</TotalTime>
  <Words>904</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Robotic Aesthetics</vt:lpstr>
      <vt:lpstr>Outline</vt:lpstr>
      <vt:lpstr>Abstract</vt:lpstr>
      <vt:lpstr>Flow chart</vt:lpstr>
      <vt:lpstr>Web crawler</vt:lpstr>
      <vt:lpstr>Sample size</vt:lpstr>
      <vt:lpstr>Markov - markovify</vt:lpstr>
      <vt:lpstr>Creating a status</vt:lpstr>
      <vt:lpstr>Tweeting a status</vt:lpstr>
      <vt:lpstr>Favorite examples</vt:lpstr>
      <vt:lpstr>using a larger markov state size</vt:lpstr>
      <vt:lpstr>Funny one</vt:lpstr>
      <vt:lpstr>improvements</vt:lpstr>
      <vt:lpstr>Conclusion</vt:lpstr>
      <vt:lpstr>Libs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Aesthetics</dc:title>
  <dc:creator>Charles MacKay</dc:creator>
  <cp:lastModifiedBy>Charles MacKay</cp:lastModifiedBy>
  <cp:revision>33</cp:revision>
  <dcterms:created xsi:type="dcterms:W3CDTF">2016-09-26T07:00:51Z</dcterms:created>
  <dcterms:modified xsi:type="dcterms:W3CDTF">2016-10-06T20:30:11Z</dcterms:modified>
</cp:coreProperties>
</file>