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ef4e78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ef4e78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7ef4e78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7ef4e78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7ef4e78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7ef4e78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ef4e78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ef4e78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ef4e78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ef4e78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ef4e78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ef4e78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ef4e78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ef4e78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ae691df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ae691df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ef4e785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ef4e78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" y="0"/>
            <a:ext cx="9144000" cy="28341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https://lh5.googleusercontent.com/cJTU8-oVjKmXb-KV0g510BS37l_rPOZWhzXKNZurD34T0pkFWWUHeb2aB12IcV5I89abqDtPb4V4SckLBCGztWLCZGn3YgGucTVq2hSftIB4FHKuZpDYsus45J_e3-YmBcUgPMRjXSI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1050" y="76200"/>
            <a:ext cx="2196751" cy="10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</a:t>
            </a:r>
            <a:endParaRPr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ITSC 3155 - Final Project</a:t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308850" y="3645125"/>
            <a:ext cx="8520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Conner Malloy, Evan Rohrwasser, Gerardo Quintana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Conclusion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we faced were not being able to meet face to 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Knowing everyone’s coding experience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Dividing workload evenly between group members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Meeting projected due dates and adjusting the dates appropriately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Things we learned were how crucial group communication 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to use git in group setting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importance of modeling and how certain models have greater value depending on the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Utilizing open source software and modifying existing code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009350" y="1167950"/>
            <a:ext cx="2604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Challenges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530050" y="1167950"/>
            <a:ext cx="2604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Learning Experience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wants access to their notes and note taking application on their computer or any computer they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Solved with cloud-based applications, but what if the user doesn’t have an internet connection?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produ</a:t>
            </a:r>
            <a:r>
              <a:rPr lang="en"/>
              <a:t>ct intends to be portable and allow a user access to their notes on any computer they use without requiring an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benefit from a familiar interface and not having to depend on an internet connection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Our Solution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00" y="2115850"/>
            <a:ext cx="2672750" cy="20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product provides a solution that is not possible with cloud based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product allows users to run the application locally or from a USB drive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product does not require an internet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product is simple, familiar and easy to use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Our Solution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familiar note-taking features: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Cut/Copy/Paste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Undo/Redo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Save/Open/New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Menu 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Right-Click Menu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967475"/>
            <a:ext cx="1422850" cy="19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225" y="2153000"/>
            <a:ext cx="15335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Use Cases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user wants to be able to have a portable application that they can install on their USB drive. The application will create a ‘Notes’ directory on their USB drive where they will be able to open and save their notes.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user wants to be able to take notes with a simple, easy to use application and save to their device, all without requiring an internet connection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33250" y="1212800"/>
            <a:ext cx="29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USB User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353950" y="1212800"/>
            <a:ext cx="29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Local</a:t>
            </a:r>
            <a:r>
              <a:rPr b="1" lang="en" sz="1800">
                <a:solidFill>
                  <a:srgbClr val="666666"/>
                </a:solidFill>
              </a:rPr>
              <a:t> User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Use Case Diagram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675" y="1167450"/>
            <a:ext cx="4366659" cy="3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Implementation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Initialization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 User 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USB or Local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‘Notes’ folder is created for USB User and is the default open/save location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Editing features for both users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0" y="2270925"/>
            <a:ext cx="1861575" cy="1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475" y="1673300"/>
            <a:ext cx="2017825" cy="9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463" y="3473325"/>
            <a:ext cx="1923700" cy="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- Context Diagram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38" y="1167450"/>
            <a:ext cx="5934323" cy="3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Notepad Demo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 Charlot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