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92" r:id="rId3"/>
    <p:sldId id="288" r:id="rId4"/>
    <p:sldId id="291" r:id="rId5"/>
    <p:sldId id="289" r:id="rId6"/>
    <p:sldId id="260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D7"/>
    <a:srgbClr val="72A3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D353-5584-437F-892D-8C1C87D72B56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2162-8FAF-4954-9589-3A7A28F46CC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75926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B1D-3E35-45D9-8FEA-45B5A4A47CCB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9573-F531-4C67-B593-D06ABD637F63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C663-EC81-41F7-B270-0B7E382296CF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E1DF-EB61-42FC-93C8-FBCDE7944C28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10A2-567E-40C7-A60C-9D9AF51EDDA7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2C382B-5A85-4DF7-8383-92375288E2C0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Posição de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0686-792E-4824-97AB-D34DF25D1847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Posição de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6" name="Marcador de Posição de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D371-FE68-4B23-B581-7FCE4436662B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BB06-5FE5-44B0-82B0-614AA0D0A972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Posição de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CAB7-5895-4148-BC4F-F6DD97C57851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xão rect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22" name="Rec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CF7D7E-017B-4C8A-846B-6D653A79102D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73F27B4-7890-4992-8675-98A2D28D0CAD}" type="datetime1">
              <a:rPr lang="pt-PT" smtClean="0"/>
              <a:pPr/>
              <a:t>03-07-2013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8" name="Rec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4078723-E32D-4983-90BC-15566FA1D7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800" dirty="0" smtClean="0"/>
              <a:t>Ponto de Situação</a:t>
            </a:r>
            <a:endParaRPr lang="pt-PT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7890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RIGHTS MANAGEMENT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xmlns="" val="26252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Pequenas Coisas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899592" y="1124744"/>
            <a:ext cx="7344816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Melhoramento da API;</a:t>
            </a:r>
            <a:endParaRPr lang="pt-PT" dirty="0" smtClean="0"/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dirty="0" smtClean="0"/>
              <a:t>Início do Relat</a:t>
            </a:r>
            <a:r>
              <a:rPr lang="pt-PT" dirty="0" smtClean="0"/>
              <a:t>ório;</a:t>
            </a:r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err="1" smtClean="0"/>
              <a:t>Backend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>
          <a:xfrm>
            <a:off x="899592" y="4053407"/>
            <a:ext cx="7488832" cy="2399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Permite carregar documentos que ainda não estão aprovados;</a:t>
            </a:r>
            <a:endParaRPr lang="pt-PT" sz="2000" dirty="0" smtClean="0"/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Permite criar um novo documento;</a:t>
            </a:r>
            <a:endParaRPr lang="pt-PT" sz="2000" dirty="0" smtClean="0"/>
          </a:p>
          <a:p>
            <a:pPr lvl="0" indent="-2743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smtClean="0"/>
              <a:t>Trata de guardar tudo na base de dados e de criar os novos ficheiros;</a:t>
            </a:r>
            <a:endParaRPr lang="pt-P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16416" cy="245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100" dirty="0" smtClean="0"/>
              <a:t>Áreas de Alteração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755576" y="1628800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ângulo 7"/>
          <p:cNvSpPr/>
          <p:nvPr/>
        </p:nvSpPr>
        <p:spPr>
          <a:xfrm>
            <a:off x="1115616" y="1628800"/>
            <a:ext cx="7272808" cy="28803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8"/>
          <p:cNvSpPr/>
          <p:nvPr/>
        </p:nvSpPr>
        <p:spPr>
          <a:xfrm>
            <a:off x="7956376" y="1700808"/>
            <a:ext cx="432048" cy="3528392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1115616" y="4941168"/>
            <a:ext cx="6912768" cy="216024"/>
          </a:xfrm>
          <a:prstGeom prst="rect">
            <a:avLst/>
          </a:prstGeom>
          <a:solidFill>
            <a:srgbClr val="C5D1D7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3275856" y="1700808"/>
            <a:ext cx="5472608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Alterações contém todas as alterações feitas a artigos já existentes;</a:t>
            </a:r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endParaRPr lang="pt-PT" sz="2000" dirty="0" smtClean="0"/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Adições contém todos os artigos novos;</a:t>
            </a:r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endParaRPr lang="pt-PT" sz="2000" dirty="0" smtClean="0"/>
          </a:p>
          <a:p>
            <a:pPr lvl="0" indent="-27432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pt-PT" sz="2000" dirty="0" smtClean="0"/>
              <a:t>Revogações contém todos os artigos que são revogados;</a:t>
            </a:r>
            <a:endParaRPr lang="pt-PT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637070" cy="459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Alteração a um artigo</a:t>
            </a:r>
            <a:endParaRPr lang="pt-PT" sz="3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57945"/>
            <a:ext cx="8652820" cy="26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323528" y="4725144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Todas as alterações feitas (lado direito em relação ao lado esquerdo) são interpretadas por um </a:t>
            </a:r>
            <a:r>
              <a:rPr lang="pt-PT" sz="1600" dirty="0" err="1" smtClean="0"/>
              <a:t>parser</a:t>
            </a:r>
            <a:r>
              <a:rPr lang="pt-PT" sz="1600" dirty="0" smtClean="0"/>
              <a:t>. Este </a:t>
            </a:r>
            <a:r>
              <a:rPr lang="pt-PT" sz="1600" dirty="0" err="1" smtClean="0"/>
              <a:t>parser</a:t>
            </a:r>
            <a:r>
              <a:rPr lang="pt-PT" sz="1600" dirty="0" smtClean="0"/>
              <a:t>, interpreta todas as alterações e indexa cada uma como adição, alteração ou revogação e guarda corretamente num ficheiros com o numero do artigo as alterações.</a:t>
            </a:r>
          </a:p>
          <a:p>
            <a:endParaRPr lang="pt-PT" sz="1600" dirty="0" smtClean="0"/>
          </a:p>
          <a:p>
            <a:r>
              <a:rPr lang="pt-PT" sz="1600" dirty="0" smtClean="0"/>
              <a:t>A vantagem é que se houver algum problema, facilmente se pode alterar no ficheiro criado.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3600" dirty="0" smtClean="0"/>
              <a:t>Futuro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39552" y="155679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Terminar todo o </a:t>
            </a:r>
            <a:r>
              <a:rPr lang="pt-PT" sz="2000" dirty="0" err="1" smtClean="0"/>
              <a:t>backend</a:t>
            </a:r>
            <a:r>
              <a:rPr lang="pt-PT" sz="2000" dirty="0" smtClean="0"/>
              <a:t>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Terminar grande parte do relatório;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PT" sz="2000" dirty="0" smtClean="0"/>
              <a:t>Gerar documentos LaTeX;</a:t>
            </a:r>
            <a:endParaRPr lang="pt-PT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5336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PT" sz="2400" dirty="0" smtClean="0"/>
              <a:t>Referências</a:t>
            </a:r>
            <a:endParaRPr lang="pt-PT" sz="24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78723-E32D-4983-90BC-15566FA1D7A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27687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 smtClean="0"/>
              <a:t>Não usei nenhuma </a:t>
            </a:r>
            <a:r>
              <a:rPr lang="pt-PT" sz="1600" smtClean="0"/>
              <a:t>referência relevante;</a:t>
            </a:r>
            <a:endParaRPr lang="pt-PT" sz="1600" dirty="0" smtClean="0"/>
          </a:p>
          <a:p>
            <a:pPr marL="342900" indent="-342900">
              <a:buFont typeface="+mj-lt"/>
              <a:buAutoNum type="arabicPeriod"/>
            </a:pPr>
            <a:endParaRPr lang="pt-PT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637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1179</TotalTime>
  <Words>176</Words>
  <Application>Microsoft Office PowerPoint</Application>
  <PresentationFormat>Apresentação no Ecrã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Cívico</vt:lpstr>
      <vt:lpstr>Ponto de Situação</vt:lpstr>
      <vt:lpstr>Pequenas Coisas</vt:lpstr>
      <vt:lpstr>Backend</vt:lpstr>
      <vt:lpstr>Áreas de Alteração</vt:lpstr>
      <vt:lpstr>Alteração a um artigo</vt:lpstr>
      <vt:lpstr>Futuro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CARLOS TEIXEIRA MARTINEZ</dc:creator>
  <cp:lastModifiedBy>carlos</cp:lastModifiedBy>
  <cp:revision>120</cp:revision>
  <dcterms:created xsi:type="dcterms:W3CDTF">2013-03-11T09:08:12Z</dcterms:created>
  <dcterms:modified xsi:type="dcterms:W3CDTF">2013-07-03T16:46:13Z</dcterms:modified>
</cp:coreProperties>
</file>