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60"/>
  </p:normalViewPr>
  <p:slideViewPr>
    <p:cSldViewPr>
      <p:cViewPr>
        <p:scale>
          <a:sx n="100" d="100"/>
          <a:sy n="100" d="100"/>
        </p:scale>
        <p:origin x="-69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Folha_de_C_lculo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CakePHP</c:v>
                </c:pt>
              </c:strCache>
            </c:strRef>
          </c:tx>
          <c:cat>
            <c:strRef>
              <c:f>Folha1!$A$2:$A$8</c:f>
              <c:strCache>
                <c:ptCount val="7"/>
                <c:pt idx="0">
                  <c:v>Velocidade</c:v>
                </c:pt>
                <c:pt idx="1">
                  <c:v>Funcionalidades</c:v>
                </c:pt>
                <c:pt idx="2">
                  <c:v>Comunidade</c:v>
                </c:pt>
                <c:pt idx="3">
                  <c:v>Facilidade</c:v>
                </c:pt>
                <c:pt idx="4">
                  <c:v>Robustez</c:v>
                </c:pt>
                <c:pt idx="5">
                  <c:v>Leve</c:v>
                </c:pt>
                <c:pt idx="6">
                  <c:v>Média</c:v>
                </c:pt>
              </c:strCache>
            </c:strRef>
          </c:cat>
          <c:val>
            <c:numRef>
              <c:f>Folha1!$B$2:$B$8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 formatCode="0.00">
                  <c:v>3.6666666666666665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CodeIgniter</c:v>
                </c:pt>
              </c:strCache>
            </c:strRef>
          </c:tx>
          <c:cat>
            <c:strRef>
              <c:f>Folha1!$A$2:$A$8</c:f>
              <c:strCache>
                <c:ptCount val="7"/>
                <c:pt idx="0">
                  <c:v>Velocidade</c:v>
                </c:pt>
                <c:pt idx="1">
                  <c:v>Funcionalidades</c:v>
                </c:pt>
                <c:pt idx="2">
                  <c:v>Comunidade</c:v>
                </c:pt>
                <c:pt idx="3">
                  <c:v>Facilidade</c:v>
                </c:pt>
                <c:pt idx="4">
                  <c:v>Robustez</c:v>
                </c:pt>
                <c:pt idx="5">
                  <c:v>Leve</c:v>
                </c:pt>
                <c:pt idx="6">
                  <c:v>Média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4</c:v>
                </c:pt>
                <c:pt idx="6" formatCode="0.00">
                  <c:v>3.6666666666666665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Yii</c:v>
                </c:pt>
              </c:strCache>
            </c:strRef>
          </c:tx>
          <c:cat>
            <c:strRef>
              <c:f>Folha1!$A$2:$A$8</c:f>
              <c:strCache>
                <c:ptCount val="7"/>
                <c:pt idx="0">
                  <c:v>Velocidade</c:v>
                </c:pt>
                <c:pt idx="1">
                  <c:v>Funcionalidades</c:v>
                </c:pt>
                <c:pt idx="2">
                  <c:v>Comunidade</c:v>
                </c:pt>
                <c:pt idx="3">
                  <c:v>Facilidade</c:v>
                </c:pt>
                <c:pt idx="4">
                  <c:v>Robustez</c:v>
                </c:pt>
                <c:pt idx="5">
                  <c:v>Leve</c:v>
                </c:pt>
                <c:pt idx="6">
                  <c:v>Média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 formatCode="0.00">
                  <c:v>3.6666666666666665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Laravel</c:v>
                </c:pt>
              </c:strCache>
            </c:strRef>
          </c:tx>
          <c:cat>
            <c:strRef>
              <c:f>Folha1!$A$2:$A$8</c:f>
              <c:strCache>
                <c:ptCount val="7"/>
                <c:pt idx="0">
                  <c:v>Velocidade</c:v>
                </c:pt>
                <c:pt idx="1">
                  <c:v>Funcionalidades</c:v>
                </c:pt>
                <c:pt idx="2">
                  <c:v>Comunidade</c:v>
                </c:pt>
                <c:pt idx="3">
                  <c:v>Facilidade</c:v>
                </c:pt>
                <c:pt idx="4">
                  <c:v>Robustez</c:v>
                </c:pt>
                <c:pt idx="5">
                  <c:v>Leve</c:v>
                </c:pt>
                <c:pt idx="6">
                  <c:v>Média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 formatCode="0.00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28512"/>
        <c:axId val="24146688"/>
      </c:lineChart>
      <c:catAx>
        <c:axId val="24128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4146688"/>
        <c:crosses val="autoZero"/>
        <c:auto val="1"/>
        <c:lblAlgn val="ctr"/>
        <c:lblOffset val="100"/>
        <c:noMultiLvlLbl val="0"/>
      </c:catAx>
      <c:valAx>
        <c:axId val="2414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128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0.85714</cdr:x>
      <cdr:y>0.7</cdr:y>
    </cdr:from>
    <cdr:to>
      <cdr:x>1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486400" y="2133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b"/>
        <a:lstStyle xmlns:a="http://schemas.openxmlformats.org/drawingml/2006/main"/>
        <a:p xmlns:a="http://schemas.openxmlformats.org/drawingml/2006/main">
          <a:pPr algn="r"/>
          <a:r>
            <a:rPr lang="pt-PT" sz="1100" dirty="0" smtClean="0"/>
            <a:t>Legenda:</a:t>
          </a:r>
        </a:p>
        <a:p xmlns:a="http://schemas.openxmlformats.org/drawingml/2006/main">
          <a:pPr algn="r"/>
          <a:r>
            <a:rPr lang="pt-PT" dirty="0" smtClean="0"/>
            <a:t>1-Mau</a:t>
          </a:r>
        </a:p>
        <a:p xmlns:a="http://schemas.openxmlformats.org/drawingml/2006/main">
          <a:pPr algn="r"/>
          <a:r>
            <a:rPr lang="pt-PT" dirty="0" smtClean="0"/>
            <a:t>…</a:t>
          </a:r>
        </a:p>
        <a:p xmlns:a="http://schemas.openxmlformats.org/drawingml/2006/main">
          <a:pPr algn="r"/>
          <a:r>
            <a:rPr lang="pt-PT" sz="1100" dirty="0" smtClean="0"/>
            <a:t>5-Ótimo</a:t>
          </a:r>
          <a:endParaRPr lang="pt-P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t>11-03-2013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2162-8FAF-4954-9589-3A7A28F46CC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1DA379C-661C-49B6-A01E-97AB14E20807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12AA-13F7-4EF3-AC59-1EB65A46756A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59F-5269-4AC3-B354-830BD5A55219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BFA8-A578-4DAC-838D-51FB50EE62DE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5542-2B79-47C2-BA67-5A63EC57F48F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BA5E-1990-4B93-90D2-96241256F5F8}" type="datetime1">
              <a:rPr lang="pt-PT" smtClean="0"/>
              <a:t>11-03-2013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747-681B-4277-B07B-F5647AD776EE}" type="datetime1">
              <a:rPr lang="pt-PT" smtClean="0"/>
              <a:t>11-03-2013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357-AE1D-4E8A-860B-DC2F2440462D}" type="datetime1">
              <a:rPr lang="pt-PT" smtClean="0"/>
              <a:t>11-03-2013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BC71-0FC6-4E2B-A6EB-1ECD8A371F00}" type="datetime1">
              <a:rPr lang="pt-PT" smtClean="0"/>
              <a:t>11-03-2013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EBB8-27E6-4415-9AF5-943AFB3DD291}" type="datetime1">
              <a:rPr lang="pt-PT" smtClean="0"/>
              <a:t>11-03-2013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CD9A-0CA7-4DB9-900A-D661DA4125EA}" type="datetime1">
              <a:rPr lang="pt-PT" smtClean="0"/>
              <a:t>11-03-2013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D968216-5858-4BE5-A86A-0502C786DB20}" type="datetime1">
              <a:rPr lang="pt-PT" smtClean="0"/>
              <a:t>11-03-2013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Estado de Arte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645024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>
                <a:latin typeface="+mj-lt"/>
              </a:rPr>
              <a:t>Código Civil Português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Problema do Código Civil</a:t>
            </a:r>
            <a:endParaRPr lang="pt-PT" sz="2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PT" dirty="0" smtClean="0"/>
              <a:t>Extenso;</a:t>
            </a:r>
          </a:p>
          <a:p>
            <a:r>
              <a:rPr lang="pt-PT" dirty="0" smtClean="0"/>
              <a:t>Complicado;</a:t>
            </a:r>
          </a:p>
          <a:p>
            <a:r>
              <a:rPr lang="pt-PT" dirty="0" smtClean="0"/>
              <a:t>Muitas actualizações (Decretos-Lei);</a:t>
            </a:r>
          </a:p>
          <a:p>
            <a:r>
              <a:rPr lang="pt-PT" dirty="0" smtClean="0"/>
              <a:t>Suporte online </a:t>
            </a:r>
            <a:r>
              <a:rPr lang="pt-PT" u="sng" dirty="0" smtClean="0"/>
              <a:t>pobre</a:t>
            </a:r>
            <a:r>
              <a:rPr lang="pt-PT" dirty="0" smtClean="0"/>
              <a:t>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542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Mercado</a:t>
            </a:r>
            <a:endParaRPr lang="pt-PT" sz="2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PT" dirty="0" smtClean="0"/>
              <a:t>Actualizações </a:t>
            </a:r>
            <a:r>
              <a:rPr lang="pt-PT" dirty="0"/>
              <a:t>do Diário da República são complicadas</a:t>
            </a:r>
            <a:r>
              <a:rPr lang="pt-PT" dirty="0" smtClean="0"/>
              <a:t>;</a:t>
            </a:r>
          </a:p>
          <a:p>
            <a:r>
              <a:rPr lang="pt-PT" dirty="0" smtClean="0"/>
              <a:t>O Código Civil </a:t>
            </a:r>
            <a:r>
              <a:rPr lang="pt-PT" u="sng" dirty="0" smtClean="0"/>
              <a:t>não</a:t>
            </a:r>
            <a:r>
              <a:rPr lang="pt-PT" dirty="0" smtClean="0"/>
              <a:t> é ensinado/explicado;</a:t>
            </a:r>
          </a:p>
          <a:p>
            <a:r>
              <a:rPr lang="pt-PT" dirty="0" smtClean="0"/>
              <a:t>Não existe </a:t>
            </a:r>
            <a:r>
              <a:rPr lang="pt-PT" u="sng" dirty="0" smtClean="0"/>
              <a:t>nenhum</a:t>
            </a:r>
            <a:r>
              <a:rPr lang="pt-PT" dirty="0" smtClean="0"/>
              <a:t> produto grátis que </a:t>
            </a:r>
            <a:r>
              <a:rPr lang="pt-PT" dirty="0" smtClean="0"/>
              <a:t>estruture</a:t>
            </a:r>
            <a:r>
              <a:rPr lang="pt-PT" dirty="0" smtClean="0"/>
              <a:t> </a:t>
            </a:r>
            <a:r>
              <a:rPr lang="pt-PT" dirty="0" smtClean="0"/>
              <a:t>o Código Civil;</a:t>
            </a:r>
          </a:p>
          <a:p>
            <a:r>
              <a:rPr lang="pt-PT" dirty="0" smtClean="0"/>
              <a:t>Mercado </a:t>
            </a:r>
            <a:r>
              <a:rPr lang="pt-PT" u="sng" dirty="0" smtClean="0"/>
              <a:t>saturado</a:t>
            </a:r>
            <a:r>
              <a:rPr lang="pt-PT" dirty="0" smtClean="0"/>
              <a:t> com livros que facilmente se desactualizam;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695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2400" dirty="0" smtClean="0"/>
              <a:t>Excerto diário da República</a:t>
            </a:r>
            <a:endParaRPr lang="pt-PT" sz="2400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20888"/>
            <a:ext cx="3570110" cy="3048000"/>
          </a:xfrm>
        </p:spPr>
      </p:pic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1371600" y="2438400"/>
            <a:ext cx="6400800" cy="304800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Que pontos são esses?</a:t>
            </a:r>
          </a:p>
          <a:p>
            <a:r>
              <a:rPr lang="pt-PT" dirty="0" smtClean="0"/>
              <a:t>Que artigo foi revogado?</a:t>
            </a:r>
          </a:p>
          <a:p>
            <a:r>
              <a:rPr lang="pt-PT" dirty="0" smtClean="0"/>
              <a:t>Artigo 2083?</a:t>
            </a:r>
          </a:p>
          <a:p>
            <a:r>
              <a:rPr lang="pt-PT" dirty="0" smtClean="0"/>
              <a:t>O que é […]?</a:t>
            </a:r>
          </a:p>
        </p:txBody>
      </p:sp>
    </p:spTree>
    <p:extLst>
      <p:ext uri="{BB962C8B-B14F-4D97-AF65-F5344CB8AC3E}">
        <p14:creationId xmlns:p14="http://schemas.microsoft.com/office/powerpoint/2010/main" val="70790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Tecnologias</a:t>
            </a:r>
            <a:endParaRPr lang="pt-PT" sz="24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08920"/>
            <a:ext cx="1800200" cy="75173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26" y="2564904"/>
            <a:ext cx="1152128" cy="11521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43" y="4254152"/>
            <a:ext cx="1710274" cy="8807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37008"/>
            <a:ext cx="1872208" cy="13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Php framework</a:t>
            </a:r>
            <a:endParaRPr lang="pt-PT" sz="2400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2" y="2355540"/>
            <a:ext cx="2161024" cy="135064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1224136" cy="122413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437112"/>
            <a:ext cx="1930118" cy="41797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19591"/>
            <a:ext cx="1160678" cy="11974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32" y="3870845"/>
            <a:ext cx="1422313" cy="16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3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PHP Framework</a:t>
            </a:r>
            <a:endParaRPr lang="pt-PT" sz="2400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30049"/>
              </p:ext>
            </p:extLst>
          </p:nvPr>
        </p:nvGraphicFramePr>
        <p:xfrm>
          <a:off x="1371600" y="2438400"/>
          <a:ext cx="6400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gor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176</TotalTime>
  <Words>91</Words>
  <Application>Microsoft Office PowerPoint</Application>
  <PresentationFormat>Apresentação no Ecrã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Alta costura</vt:lpstr>
      <vt:lpstr>Estado de Arte</vt:lpstr>
      <vt:lpstr>Problema do Código Civil</vt:lpstr>
      <vt:lpstr>Mercado</vt:lpstr>
      <vt:lpstr>Excerto diário da República</vt:lpstr>
      <vt:lpstr>Tecnologias</vt:lpstr>
      <vt:lpstr>Php framework</vt:lpstr>
      <vt:lpstr>PHP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 TEIXEIRA MARTINEZ </cp:lastModifiedBy>
  <cp:revision>18</cp:revision>
  <dcterms:created xsi:type="dcterms:W3CDTF">2013-03-11T09:08:12Z</dcterms:created>
  <dcterms:modified xsi:type="dcterms:W3CDTF">2013-03-11T15:30:33Z</dcterms:modified>
</cp:coreProperties>
</file>