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92" r:id="rId3"/>
    <p:sldId id="288" r:id="rId4"/>
    <p:sldId id="291" r:id="rId5"/>
    <p:sldId id="289" r:id="rId6"/>
    <p:sldId id="260" r:id="rId7"/>
    <p:sldId id="262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1D7"/>
    <a:srgbClr val="72A37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D353-5584-437F-892D-8C1C87D72B56}" type="datetimeFigureOut">
              <a:rPr lang="pt-PT" smtClean="0"/>
              <a:pPr/>
              <a:t>27-05-2013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2162-8FAF-4954-9589-3A7A28F46CC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5926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B1D-3E35-45D9-8FEA-45B5A4A47CCB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573-F531-4C67-B593-D06ABD637F63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C663-EC81-41F7-B270-0B7E382296CF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E1DF-EB61-42FC-93C8-FBCDE7944C28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3" name="Rec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10A2-567E-40C7-A60C-9D9AF51EDDA7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2C382B-5A85-4DF7-8383-92375288E2C0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Posição de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0686-792E-4824-97AB-D34DF25D1847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Posição de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e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D371-FE68-4B23-B581-7FCE4436662B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B06-5FE5-44B0-82B0-614AA0D0A972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Posição de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CAB7-5895-4148-BC4F-F6DD97C57851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xão rect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22" name="Rec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CF7D7E-017B-4C8A-846B-6D653A79102D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73F27B4-7890-4992-8675-98A2D28D0CAD}" type="datetime1">
              <a:rPr lang="pt-PT" smtClean="0"/>
              <a:pPr/>
              <a:t>27-05-2013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7" Type="http://schemas.openxmlformats.org/officeDocument/2006/relationships/hyperlink" Target="http://pixelgraphics.us/downloadify/test.html" TargetMode="External"/><Relationship Id="rId2" Type="http://schemas.openxmlformats.org/officeDocument/2006/relationships/hyperlink" Target="http://www.w3schools.com/aja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rvesthq.github.io/chosen/" TargetMode="External"/><Relationship Id="rId5" Type="http://schemas.openxmlformats.org/officeDocument/2006/relationships/hyperlink" Target="http://php.net/" TargetMode="External"/><Relationship Id="rId4" Type="http://schemas.openxmlformats.org/officeDocument/2006/relationships/hyperlink" Target="http://ellislab.com/codeigniter/user-gu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800" dirty="0" smtClean="0"/>
              <a:t>Ponto de Situação</a:t>
            </a:r>
            <a:endParaRPr lang="pt-PT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37890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RIGHTS MANAGEMENT</a:t>
            </a:r>
            <a:endParaRPr lang="pt-PT" sz="2800" dirty="0"/>
          </a:p>
        </p:txBody>
      </p:sp>
    </p:spTree>
    <p:extLst>
      <p:ext uri="{BB962C8B-B14F-4D97-AF65-F5344CB8AC3E}">
        <p14:creationId xmlns="" xmlns:p14="http://schemas.microsoft.com/office/powerpoint/2010/main" val="2625219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Pequenas Coisas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899592" y="1124744"/>
            <a:ext cx="7344816" cy="239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dirty="0" smtClean="0"/>
              <a:t>Correção de vários bugs que foram acumulando;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dirty="0" smtClean="0"/>
              <a:t>Refactoring;</a:t>
            </a:r>
          </a:p>
        </p:txBody>
      </p:sp>
      <p:pic>
        <p:nvPicPr>
          <p:cNvPr id="14" name="Imagem 13" descr="PPT1_Refactor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5" y="3284983"/>
            <a:ext cx="4056255" cy="2664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Revogações &amp; Títulos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24" name="Marcador de Posição de Conteúdo 2"/>
          <p:cNvSpPr txBox="1">
            <a:spLocks/>
          </p:cNvSpPr>
          <p:nvPr/>
        </p:nvSpPr>
        <p:spPr>
          <a:xfrm>
            <a:off x="899592" y="4053407"/>
            <a:ext cx="7344816" cy="239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smtClean="0"/>
              <a:t>Atualiza a Hierarquia;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smtClean="0"/>
              <a:t>Altera o Título;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smtClean="0"/>
              <a:t>Caso tenha sido Revogado, apresenta uma mensagem;</a:t>
            </a:r>
          </a:p>
        </p:txBody>
      </p:sp>
      <p:pic>
        <p:nvPicPr>
          <p:cNvPr id="1028" name="Picture 4" descr="C:\Users\carlos\Desktop\PESTI\Progresso\Semana dia 5-27\Powerpoint\PPT2_Revogações_Títulos_GIF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08912" cy="2575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100" dirty="0" smtClean="0"/>
              <a:t>Menu de cada Hierarquia &amp; Evolução do Artigo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4</a:t>
            </a:fld>
            <a:endParaRPr lang="pt-PT"/>
          </a:p>
        </p:txBody>
      </p:sp>
      <p:pic>
        <p:nvPicPr>
          <p:cNvPr id="2" name="Picture 2" descr="C:\Users\carlos\Desktop\Untitled\PPT3_Menu_Evolução_GIF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524328" cy="3423085"/>
          </a:xfrm>
          <a:prstGeom prst="rect">
            <a:avLst/>
          </a:prstGeom>
          <a:noFill/>
        </p:spPr>
      </p:pic>
      <p:sp>
        <p:nvSpPr>
          <p:cNvPr id="7" name="Rectângulo 6"/>
          <p:cNvSpPr/>
          <p:nvPr/>
        </p:nvSpPr>
        <p:spPr>
          <a:xfrm>
            <a:off x="755576" y="1628800"/>
            <a:ext cx="432048" cy="3528392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ângulo 7"/>
          <p:cNvSpPr/>
          <p:nvPr/>
        </p:nvSpPr>
        <p:spPr>
          <a:xfrm>
            <a:off x="1115616" y="1628800"/>
            <a:ext cx="7272808" cy="288032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8"/>
          <p:cNvSpPr/>
          <p:nvPr/>
        </p:nvSpPr>
        <p:spPr>
          <a:xfrm>
            <a:off x="7956376" y="1700808"/>
            <a:ext cx="432048" cy="3528392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115616" y="4941168"/>
            <a:ext cx="6912768" cy="216024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899592" y="4365104"/>
            <a:ext cx="7344816" cy="239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000" dirty="0" smtClean="0"/>
              <a:t>Na evolução de cada artigo, o objetivo é mostrar para além da data, o nome do documento e um link para esse documento;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Diferenças nos Artigos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611560" y="550794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Caso um artigo tenha sofrido alterações, estas são refletidas sob a forma de cores em relação à última alteração. (No futuro, mostra o documento do artigo anterior).</a:t>
            </a:r>
            <a:endParaRPr lang="pt-PT" sz="1600" dirty="0"/>
          </a:p>
        </p:txBody>
      </p:sp>
      <p:pic>
        <p:nvPicPr>
          <p:cNvPr id="6" name="Imagem 5" descr="PPT4_Diferenç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72816"/>
            <a:ext cx="6087325" cy="3305637"/>
          </a:xfrm>
          <a:prstGeom prst="rect">
            <a:avLst/>
          </a:prstGeom>
        </p:spPr>
      </p:pic>
      <p:pic>
        <p:nvPicPr>
          <p:cNvPr id="7" name="Imagem 6" descr="PPT5_Legend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2060848"/>
            <a:ext cx="1181265" cy="1562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Futuro</a:t>
            </a:r>
            <a:endParaRPr lang="pt-PT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539552" y="155679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Mostrar apenas as alterações de um documento inteiro;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Mostrar a evolução de hierarquias inteiras (Talvez);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Gerar Documentos LaTeX;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Refactoring total da API;</a:t>
            </a:r>
            <a:endParaRPr kumimoji="0" lang="pt-PT" sz="20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336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Referências</a:t>
            </a:r>
            <a:endParaRPr lang="pt-PT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539552" y="22768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600" dirty="0" smtClean="0">
                <a:hlinkClick r:id="rId2"/>
              </a:rPr>
              <a:t>http://www.w3schools.com/ajax/</a:t>
            </a:r>
            <a:r>
              <a:rPr lang="pt-PT" sz="1600" dirty="0" smtClean="0"/>
              <a:t> (Exemplos de AJAX)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 smtClean="0">
                <a:hlinkClick r:id="rId3"/>
              </a:rPr>
              <a:t>http://api.jquery.com/</a:t>
            </a:r>
            <a:r>
              <a:rPr lang="pt-PT" sz="1600" dirty="0" smtClean="0"/>
              <a:t> (EXCELENTE API do </a:t>
            </a:r>
            <a:r>
              <a:rPr lang="pt-PT" sz="1600" dirty="0" err="1" smtClean="0"/>
              <a:t>JQuery</a:t>
            </a:r>
            <a:r>
              <a:rPr lang="pt-PT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 smtClean="0">
                <a:hlinkClick r:id="rId4"/>
              </a:rPr>
              <a:t>http://ellislab.com/codeigniter/user-guide/</a:t>
            </a:r>
            <a:r>
              <a:rPr lang="pt-PT" sz="1600" dirty="0" smtClean="0"/>
              <a:t> (Uso sempre, juntamente com a API)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 smtClean="0">
                <a:hlinkClick r:id="rId5"/>
              </a:rPr>
              <a:t>http://php.net/</a:t>
            </a:r>
            <a:r>
              <a:rPr lang="pt-PT" sz="1600" dirty="0" smtClean="0"/>
              <a:t> (Ótimas explicações da sua API)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 smtClean="0">
                <a:hlinkClick r:id="rId6"/>
              </a:rPr>
              <a:t>http://harvesthq.github.io/chosen/</a:t>
            </a:r>
            <a:r>
              <a:rPr lang="pt-PT" sz="1600" dirty="0" smtClean="0"/>
              <a:t> (</a:t>
            </a:r>
            <a:r>
              <a:rPr lang="pt-PT" sz="1600" dirty="0" err="1" smtClean="0"/>
              <a:t>Plugin</a:t>
            </a:r>
            <a:r>
              <a:rPr lang="pt-PT" sz="1600" dirty="0" smtClean="0"/>
              <a:t> de </a:t>
            </a:r>
            <a:r>
              <a:rPr lang="pt-PT" sz="1600" dirty="0" err="1" smtClean="0"/>
              <a:t>Text</a:t>
            </a:r>
            <a:r>
              <a:rPr lang="pt-PT" sz="1600" dirty="0" smtClean="0"/>
              <a:t> Box, a usar no futuro)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 smtClean="0">
                <a:hlinkClick r:id="rId7"/>
              </a:rPr>
              <a:t>http://pixelgraphics.us/downloadify/test.html</a:t>
            </a:r>
            <a:r>
              <a:rPr lang="pt-PT" sz="1600" dirty="0" smtClean="0"/>
              <a:t> (</a:t>
            </a:r>
            <a:r>
              <a:rPr lang="pt-PT" sz="1600" dirty="0" err="1" smtClean="0"/>
              <a:t>Plugin</a:t>
            </a:r>
            <a:r>
              <a:rPr lang="pt-PT" sz="1600" dirty="0" smtClean="0"/>
              <a:t> para gerar documentos)</a:t>
            </a:r>
          </a:p>
          <a:p>
            <a:pPr marL="342900" indent="-342900">
              <a:buFont typeface="+mj-lt"/>
              <a:buAutoNum type="arabicPeriod"/>
            </a:pPr>
            <a:endParaRPr lang="pt-PT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637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1162</TotalTime>
  <Words>209</Words>
  <Application>Microsoft Office PowerPoint</Application>
  <PresentationFormat>Apresentação no Ecrã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Cívico</vt:lpstr>
      <vt:lpstr>Ponto de Situação</vt:lpstr>
      <vt:lpstr>Pequenas Coisas</vt:lpstr>
      <vt:lpstr>Revogações &amp; Títulos</vt:lpstr>
      <vt:lpstr>Menu de cada Hierarquia &amp; Evolução do Artigo</vt:lpstr>
      <vt:lpstr>Diferenças nos Artigos</vt:lpstr>
      <vt:lpstr>Futuro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Arte</dc:title>
  <dc:creator>CARLOS TEIXEIRA MARTINEZ</dc:creator>
  <cp:lastModifiedBy>carlos</cp:lastModifiedBy>
  <cp:revision>118</cp:revision>
  <dcterms:created xsi:type="dcterms:W3CDTF">2013-03-11T09:08:12Z</dcterms:created>
  <dcterms:modified xsi:type="dcterms:W3CDTF">2013-05-27T12:19:54Z</dcterms:modified>
</cp:coreProperties>
</file>