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3" r:id="rId4"/>
    <p:sldId id="264" r:id="rId5"/>
    <p:sldId id="266" r:id="rId6"/>
    <p:sldId id="258" r:id="rId7"/>
    <p:sldId id="259" r:id="rId8"/>
    <p:sldId id="265" r:id="rId9"/>
    <p:sldId id="260" r:id="rId10"/>
    <p:sldId id="262" r:id="rId11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>
        <p:scale>
          <a:sx n="70" d="100"/>
          <a:sy n="70" d="100"/>
        </p:scale>
        <p:origin x="-1404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E7D353-5584-437F-892D-8C1C87D72B56}" type="datetimeFigureOut">
              <a:rPr lang="pt-PT" smtClean="0"/>
              <a:pPr/>
              <a:t>08-04-2013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52162-8FAF-4954-9589-3A7A28F46CC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3759265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91DA379C-661C-49B6-A01E-97AB14E20807}" type="datetime1">
              <a:rPr lang="pt-PT" smtClean="0"/>
              <a:pPr/>
              <a:t>08-04-2013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78723-E32D-4983-90BC-15566FA1D7A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12AA-13F7-4EF3-AC59-1EB65A46756A}" type="datetime1">
              <a:rPr lang="pt-PT" smtClean="0"/>
              <a:pPr/>
              <a:t>08-04-2013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78723-E32D-4983-90BC-15566FA1D7A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659F-5269-4AC3-B354-830BD5A55219}" type="datetime1">
              <a:rPr lang="pt-PT" smtClean="0"/>
              <a:pPr/>
              <a:t>08-04-2013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78723-E32D-4983-90BC-15566FA1D7A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BFA8-A578-4DAC-838D-51FB50EE62DE}" type="datetime1">
              <a:rPr lang="pt-PT" smtClean="0"/>
              <a:pPr/>
              <a:t>08-04-2013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78723-E32D-4983-90BC-15566FA1D7A4}" type="slidenum">
              <a:rPr lang="pt-PT" smtClean="0"/>
              <a:pPr/>
              <a:t>‹nº›</a:t>
            </a:fld>
            <a:endParaRPr lang="pt-PT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75542-2B79-47C2-BA67-5A63EC57F48F}" type="datetime1">
              <a:rPr lang="pt-PT" smtClean="0"/>
              <a:pPr/>
              <a:t>08-04-2013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78723-E32D-4983-90BC-15566FA1D7A4}" type="slidenum">
              <a:rPr lang="pt-PT" smtClean="0"/>
              <a:pPr/>
              <a:t>‹nº›</a:t>
            </a:fld>
            <a:endParaRPr lang="pt-PT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DBA5E-1990-4B93-90D2-96241256F5F8}" type="datetime1">
              <a:rPr lang="pt-PT" smtClean="0"/>
              <a:pPr/>
              <a:t>08-04-2013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78723-E32D-4983-90BC-15566FA1D7A4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0F747-681B-4277-B07B-F5647AD776EE}" type="datetime1">
              <a:rPr lang="pt-PT" smtClean="0"/>
              <a:pPr/>
              <a:t>08-04-2013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78723-E32D-4983-90BC-15566FA1D7A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3357-AE1D-4E8A-860B-DC2F2440462D}" type="datetime1">
              <a:rPr lang="pt-PT" smtClean="0"/>
              <a:pPr/>
              <a:t>08-04-2013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78723-E32D-4983-90BC-15566FA1D7A4}" type="slidenum">
              <a:rPr lang="pt-PT" smtClean="0"/>
              <a:pPr/>
              <a:t>‹nº›</a:t>
            </a:fld>
            <a:endParaRPr lang="pt-PT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BC71-0FC6-4E2B-A6EB-1ECD8A371F00}" type="datetime1">
              <a:rPr lang="pt-PT" smtClean="0"/>
              <a:pPr/>
              <a:t>08-04-2013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78723-E32D-4983-90BC-15566FA1D7A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DEBB8-27E6-4415-9AF5-943AFB3DD291}" type="datetime1">
              <a:rPr lang="pt-PT" smtClean="0"/>
              <a:pPr/>
              <a:t>08-04-2013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78723-E32D-4983-90BC-15566FA1D7A4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CD9A-0CA7-4DB9-900A-D661DA4125EA}" type="datetime1">
              <a:rPr lang="pt-PT" smtClean="0"/>
              <a:pPr/>
              <a:t>08-04-2013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78723-E32D-4983-90BC-15566FA1D7A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9D968216-5858-4BE5-A86A-0502C786DB20}" type="datetime1">
              <a:rPr lang="pt-PT" smtClean="0"/>
              <a:pPr/>
              <a:t>08-04-2013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E4078723-E32D-4983-90BC-15566FA1D7A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2expertsdesign.com/tutorials/codeigniter-framework-tutorials-for-php-application" TargetMode="External"/><Relationship Id="rId3" Type="http://schemas.openxmlformats.org/officeDocument/2006/relationships/hyperlink" Target="http://net.tutsplus.com/" TargetMode="External"/><Relationship Id="rId7" Type="http://schemas.openxmlformats.org/officeDocument/2006/relationships/hyperlink" Target="https://phpacademy.org/" TargetMode="External"/><Relationship Id="rId2" Type="http://schemas.openxmlformats.org/officeDocument/2006/relationships/hyperlink" Target="http://diveintohtml5.inf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youtube.com/playlist?list=PL64C7A705EE0A57C5" TargetMode="External"/><Relationship Id="rId5" Type="http://schemas.openxmlformats.org/officeDocument/2006/relationships/hyperlink" Target="http://ellislab.com/codeigniter/user-guide/" TargetMode="External"/><Relationship Id="rId10" Type="http://schemas.openxmlformats.org/officeDocument/2006/relationships/hyperlink" Target="http://www.html5rocks.com/en/" TargetMode="External"/><Relationship Id="rId4" Type="http://schemas.openxmlformats.org/officeDocument/2006/relationships/hyperlink" Target="http://tutorialcodeigniter.com/" TargetMode="External"/><Relationship Id="rId9" Type="http://schemas.openxmlformats.org/officeDocument/2006/relationships/hyperlink" Target="http://www.simplycodeigniter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PT" sz="4800" dirty="0" smtClean="0"/>
              <a:t>Ponto de Situação</a:t>
            </a:r>
            <a:endParaRPr lang="pt-PT" sz="4800" dirty="0"/>
          </a:p>
        </p:txBody>
      </p:sp>
    </p:spTree>
    <p:extLst>
      <p:ext uri="{BB962C8B-B14F-4D97-AF65-F5344CB8AC3E}">
        <p14:creationId xmlns:p14="http://schemas.microsoft.com/office/powerpoint/2010/main" xmlns="" val="2625219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PT" sz="2400" dirty="0" smtClean="0"/>
              <a:t>Bibliografia</a:t>
            </a:r>
            <a:endParaRPr lang="pt-PT" sz="24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1475656" y="2420888"/>
            <a:ext cx="596868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/>
              <a:t> </a:t>
            </a:r>
            <a:endParaRPr lang="pt-PT" dirty="0" smtClean="0"/>
          </a:p>
          <a:p>
            <a:pPr lvl="0"/>
            <a:r>
              <a:rPr lang="pt-PT" u="sng" dirty="0" smtClean="0">
                <a:hlinkClick r:id="rId2"/>
              </a:rPr>
              <a:t>http://diveintohtml5.info/</a:t>
            </a:r>
            <a:endParaRPr lang="pt-PT" dirty="0" smtClean="0"/>
          </a:p>
          <a:p>
            <a:pPr lvl="0"/>
            <a:r>
              <a:rPr lang="pt-PT" u="sng" dirty="0" smtClean="0">
                <a:hlinkClick r:id="rId3"/>
              </a:rPr>
              <a:t>http://net.tutsplus.com/</a:t>
            </a:r>
            <a:endParaRPr lang="pt-PT" dirty="0" smtClean="0"/>
          </a:p>
          <a:p>
            <a:pPr lvl="0"/>
            <a:r>
              <a:rPr lang="pt-PT" u="sng" dirty="0" smtClean="0">
                <a:hlinkClick r:id="rId4"/>
              </a:rPr>
              <a:t>http://tutorialcodeigniter.com/</a:t>
            </a:r>
            <a:endParaRPr lang="pt-PT" dirty="0" smtClean="0"/>
          </a:p>
          <a:p>
            <a:pPr lvl="0"/>
            <a:r>
              <a:rPr lang="pt-PT" u="sng" dirty="0" smtClean="0">
                <a:hlinkClick r:id="rId5"/>
              </a:rPr>
              <a:t>http://ellislab.com/codeigniter/user-guide/</a:t>
            </a:r>
            <a:endParaRPr lang="pt-PT" dirty="0" smtClean="0"/>
          </a:p>
          <a:p>
            <a:pPr lvl="0"/>
            <a:r>
              <a:rPr lang="pt-PT" u="sng" dirty="0" smtClean="0">
                <a:hlinkClick r:id="rId6"/>
              </a:rPr>
              <a:t>http://www.youtube.com/playlist?list=PL64C7A705EE0A57C5</a:t>
            </a:r>
            <a:endParaRPr lang="pt-PT" dirty="0" smtClean="0"/>
          </a:p>
          <a:p>
            <a:pPr lvl="0"/>
            <a:r>
              <a:rPr lang="pt-PT" u="sng" dirty="0" smtClean="0">
                <a:hlinkClick r:id="rId7"/>
              </a:rPr>
              <a:t>http://phpacademy.org</a:t>
            </a:r>
            <a:endParaRPr lang="pt-PT" dirty="0" smtClean="0"/>
          </a:p>
          <a:p>
            <a:pPr lvl="0"/>
            <a:r>
              <a:rPr lang="pt-PT" u="sng" dirty="0" smtClean="0">
                <a:hlinkClick r:id="rId8"/>
              </a:rPr>
              <a:t>http://www.2expertsdesign.com</a:t>
            </a:r>
            <a:endParaRPr lang="pt-PT" dirty="0" smtClean="0"/>
          </a:p>
          <a:p>
            <a:pPr lvl="0"/>
            <a:r>
              <a:rPr lang="pt-PT" u="sng" dirty="0" smtClean="0">
                <a:hlinkClick r:id="rId9"/>
              </a:rPr>
              <a:t>http://www.simplycodeigniter.com</a:t>
            </a:r>
            <a:endParaRPr lang="pt-PT" dirty="0" smtClean="0"/>
          </a:p>
          <a:p>
            <a:pPr lvl="0"/>
            <a:r>
              <a:rPr lang="pt-PT" u="sng" dirty="0" smtClean="0">
                <a:hlinkClick r:id="rId10"/>
              </a:rPr>
              <a:t>http://www.html5rocks.com/en</a:t>
            </a:r>
            <a:endParaRPr lang="pt-PT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35263760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PT" sz="2400" dirty="0" smtClean="0"/>
              <a:t>Framework</a:t>
            </a:r>
            <a:endParaRPr lang="pt-PT" sz="240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PT" dirty="0" smtClean="0"/>
              <a:t>Simples e Fácil de usar;</a:t>
            </a:r>
          </a:p>
          <a:p>
            <a:r>
              <a:rPr lang="pt-PT" dirty="0" smtClean="0"/>
              <a:t>Leve (tem apenas 3 </a:t>
            </a:r>
            <a:r>
              <a:rPr lang="pt-PT" dirty="0" err="1" smtClean="0"/>
              <a:t>mb</a:t>
            </a:r>
            <a:r>
              <a:rPr lang="pt-PT" dirty="0" smtClean="0"/>
              <a:t>);</a:t>
            </a:r>
          </a:p>
          <a:p>
            <a:r>
              <a:rPr lang="pt-PT" dirty="0" smtClean="0"/>
              <a:t>Funcionalidades essenciais;</a:t>
            </a:r>
          </a:p>
          <a:p>
            <a:r>
              <a:rPr lang="pt-PT" dirty="0" smtClean="0"/>
              <a:t>Ótimos recursos disponíveis;</a:t>
            </a:r>
            <a:endParaRPr lang="pt-PT" dirty="0"/>
          </a:p>
        </p:txBody>
      </p:sp>
      <p:pic>
        <p:nvPicPr>
          <p:cNvPr id="4" name="Imagem 3" descr="PPT1_CodeIgniter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55976" y="3693749"/>
            <a:ext cx="2142014" cy="2471555"/>
          </a:xfrm>
          <a:prstGeom prst="rect">
            <a:avLst/>
          </a:prstGeom>
        </p:spPr>
      </p:pic>
      <p:pic>
        <p:nvPicPr>
          <p:cNvPr id="5" name="Imagem 4" descr="PPT13_NetBeans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64557" y="2708920"/>
            <a:ext cx="2847803" cy="616970"/>
          </a:xfrm>
          <a:prstGeom prst="rect">
            <a:avLst/>
          </a:prstGeom>
        </p:spPr>
      </p:pic>
      <p:pic>
        <p:nvPicPr>
          <p:cNvPr id="7" name="Imagem 6" descr="PPT14_WampServer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60232" y="3933056"/>
            <a:ext cx="1368152" cy="136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754252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2400" dirty="0" smtClean="0"/>
              <a:t>Planeamento</a:t>
            </a:r>
            <a:endParaRPr lang="pt-PT" sz="2400" dirty="0"/>
          </a:p>
        </p:txBody>
      </p:sp>
      <p:pic>
        <p:nvPicPr>
          <p:cNvPr id="6" name="Marcador de Posição de Conteúdo 5" descr="Planeamento Gantt 2 Inicial e Anális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87624" y="2996952"/>
            <a:ext cx="5936704" cy="2484974"/>
          </a:xfrm>
        </p:spPr>
      </p:pic>
      <p:sp>
        <p:nvSpPr>
          <p:cNvPr id="7" name="CaixaDeTexto 6"/>
          <p:cNvSpPr txBox="1"/>
          <p:nvPr/>
        </p:nvSpPr>
        <p:spPr>
          <a:xfrm>
            <a:off x="1763688" y="2492896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Primeira Metade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400" b="0" i="0" u="none" strike="noStrike" kern="1200" cap="all" spc="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Planeamento</a:t>
            </a:r>
            <a:endParaRPr kumimoji="0" lang="pt-PT" sz="2400" b="0" i="0" u="none" strike="noStrike" kern="1200" cap="all" spc="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763688" y="2492896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Segunda Metade</a:t>
            </a:r>
            <a:endParaRPr lang="pt-PT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996952"/>
            <a:ext cx="5904656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PT" sz="2400" dirty="0" smtClean="0"/>
              <a:t>Caso de uso</a:t>
            </a:r>
            <a:endParaRPr lang="pt-PT" sz="2400" dirty="0"/>
          </a:p>
        </p:txBody>
      </p:sp>
      <p:pic>
        <p:nvPicPr>
          <p:cNvPr id="4" name="Marcador de Posição de Conteúdo 3" descr="PPT15_UseCas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91680" y="2541401"/>
            <a:ext cx="5760640" cy="391193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PT" sz="2400" dirty="0" smtClean="0"/>
              <a:t>Tutoriais</a:t>
            </a:r>
            <a:endParaRPr lang="pt-PT" sz="2400" dirty="0"/>
          </a:p>
        </p:txBody>
      </p:sp>
      <p:pic>
        <p:nvPicPr>
          <p:cNvPr id="5" name="Marcador de Posição de Conteúdo 4" descr="PPT2_DiveIntoHTML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19672" y="4365104"/>
            <a:ext cx="1800200" cy="844992"/>
          </a:xfrm>
        </p:spPr>
      </p:pic>
      <p:pic>
        <p:nvPicPr>
          <p:cNvPr id="6" name="Imagem 5" descr="PPT3_NetTut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7664" y="2564904"/>
            <a:ext cx="1790950" cy="571580"/>
          </a:xfrm>
          <a:prstGeom prst="rect">
            <a:avLst/>
          </a:prstGeom>
        </p:spPr>
      </p:pic>
      <p:pic>
        <p:nvPicPr>
          <p:cNvPr id="7" name="Imagem 6" descr="PPT4_PHPAcademy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03848" y="3501008"/>
            <a:ext cx="2333951" cy="543001"/>
          </a:xfrm>
          <a:prstGeom prst="rect">
            <a:avLst/>
          </a:prstGeom>
        </p:spPr>
      </p:pic>
      <p:pic>
        <p:nvPicPr>
          <p:cNvPr id="8" name="Imagem 7" descr="PPT5_2ExpertsDesig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04048" y="2564904"/>
            <a:ext cx="2464520" cy="542781"/>
          </a:xfrm>
          <a:prstGeom prst="rect">
            <a:avLst/>
          </a:prstGeom>
        </p:spPr>
      </p:pic>
      <p:pic>
        <p:nvPicPr>
          <p:cNvPr id="9" name="Imagem 8" descr="PPT6_HTML5Rocks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36096" y="4221088"/>
            <a:ext cx="1699568" cy="117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369541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pt-PT" sz="2400" dirty="0" smtClean="0"/>
              <a:t>Design</a:t>
            </a:r>
            <a:endParaRPr lang="pt-PT" sz="2400" dirty="0"/>
          </a:p>
        </p:txBody>
      </p:sp>
      <p:pic>
        <p:nvPicPr>
          <p:cNvPr id="7" name="Imagem 6" descr="PPT9_Layout Geral 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2348880"/>
            <a:ext cx="2820531" cy="2115398"/>
          </a:xfrm>
          <a:prstGeom prst="rect">
            <a:avLst/>
          </a:prstGeom>
        </p:spPr>
      </p:pic>
      <p:pic>
        <p:nvPicPr>
          <p:cNvPr id="8" name="Imagem 7" descr="PPT10_Layout Geral 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20072" y="2348880"/>
            <a:ext cx="2808312" cy="2106234"/>
          </a:xfrm>
          <a:prstGeom prst="rect">
            <a:avLst/>
          </a:prstGeom>
        </p:spPr>
      </p:pic>
      <p:pic>
        <p:nvPicPr>
          <p:cNvPr id="11" name="Imagem 10" descr="PPT11_Layout Geral 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31840" y="3501008"/>
            <a:ext cx="2808312" cy="2106234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4067944" y="2564904"/>
            <a:ext cx="901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 smtClean="0"/>
              <a:t>Maus</a:t>
            </a:r>
          </a:p>
          <a:p>
            <a:pPr algn="ctr"/>
            <a:r>
              <a:rPr lang="pt-PT" dirty="0" smtClean="0"/>
              <a:t>Designs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7079099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Design</a:t>
            </a:r>
            <a:endParaRPr lang="pt-PT" dirty="0"/>
          </a:p>
        </p:txBody>
      </p:sp>
      <p:pic>
        <p:nvPicPr>
          <p:cNvPr id="4" name="Marcador de Posição de Conteúdo 3" descr="PPT12_Layout Geral 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71006" y="2438400"/>
            <a:ext cx="6001988" cy="304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PT" sz="2400" dirty="0" smtClean="0"/>
              <a:t>Futuro</a:t>
            </a:r>
            <a:endParaRPr lang="pt-PT" sz="2400" dirty="0"/>
          </a:p>
        </p:txBody>
      </p:sp>
      <p:sp>
        <p:nvSpPr>
          <p:cNvPr id="10" name="Marcador de Posição de Conteúdo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 anchor="ctr"/>
          <a:lstStyle/>
          <a:p>
            <a:r>
              <a:rPr lang="pt-PT" dirty="0" smtClean="0"/>
              <a:t>Interface Gráfica (Botões, Menus, Cores, etc.);</a:t>
            </a:r>
          </a:p>
          <a:p>
            <a:r>
              <a:rPr lang="pt-PT" dirty="0" smtClean="0"/>
              <a:t>Definir Funcionalidades;</a:t>
            </a:r>
          </a:p>
          <a:p>
            <a:r>
              <a:rPr lang="pt-PT" dirty="0" smtClean="0"/>
              <a:t>Diagramas;</a:t>
            </a:r>
          </a:p>
          <a:p>
            <a:r>
              <a:rPr lang="pt-PT" dirty="0" smtClean="0"/>
              <a:t>Preparar para começar a programar;</a:t>
            </a:r>
          </a:p>
        </p:txBody>
      </p:sp>
    </p:spTree>
    <p:extLst>
      <p:ext uri="{BB962C8B-B14F-4D97-AF65-F5344CB8AC3E}">
        <p14:creationId xmlns:p14="http://schemas.microsoft.com/office/powerpoint/2010/main" xmlns="" val="32533604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lta costur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igor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lta costura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353</TotalTime>
  <Words>62</Words>
  <Application>Microsoft Office PowerPoint</Application>
  <PresentationFormat>Apresentação no Ecrã (4:3)</PresentationFormat>
  <Paragraphs>32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1" baseType="lpstr">
      <vt:lpstr>Alta costura</vt:lpstr>
      <vt:lpstr>Ponto de Situação</vt:lpstr>
      <vt:lpstr>Framework</vt:lpstr>
      <vt:lpstr>Planeamento</vt:lpstr>
      <vt:lpstr>Diapositivo 4</vt:lpstr>
      <vt:lpstr>Caso de uso</vt:lpstr>
      <vt:lpstr>Tutoriais</vt:lpstr>
      <vt:lpstr>Design</vt:lpstr>
      <vt:lpstr>Design</vt:lpstr>
      <vt:lpstr>Futuro</vt:lpstr>
      <vt:lpstr>Bibliografia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Estado de Arte</dc:title>
  <dc:creator>CARLOS TEIXEIRA MARTINEZ</dc:creator>
  <cp:lastModifiedBy>Carlos</cp:lastModifiedBy>
  <cp:revision>32</cp:revision>
  <dcterms:created xsi:type="dcterms:W3CDTF">2013-03-11T09:08:12Z</dcterms:created>
  <dcterms:modified xsi:type="dcterms:W3CDTF">2013-04-08T15:11:57Z</dcterms:modified>
</cp:coreProperties>
</file>