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88" r:id="rId3"/>
    <p:sldId id="289" r:id="rId4"/>
    <p:sldId id="257" r:id="rId5"/>
    <p:sldId id="275" r:id="rId6"/>
    <p:sldId id="267" r:id="rId7"/>
    <p:sldId id="290" r:id="rId8"/>
    <p:sldId id="276" r:id="rId9"/>
    <p:sldId id="277" r:id="rId10"/>
    <p:sldId id="28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60" r:id="rId21"/>
    <p:sldId id="262" r:id="rId2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A37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90" d="100"/>
          <a:sy n="90" d="100"/>
        </p:scale>
        <p:origin x="-2238" y="-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D1B924-11A0-44CE-970C-BE2B5FE4F62E}" type="doc">
      <dgm:prSet loTypeId="urn:microsoft.com/office/officeart/2005/8/layout/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EA5126A-314B-4D7A-8C77-E29FC58BF7FC}">
      <dgm:prSet phldrT="[Texto]"/>
      <dgm:spPr/>
      <dgm:t>
        <a:bodyPr/>
        <a:lstStyle/>
        <a:p>
          <a:r>
            <a:rPr lang="pt-PT" dirty="0" err="1" smtClean="0"/>
            <a:t>PDFs</a:t>
          </a:r>
          <a:endParaRPr lang="pt-PT" dirty="0"/>
        </a:p>
      </dgm:t>
    </dgm:pt>
    <dgm:pt modelId="{99130AEC-D991-44B4-8670-459A9BB02443}" type="parTrans" cxnId="{211AC63F-638D-4046-88D5-F5EFAA7E4B3F}">
      <dgm:prSet/>
      <dgm:spPr/>
      <dgm:t>
        <a:bodyPr/>
        <a:lstStyle/>
        <a:p>
          <a:endParaRPr lang="pt-PT"/>
        </a:p>
      </dgm:t>
    </dgm:pt>
    <dgm:pt modelId="{3E022AFE-DD54-4B77-A2E5-C015AF0DFA1C}" type="sibTrans" cxnId="{211AC63F-638D-4046-88D5-F5EFAA7E4B3F}">
      <dgm:prSet/>
      <dgm:spPr/>
      <dgm:t>
        <a:bodyPr/>
        <a:lstStyle/>
        <a:p>
          <a:endParaRPr lang="pt-PT"/>
        </a:p>
      </dgm:t>
    </dgm:pt>
    <dgm:pt modelId="{188566C0-1F29-4345-A2E4-15AF6135238E}">
      <dgm:prSet/>
      <dgm:spPr/>
      <dgm:t>
        <a:bodyPr/>
        <a:lstStyle/>
        <a:p>
          <a:r>
            <a:rPr lang="pt-PT" dirty="0" smtClean="0"/>
            <a:t>Remover Encriptações</a:t>
          </a:r>
          <a:endParaRPr lang="pt-PT" dirty="0"/>
        </a:p>
      </dgm:t>
    </dgm:pt>
    <dgm:pt modelId="{9D76C389-9ED0-4723-8CF8-1A084D5424CE}" type="parTrans" cxnId="{1B74F433-73DC-4FED-A130-0532CFD3406B}">
      <dgm:prSet/>
      <dgm:spPr/>
      <dgm:t>
        <a:bodyPr/>
        <a:lstStyle/>
        <a:p>
          <a:endParaRPr lang="pt-PT"/>
        </a:p>
      </dgm:t>
    </dgm:pt>
    <dgm:pt modelId="{A80208EE-8CC2-49E4-BCB1-1C5509B04771}" type="sibTrans" cxnId="{1B74F433-73DC-4FED-A130-0532CFD3406B}">
      <dgm:prSet/>
      <dgm:spPr/>
      <dgm:t>
        <a:bodyPr/>
        <a:lstStyle/>
        <a:p>
          <a:endParaRPr lang="pt-PT"/>
        </a:p>
      </dgm:t>
    </dgm:pt>
    <dgm:pt modelId="{66C75D30-60F4-4E56-A5D7-631D3205C99D}">
      <dgm:prSet/>
      <dgm:spPr/>
      <dgm:t>
        <a:bodyPr/>
        <a:lstStyle/>
        <a:p>
          <a:r>
            <a:rPr lang="pt-PT" dirty="0" smtClean="0"/>
            <a:t>Dividir PDFs em 10 páginas</a:t>
          </a:r>
          <a:endParaRPr lang="pt-PT" dirty="0"/>
        </a:p>
      </dgm:t>
    </dgm:pt>
    <dgm:pt modelId="{58A62A8C-97D9-4EBB-B149-E180B1FC3AC0}" type="parTrans" cxnId="{94518FDD-EA0E-400A-B8C1-C472127E1617}">
      <dgm:prSet/>
      <dgm:spPr/>
      <dgm:t>
        <a:bodyPr/>
        <a:lstStyle/>
        <a:p>
          <a:endParaRPr lang="pt-PT"/>
        </a:p>
      </dgm:t>
    </dgm:pt>
    <dgm:pt modelId="{A63354A3-DB2E-4811-8AA3-C29343ADE15B}" type="sibTrans" cxnId="{94518FDD-EA0E-400A-B8C1-C472127E1617}">
      <dgm:prSet/>
      <dgm:spPr/>
      <dgm:t>
        <a:bodyPr/>
        <a:lstStyle/>
        <a:p>
          <a:endParaRPr lang="pt-PT"/>
        </a:p>
      </dgm:t>
    </dgm:pt>
    <dgm:pt modelId="{95853294-34BB-48EA-A615-784B641574B8}">
      <dgm:prSet/>
      <dgm:spPr/>
      <dgm:t>
        <a:bodyPr/>
        <a:lstStyle/>
        <a:p>
          <a:r>
            <a:rPr lang="pt-PT" dirty="0" smtClean="0"/>
            <a:t>Upload para Google Docs</a:t>
          </a:r>
          <a:endParaRPr lang="pt-PT" dirty="0"/>
        </a:p>
      </dgm:t>
    </dgm:pt>
    <dgm:pt modelId="{1C3DBA6C-6306-45A9-8493-97DCF25B68A1}" type="parTrans" cxnId="{FA6BA3ED-45E6-45AD-BED8-CAEFB6981D4E}">
      <dgm:prSet/>
      <dgm:spPr/>
      <dgm:t>
        <a:bodyPr/>
        <a:lstStyle/>
        <a:p>
          <a:endParaRPr lang="pt-PT"/>
        </a:p>
      </dgm:t>
    </dgm:pt>
    <dgm:pt modelId="{D928E60C-152A-4A9D-A3FF-D9CBB3C7A29F}" type="sibTrans" cxnId="{FA6BA3ED-45E6-45AD-BED8-CAEFB6981D4E}">
      <dgm:prSet/>
      <dgm:spPr/>
      <dgm:t>
        <a:bodyPr/>
        <a:lstStyle/>
        <a:p>
          <a:endParaRPr lang="pt-PT"/>
        </a:p>
      </dgm:t>
    </dgm:pt>
    <dgm:pt modelId="{657A94DB-F2FC-4631-8031-0768DEE2EF99}">
      <dgm:prSet/>
      <dgm:spPr/>
      <dgm:t>
        <a:bodyPr/>
        <a:lstStyle/>
        <a:p>
          <a:r>
            <a:rPr lang="pt-PT" dirty="0" smtClean="0"/>
            <a:t>Conversão para txt</a:t>
          </a:r>
          <a:endParaRPr lang="pt-PT" dirty="0"/>
        </a:p>
      </dgm:t>
    </dgm:pt>
    <dgm:pt modelId="{0B224698-0789-4240-AAFB-120007E056AB}" type="parTrans" cxnId="{DAD37B6B-00CF-4445-AB74-A5DF66B1B39C}">
      <dgm:prSet/>
      <dgm:spPr/>
      <dgm:t>
        <a:bodyPr/>
        <a:lstStyle/>
        <a:p>
          <a:endParaRPr lang="pt-PT"/>
        </a:p>
      </dgm:t>
    </dgm:pt>
    <dgm:pt modelId="{1904A6D4-C973-429A-9DE9-D7DD4C01B066}" type="sibTrans" cxnId="{DAD37B6B-00CF-4445-AB74-A5DF66B1B39C}">
      <dgm:prSet/>
      <dgm:spPr/>
      <dgm:t>
        <a:bodyPr/>
        <a:lstStyle/>
        <a:p>
          <a:endParaRPr lang="pt-PT"/>
        </a:p>
      </dgm:t>
    </dgm:pt>
    <dgm:pt modelId="{31E42BF4-D813-4B62-8C63-619EB85FC2FB}">
      <dgm:prSet/>
      <dgm:spPr/>
      <dgm:t>
        <a:bodyPr/>
        <a:lstStyle/>
        <a:p>
          <a:r>
            <a:rPr lang="pt-PT" dirty="0" smtClean="0"/>
            <a:t>Download</a:t>
          </a:r>
          <a:endParaRPr lang="pt-PT" dirty="0"/>
        </a:p>
      </dgm:t>
    </dgm:pt>
    <dgm:pt modelId="{DA32F51C-75A3-432F-8446-B58A952EB380}" type="parTrans" cxnId="{73233FA8-1FD3-4C42-B9B3-DF038139A934}">
      <dgm:prSet/>
      <dgm:spPr/>
      <dgm:t>
        <a:bodyPr/>
        <a:lstStyle/>
        <a:p>
          <a:endParaRPr lang="pt-PT"/>
        </a:p>
      </dgm:t>
    </dgm:pt>
    <dgm:pt modelId="{B74AA9FF-48E8-4EE4-BC16-58C2A9E6AD4A}" type="sibTrans" cxnId="{73233FA8-1FD3-4C42-B9B3-DF038139A934}">
      <dgm:prSet/>
      <dgm:spPr/>
      <dgm:t>
        <a:bodyPr/>
        <a:lstStyle/>
        <a:p>
          <a:endParaRPr lang="pt-PT"/>
        </a:p>
      </dgm:t>
    </dgm:pt>
    <dgm:pt modelId="{F784CF02-B1AA-4A9E-B33C-432EE4D0F100}">
      <dgm:prSet/>
      <dgm:spPr/>
      <dgm:t>
        <a:bodyPr/>
        <a:lstStyle/>
        <a:p>
          <a:r>
            <a:rPr lang="pt-PT" dirty="0" smtClean="0"/>
            <a:t>Juntar, Procurar e Correção de Erros</a:t>
          </a:r>
          <a:endParaRPr lang="pt-PT" dirty="0"/>
        </a:p>
      </dgm:t>
    </dgm:pt>
    <dgm:pt modelId="{C7767B0B-DF16-4479-9A46-A87128AC080A}" type="parTrans" cxnId="{EE823948-4848-45E5-80AC-F203E286C18D}">
      <dgm:prSet/>
      <dgm:spPr/>
      <dgm:t>
        <a:bodyPr/>
        <a:lstStyle/>
        <a:p>
          <a:endParaRPr lang="pt-PT"/>
        </a:p>
      </dgm:t>
    </dgm:pt>
    <dgm:pt modelId="{9B10AA01-552B-402D-B82D-AA17283A4957}" type="sibTrans" cxnId="{EE823948-4848-45E5-80AC-F203E286C18D}">
      <dgm:prSet/>
      <dgm:spPr/>
      <dgm:t>
        <a:bodyPr/>
        <a:lstStyle/>
        <a:p>
          <a:endParaRPr lang="pt-PT"/>
        </a:p>
      </dgm:t>
    </dgm:pt>
    <dgm:pt modelId="{BC30381E-2E5A-4E46-8AB6-9F075C6D9A80}">
      <dgm:prSet/>
      <dgm:spPr/>
      <dgm:t>
        <a:bodyPr/>
        <a:lstStyle/>
        <a:p>
          <a:r>
            <a:rPr lang="pt-PT" dirty="0" smtClean="0"/>
            <a:t>Remover conteúdo desnecessário</a:t>
          </a:r>
          <a:endParaRPr lang="pt-PT" dirty="0"/>
        </a:p>
      </dgm:t>
    </dgm:pt>
    <dgm:pt modelId="{9E79E232-DAB3-49E2-8EA9-7365835BF1ED}" type="parTrans" cxnId="{C6B35480-B271-4DDF-ACAE-96173077AE90}">
      <dgm:prSet/>
      <dgm:spPr/>
      <dgm:t>
        <a:bodyPr/>
        <a:lstStyle/>
        <a:p>
          <a:endParaRPr lang="pt-PT"/>
        </a:p>
      </dgm:t>
    </dgm:pt>
    <dgm:pt modelId="{A60F8052-514C-4AA3-AA71-2873DB24D1A9}" type="sibTrans" cxnId="{C6B35480-B271-4DDF-ACAE-96173077AE90}">
      <dgm:prSet/>
      <dgm:spPr/>
      <dgm:t>
        <a:bodyPr/>
        <a:lstStyle/>
        <a:p>
          <a:endParaRPr lang="pt-PT"/>
        </a:p>
      </dgm:t>
    </dgm:pt>
    <dgm:pt modelId="{7AA4DD04-59AA-46D4-A3ED-F921BDF379A8}">
      <dgm:prSet/>
      <dgm:spPr/>
      <dgm:t>
        <a:bodyPr/>
        <a:lstStyle/>
        <a:p>
          <a:r>
            <a:rPr lang="pt-PT" dirty="0" smtClean="0"/>
            <a:t>Processar informação para ficheiros organizados</a:t>
          </a:r>
          <a:endParaRPr lang="pt-PT" dirty="0"/>
        </a:p>
      </dgm:t>
    </dgm:pt>
    <dgm:pt modelId="{BF278515-F885-4166-9B00-B0A42AC7FFC4}" type="parTrans" cxnId="{9944D9A6-005C-4675-8E81-0419199D9732}">
      <dgm:prSet/>
      <dgm:spPr/>
      <dgm:t>
        <a:bodyPr/>
        <a:lstStyle/>
        <a:p>
          <a:endParaRPr lang="pt-PT"/>
        </a:p>
      </dgm:t>
    </dgm:pt>
    <dgm:pt modelId="{AEE2CBAF-FF51-4B6D-996A-EFEA20A8F565}" type="sibTrans" cxnId="{9944D9A6-005C-4675-8E81-0419199D9732}">
      <dgm:prSet/>
      <dgm:spPr/>
      <dgm:t>
        <a:bodyPr/>
        <a:lstStyle/>
        <a:p>
          <a:endParaRPr lang="pt-PT"/>
        </a:p>
      </dgm:t>
    </dgm:pt>
    <dgm:pt modelId="{2AA4D44B-E253-48A2-8DA1-6305E2AFA602}">
      <dgm:prSet/>
      <dgm:spPr/>
      <dgm:t>
        <a:bodyPr/>
        <a:lstStyle/>
        <a:p>
          <a:r>
            <a:rPr lang="pt-PT" dirty="0" smtClean="0"/>
            <a:t>Criar ficheiros globais de suporte</a:t>
          </a:r>
          <a:endParaRPr lang="pt-PT" dirty="0"/>
        </a:p>
      </dgm:t>
    </dgm:pt>
    <dgm:pt modelId="{FC1633EC-B1C1-4AA7-8851-D6AFDBAC6171}" type="parTrans" cxnId="{E4AABDAF-A8C6-4833-A85A-7C0EA0B298F1}">
      <dgm:prSet/>
      <dgm:spPr/>
      <dgm:t>
        <a:bodyPr/>
        <a:lstStyle/>
        <a:p>
          <a:endParaRPr lang="pt-PT"/>
        </a:p>
      </dgm:t>
    </dgm:pt>
    <dgm:pt modelId="{B5B32524-3095-448E-AC8F-25A47DA12649}" type="sibTrans" cxnId="{E4AABDAF-A8C6-4833-A85A-7C0EA0B298F1}">
      <dgm:prSet/>
      <dgm:spPr/>
      <dgm:t>
        <a:bodyPr/>
        <a:lstStyle/>
        <a:p>
          <a:endParaRPr lang="pt-PT"/>
        </a:p>
      </dgm:t>
    </dgm:pt>
    <dgm:pt modelId="{8DFF1AB6-8AC6-4211-A528-0E822895D76E}" type="pres">
      <dgm:prSet presAssocID="{E6D1B924-11A0-44CE-970C-BE2B5FE4F62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60E4F641-570B-45AC-A75D-607F70A43A20}" type="pres">
      <dgm:prSet presAssocID="{3EA5126A-314B-4D7A-8C77-E29FC58BF7FC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A4D6B14-2C1A-40CB-941C-4571E62B15B6}" type="pres">
      <dgm:prSet presAssocID="{3E022AFE-DD54-4B77-A2E5-C015AF0DFA1C}" presName="sibTrans" presStyleLbl="sibTrans2D1" presStyleIdx="0" presStyleCnt="9"/>
      <dgm:spPr/>
      <dgm:t>
        <a:bodyPr/>
        <a:lstStyle/>
        <a:p>
          <a:endParaRPr lang="pt-PT"/>
        </a:p>
      </dgm:t>
    </dgm:pt>
    <dgm:pt modelId="{F5B531F3-D8A7-4241-BE6C-AAAD3CD55C5D}" type="pres">
      <dgm:prSet presAssocID="{3E022AFE-DD54-4B77-A2E5-C015AF0DFA1C}" presName="connectorText" presStyleLbl="sibTrans2D1" presStyleIdx="0" presStyleCnt="9"/>
      <dgm:spPr/>
      <dgm:t>
        <a:bodyPr/>
        <a:lstStyle/>
        <a:p>
          <a:endParaRPr lang="pt-PT"/>
        </a:p>
      </dgm:t>
    </dgm:pt>
    <dgm:pt modelId="{2B5959B3-8BA4-4083-9375-D2336C21A57F}" type="pres">
      <dgm:prSet presAssocID="{188566C0-1F29-4345-A2E4-15AF6135238E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26D9B6A-A39A-47D0-8282-217287EDBF16}" type="pres">
      <dgm:prSet presAssocID="{A80208EE-8CC2-49E4-BCB1-1C5509B04771}" presName="sibTrans" presStyleLbl="sibTrans2D1" presStyleIdx="1" presStyleCnt="9"/>
      <dgm:spPr/>
      <dgm:t>
        <a:bodyPr/>
        <a:lstStyle/>
        <a:p>
          <a:endParaRPr lang="pt-PT"/>
        </a:p>
      </dgm:t>
    </dgm:pt>
    <dgm:pt modelId="{EE578F50-B2FE-4DFE-AC0C-048FAC8CE642}" type="pres">
      <dgm:prSet presAssocID="{A80208EE-8CC2-49E4-BCB1-1C5509B04771}" presName="connectorText" presStyleLbl="sibTrans2D1" presStyleIdx="1" presStyleCnt="9"/>
      <dgm:spPr/>
      <dgm:t>
        <a:bodyPr/>
        <a:lstStyle/>
        <a:p>
          <a:endParaRPr lang="pt-PT"/>
        </a:p>
      </dgm:t>
    </dgm:pt>
    <dgm:pt modelId="{50E6AD57-AAC4-469D-AD94-9C1DC467BD3B}" type="pres">
      <dgm:prSet presAssocID="{66C75D30-60F4-4E56-A5D7-631D3205C99D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A6021BA-08F9-45E8-8DAB-D429605AD188}" type="pres">
      <dgm:prSet presAssocID="{A63354A3-DB2E-4811-8AA3-C29343ADE15B}" presName="sibTrans" presStyleLbl="sibTrans2D1" presStyleIdx="2" presStyleCnt="9"/>
      <dgm:spPr/>
      <dgm:t>
        <a:bodyPr/>
        <a:lstStyle/>
        <a:p>
          <a:endParaRPr lang="pt-PT"/>
        </a:p>
      </dgm:t>
    </dgm:pt>
    <dgm:pt modelId="{7A853BAF-9503-4E5A-BD0F-14EA2CBED5A9}" type="pres">
      <dgm:prSet presAssocID="{A63354A3-DB2E-4811-8AA3-C29343ADE15B}" presName="connectorText" presStyleLbl="sibTrans2D1" presStyleIdx="2" presStyleCnt="9"/>
      <dgm:spPr/>
      <dgm:t>
        <a:bodyPr/>
        <a:lstStyle/>
        <a:p>
          <a:endParaRPr lang="pt-PT"/>
        </a:p>
      </dgm:t>
    </dgm:pt>
    <dgm:pt modelId="{03014C57-86B7-46FD-915F-30E6746AC92B}" type="pres">
      <dgm:prSet presAssocID="{95853294-34BB-48EA-A615-784B641574B8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2821BD3-08BD-498D-B089-3F11729B7698}" type="pres">
      <dgm:prSet presAssocID="{D928E60C-152A-4A9D-A3FF-D9CBB3C7A29F}" presName="sibTrans" presStyleLbl="sibTrans2D1" presStyleIdx="3" presStyleCnt="9"/>
      <dgm:spPr/>
      <dgm:t>
        <a:bodyPr/>
        <a:lstStyle/>
        <a:p>
          <a:endParaRPr lang="pt-PT"/>
        </a:p>
      </dgm:t>
    </dgm:pt>
    <dgm:pt modelId="{68314239-7362-4F90-9842-0CB7772725F2}" type="pres">
      <dgm:prSet presAssocID="{D928E60C-152A-4A9D-A3FF-D9CBB3C7A29F}" presName="connectorText" presStyleLbl="sibTrans2D1" presStyleIdx="3" presStyleCnt="9"/>
      <dgm:spPr/>
      <dgm:t>
        <a:bodyPr/>
        <a:lstStyle/>
        <a:p>
          <a:endParaRPr lang="pt-PT"/>
        </a:p>
      </dgm:t>
    </dgm:pt>
    <dgm:pt modelId="{E1EF0436-0A05-4512-89E0-47222D50C6E0}" type="pres">
      <dgm:prSet presAssocID="{657A94DB-F2FC-4631-8031-0768DEE2EF99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085173E-8D5F-4537-BFE1-FC4055FE5908}" type="pres">
      <dgm:prSet presAssocID="{1904A6D4-C973-429A-9DE9-D7DD4C01B066}" presName="sibTrans" presStyleLbl="sibTrans2D1" presStyleIdx="4" presStyleCnt="9"/>
      <dgm:spPr/>
      <dgm:t>
        <a:bodyPr/>
        <a:lstStyle/>
        <a:p>
          <a:endParaRPr lang="pt-PT"/>
        </a:p>
      </dgm:t>
    </dgm:pt>
    <dgm:pt modelId="{32951F6A-C21B-4D56-964E-6E5996B82CEE}" type="pres">
      <dgm:prSet presAssocID="{1904A6D4-C973-429A-9DE9-D7DD4C01B066}" presName="connectorText" presStyleLbl="sibTrans2D1" presStyleIdx="4" presStyleCnt="9"/>
      <dgm:spPr/>
      <dgm:t>
        <a:bodyPr/>
        <a:lstStyle/>
        <a:p>
          <a:endParaRPr lang="pt-PT"/>
        </a:p>
      </dgm:t>
    </dgm:pt>
    <dgm:pt modelId="{8D82776D-9880-4080-8304-601EA5B2B168}" type="pres">
      <dgm:prSet presAssocID="{31E42BF4-D813-4B62-8C63-619EB85FC2FB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C122DA0-0043-4C3C-8B5D-713B4EFA68C3}" type="pres">
      <dgm:prSet presAssocID="{B74AA9FF-48E8-4EE4-BC16-58C2A9E6AD4A}" presName="sibTrans" presStyleLbl="sibTrans2D1" presStyleIdx="5" presStyleCnt="9"/>
      <dgm:spPr/>
      <dgm:t>
        <a:bodyPr/>
        <a:lstStyle/>
        <a:p>
          <a:endParaRPr lang="pt-PT"/>
        </a:p>
      </dgm:t>
    </dgm:pt>
    <dgm:pt modelId="{A9A07A42-5516-4B52-8F44-5D11DA505684}" type="pres">
      <dgm:prSet presAssocID="{B74AA9FF-48E8-4EE4-BC16-58C2A9E6AD4A}" presName="connectorText" presStyleLbl="sibTrans2D1" presStyleIdx="5" presStyleCnt="9"/>
      <dgm:spPr/>
      <dgm:t>
        <a:bodyPr/>
        <a:lstStyle/>
        <a:p>
          <a:endParaRPr lang="pt-PT"/>
        </a:p>
      </dgm:t>
    </dgm:pt>
    <dgm:pt modelId="{99961F25-C2AC-4415-B28A-C2C7DDA37DDE}" type="pres">
      <dgm:prSet presAssocID="{F784CF02-B1AA-4A9E-B33C-432EE4D0F100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B40F0FF-7F3C-4166-93E2-DFADA6C6DB78}" type="pres">
      <dgm:prSet presAssocID="{9B10AA01-552B-402D-B82D-AA17283A4957}" presName="sibTrans" presStyleLbl="sibTrans2D1" presStyleIdx="6" presStyleCnt="9"/>
      <dgm:spPr/>
      <dgm:t>
        <a:bodyPr/>
        <a:lstStyle/>
        <a:p>
          <a:endParaRPr lang="pt-PT"/>
        </a:p>
      </dgm:t>
    </dgm:pt>
    <dgm:pt modelId="{43382C19-0F15-4084-B043-5E6D5A0300A1}" type="pres">
      <dgm:prSet presAssocID="{9B10AA01-552B-402D-B82D-AA17283A4957}" presName="connectorText" presStyleLbl="sibTrans2D1" presStyleIdx="6" presStyleCnt="9"/>
      <dgm:spPr/>
      <dgm:t>
        <a:bodyPr/>
        <a:lstStyle/>
        <a:p>
          <a:endParaRPr lang="pt-PT"/>
        </a:p>
      </dgm:t>
    </dgm:pt>
    <dgm:pt modelId="{1760404C-4EA4-4EF4-916D-B60EA5481D0B}" type="pres">
      <dgm:prSet presAssocID="{BC30381E-2E5A-4E46-8AB6-9F075C6D9A80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1010C93-A24F-4A6B-96E1-61A268A2E07B}" type="pres">
      <dgm:prSet presAssocID="{A60F8052-514C-4AA3-AA71-2873DB24D1A9}" presName="sibTrans" presStyleLbl="sibTrans2D1" presStyleIdx="7" presStyleCnt="9"/>
      <dgm:spPr/>
      <dgm:t>
        <a:bodyPr/>
        <a:lstStyle/>
        <a:p>
          <a:endParaRPr lang="pt-PT"/>
        </a:p>
      </dgm:t>
    </dgm:pt>
    <dgm:pt modelId="{CF828EFE-FBCF-425F-A728-D4534632FBC9}" type="pres">
      <dgm:prSet presAssocID="{A60F8052-514C-4AA3-AA71-2873DB24D1A9}" presName="connectorText" presStyleLbl="sibTrans2D1" presStyleIdx="7" presStyleCnt="9"/>
      <dgm:spPr/>
      <dgm:t>
        <a:bodyPr/>
        <a:lstStyle/>
        <a:p>
          <a:endParaRPr lang="pt-PT"/>
        </a:p>
      </dgm:t>
    </dgm:pt>
    <dgm:pt modelId="{703CA84C-1F3C-40D0-8AC7-2CB8895BF0C9}" type="pres">
      <dgm:prSet presAssocID="{7AA4DD04-59AA-46D4-A3ED-F921BDF379A8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BC52B0D-C2BB-4379-B09D-F6BC8B25C4F3}" type="pres">
      <dgm:prSet presAssocID="{AEE2CBAF-FF51-4B6D-996A-EFEA20A8F565}" presName="sibTrans" presStyleLbl="sibTrans2D1" presStyleIdx="8" presStyleCnt="9"/>
      <dgm:spPr/>
      <dgm:t>
        <a:bodyPr/>
        <a:lstStyle/>
        <a:p>
          <a:endParaRPr lang="pt-PT"/>
        </a:p>
      </dgm:t>
    </dgm:pt>
    <dgm:pt modelId="{9804E9BA-E3CF-4352-BCC0-770F39B04BED}" type="pres">
      <dgm:prSet presAssocID="{AEE2CBAF-FF51-4B6D-996A-EFEA20A8F565}" presName="connectorText" presStyleLbl="sibTrans2D1" presStyleIdx="8" presStyleCnt="9"/>
      <dgm:spPr/>
      <dgm:t>
        <a:bodyPr/>
        <a:lstStyle/>
        <a:p>
          <a:endParaRPr lang="pt-PT"/>
        </a:p>
      </dgm:t>
    </dgm:pt>
    <dgm:pt modelId="{2D19D36B-E530-417F-AFA7-97FDCE3501FA}" type="pres">
      <dgm:prSet presAssocID="{2AA4D44B-E253-48A2-8DA1-6305E2AFA602}" presName="node" presStyleLbl="node1" presStyleIdx="9" presStyleCnt="10" custLinFactNeighborX="-820" custLinFactNeighborY="-49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21BE2DDF-4462-4AFB-9298-695E66F42FFB}" type="presOf" srcId="{A63354A3-DB2E-4811-8AA3-C29343ADE15B}" destId="{7A853BAF-9503-4E5A-BD0F-14EA2CBED5A9}" srcOrd="1" destOrd="0" presId="urn:microsoft.com/office/officeart/2005/8/layout/process5"/>
    <dgm:cxn modelId="{78D6C9A3-15EA-4B86-A1AE-A3B166E371C7}" type="presOf" srcId="{3E022AFE-DD54-4B77-A2E5-C015AF0DFA1C}" destId="{F5B531F3-D8A7-4241-BE6C-AAAD3CD55C5D}" srcOrd="1" destOrd="0" presId="urn:microsoft.com/office/officeart/2005/8/layout/process5"/>
    <dgm:cxn modelId="{6243DBCE-C590-467B-81F7-7BC739AC9FDF}" type="presOf" srcId="{A60F8052-514C-4AA3-AA71-2873DB24D1A9}" destId="{31010C93-A24F-4A6B-96E1-61A268A2E07B}" srcOrd="0" destOrd="0" presId="urn:microsoft.com/office/officeart/2005/8/layout/process5"/>
    <dgm:cxn modelId="{94518FDD-EA0E-400A-B8C1-C472127E1617}" srcId="{E6D1B924-11A0-44CE-970C-BE2B5FE4F62E}" destId="{66C75D30-60F4-4E56-A5D7-631D3205C99D}" srcOrd="2" destOrd="0" parTransId="{58A62A8C-97D9-4EBB-B149-E180B1FC3AC0}" sibTransId="{A63354A3-DB2E-4811-8AA3-C29343ADE15B}"/>
    <dgm:cxn modelId="{E4AABDAF-A8C6-4833-A85A-7C0EA0B298F1}" srcId="{E6D1B924-11A0-44CE-970C-BE2B5FE4F62E}" destId="{2AA4D44B-E253-48A2-8DA1-6305E2AFA602}" srcOrd="9" destOrd="0" parTransId="{FC1633EC-B1C1-4AA7-8851-D6AFDBAC6171}" sibTransId="{B5B32524-3095-448E-AC8F-25A47DA12649}"/>
    <dgm:cxn modelId="{52C8CD72-08FF-4AC6-A8B9-90411290F8E2}" type="presOf" srcId="{E6D1B924-11A0-44CE-970C-BE2B5FE4F62E}" destId="{8DFF1AB6-8AC6-4211-A528-0E822895D76E}" srcOrd="0" destOrd="0" presId="urn:microsoft.com/office/officeart/2005/8/layout/process5"/>
    <dgm:cxn modelId="{CBF5499F-5D36-4031-B2B7-F624D35F9DA4}" type="presOf" srcId="{B74AA9FF-48E8-4EE4-BC16-58C2A9E6AD4A}" destId="{2C122DA0-0043-4C3C-8B5D-713B4EFA68C3}" srcOrd="0" destOrd="0" presId="urn:microsoft.com/office/officeart/2005/8/layout/process5"/>
    <dgm:cxn modelId="{470AC98B-1E41-47A3-B774-ABF5C12DCB1B}" type="presOf" srcId="{A63354A3-DB2E-4811-8AA3-C29343ADE15B}" destId="{FA6021BA-08F9-45E8-8DAB-D429605AD188}" srcOrd="0" destOrd="0" presId="urn:microsoft.com/office/officeart/2005/8/layout/process5"/>
    <dgm:cxn modelId="{2426B74F-3920-47A1-ABB3-C50260819403}" type="presOf" srcId="{AEE2CBAF-FF51-4B6D-996A-EFEA20A8F565}" destId="{0BC52B0D-C2BB-4379-B09D-F6BC8B25C4F3}" srcOrd="0" destOrd="0" presId="urn:microsoft.com/office/officeart/2005/8/layout/process5"/>
    <dgm:cxn modelId="{BC032E90-4363-441F-90A7-B686C9D33024}" type="presOf" srcId="{657A94DB-F2FC-4631-8031-0768DEE2EF99}" destId="{E1EF0436-0A05-4512-89E0-47222D50C6E0}" srcOrd="0" destOrd="0" presId="urn:microsoft.com/office/officeart/2005/8/layout/process5"/>
    <dgm:cxn modelId="{BF7A9542-23F3-42DE-B3C3-C38EA616FB3B}" type="presOf" srcId="{AEE2CBAF-FF51-4B6D-996A-EFEA20A8F565}" destId="{9804E9BA-E3CF-4352-BCC0-770F39B04BED}" srcOrd="1" destOrd="0" presId="urn:microsoft.com/office/officeart/2005/8/layout/process5"/>
    <dgm:cxn modelId="{05C2E622-6075-441E-AA59-49DED6CE956F}" type="presOf" srcId="{7AA4DD04-59AA-46D4-A3ED-F921BDF379A8}" destId="{703CA84C-1F3C-40D0-8AC7-2CB8895BF0C9}" srcOrd="0" destOrd="0" presId="urn:microsoft.com/office/officeart/2005/8/layout/process5"/>
    <dgm:cxn modelId="{211AC63F-638D-4046-88D5-F5EFAA7E4B3F}" srcId="{E6D1B924-11A0-44CE-970C-BE2B5FE4F62E}" destId="{3EA5126A-314B-4D7A-8C77-E29FC58BF7FC}" srcOrd="0" destOrd="0" parTransId="{99130AEC-D991-44B4-8670-459A9BB02443}" sibTransId="{3E022AFE-DD54-4B77-A2E5-C015AF0DFA1C}"/>
    <dgm:cxn modelId="{ACBE6433-E1BC-48C5-947D-D204BA378D35}" type="presOf" srcId="{A80208EE-8CC2-49E4-BCB1-1C5509B04771}" destId="{D26D9B6A-A39A-47D0-8282-217287EDBF16}" srcOrd="0" destOrd="0" presId="urn:microsoft.com/office/officeart/2005/8/layout/process5"/>
    <dgm:cxn modelId="{A42E33A2-EE05-4CC3-9F0D-2FB2DB9DE655}" type="presOf" srcId="{A80208EE-8CC2-49E4-BCB1-1C5509B04771}" destId="{EE578F50-B2FE-4DFE-AC0C-048FAC8CE642}" srcOrd="1" destOrd="0" presId="urn:microsoft.com/office/officeart/2005/8/layout/process5"/>
    <dgm:cxn modelId="{91F24D40-9FA7-44D3-B398-F0253DB15B19}" type="presOf" srcId="{1904A6D4-C973-429A-9DE9-D7DD4C01B066}" destId="{D085173E-8D5F-4537-BFE1-FC4055FE5908}" srcOrd="0" destOrd="0" presId="urn:microsoft.com/office/officeart/2005/8/layout/process5"/>
    <dgm:cxn modelId="{EE823948-4848-45E5-80AC-F203E286C18D}" srcId="{E6D1B924-11A0-44CE-970C-BE2B5FE4F62E}" destId="{F784CF02-B1AA-4A9E-B33C-432EE4D0F100}" srcOrd="6" destOrd="0" parTransId="{C7767B0B-DF16-4479-9A46-A87128AC080A}" sibTransId="{9B10AA01-552B-402D-B82D-AA17283A4957}"/>
    <dgm:cxn modelId="{DAD37B6B-00CF-4445-AB74-A5DF66B1B39C}" srcId="{E6D1B924-11A0-44CE-970C-BE2B5FE4F62E}" destId="{657A94DB-F2FC-4631-8031-0768DEE2EF99}" srcOrd="4" destOrd="0" parTransId="{0B224698-0789-4240-AAFB-120007E056AB}" sibTransId="{1904A6D4-C973-429A-9DE9-D7DD4C01B066}"/>
    <dgm:cxn modelId="{46A9AADA-E01A-4232-A930-BE048F8CA5C7}" type="presOf" srcId="{A60F8052-514C-4AA3-AA71-2873DB24D1A9}" destId="{CF828EFE-FBCF-425F-A728-D4534632FBC9}" srcOrd="1" destOrd="0" presId="urn:microsoft.com/office/officeart/2005/8/layout/process5"/>
    <dgm:cxn modelId="{AE40836E-3A3F-4505-8FDF-3B602F226C90}" type="presOf" srcId="{9B10AA01-552B-402D-B82D-AA17283A4957}" destId="{FB40F0FF-7F3C-4166-93E2-DFADA6C6DB78}" srcOrd="0" destOrd="0" presId="urn:microsoft.com/office/officeart/2005/8/layout/process5"/>
    <dgm:cxn modelId="{7C925F76-0910-43B8-B8D2-71FFCACA4D40}" type="presOf" srcId="{D928E60C-152A-4A9D-A3FF-D9CBB3C7A29F}" destId="{68314239-7362-4F90-9842-0CB7772725F2}" srcOrd="1" destOrd="0" presId="urn:microsoft.com/office/officeart/2005/8/layout/process5"/>
    <dgm:cxn modelId="{38E35B65-EB27-4D36-BA1A-A1233F81EB49}" type="presOf" srcId="{BC30381E-2E5A-4E46-8AB6-9F075C6D9A80}" destId="{1760404C-4EA4-4EF4-916D-B60EA5481D0B}" srcOrd="0" destOrd="0" presId="urn:microsoft.com/office/officeart/2005/8/layout/process5"/>
    <dgm:cxn modelId="{883C2983-F62F-4926-BF19-38B2B30F086B}" type="presOf" srcId="{9B10AA01-552B-402D-B82D-AA17283A4957}" destId="{43382C19-0F15-4084-B043-5E6D5A0300A1}" srcOrd="1" destOrd="0" presId="urn:microsoft.com/office/officeart/2005/8/layout/process5"/>
    <dgm:cxn modelId="{1B74F433-73DC-4FED-A130-0532CFD3406B}" srcId="{E6D1B924-11A0-44CE-970C-BE2B5FE4F62E}" destId="{188566C0-1F29-4345-A2E4-15AF6135238E}" srcOrd="1" destOrd="0" parTransId="{9D76C389-9ED0-4723-8CF8-1A084D5424CE}" sibTransId="{A80208EE-8CC2-49E4-BCB1-1C5509B04771}"/>
    <dgm:cxn modelId="{64228E92-BB8F-4A21-8377-80D7EFB6C09B}" type="presOf" srcId="{2AA4D44B-E253-48A2-8DA1-6305E2AFA602}" destId="{2D19D36B-E530-417F-AFA7-97FDCE3501FA}" srcOrd="0" destOrd="0" presId="urn:microsoft.com/office/officeart/2005/8/layout/process5"/>
    <dgm:cxn modelId="{31E083B2-545D-421C-AFFD-6E879632730B}" type="presOf" srcId="{B74AA9FF-48E8-4EE4-BC16-58C2A9E6AD4A}" destId="{A9A07A42-5516-4B52-8F44-5D11DA505684}" srcOrd="1" destOrd="0" presId="urn:microsoft.com/office/officeart/2005/8/layout/process5"/>
    <dgm:cxn modelId="{C6B35480-B271-4DDF-ACAE-96173077AE90}" srcId="{E6D1B924-11A0-44CE-970C-BE2B5FE4F62E}" destId="{BC30381E-2E5A-4E46-8AB6-9F075C6D9A80}" srcOrd="7" destOrd="0" parTransId="{9E79E232-DAB3-49E2-8EA9-7365835BF1ED}" sibTransId="{A60F8052-514C-4AA3-AA71-2873DB24D1A9}"/>
    <dgm:cxn modelId="{38CFA064-885B-468F-A783-94B3D3ADA703}" type="presOf" srcId="{F784CF02-B1AA-4A9E-B33C-432EE4D0F100}" destId="{99961F25-C2AC-4415-B28A-C2C7DDA37DDE}" srcOrd="0" destOrd="0" presId="urn:microsoft.com/office/officeart/2005/8/layout/process5"/>
    <dgm:cxn modelId="{770E118C-D8DE-40E5-95F2-334FCF183F9E}" type="presOf" srcId="{3EA5126A-314B-4D7A-8C77-E29FC58BF7FC}" destId="{60E4F641-570B-45AC-A75D-607F70A43A20}" srcOrd="0" destOrd="0" presId="urn:microsoft.com/office/officeart/2005/8/layout/process5"/>
    <dgm:cxn modelId="{73233FA8-1FD3-4C42-B9B3-DF038139A934}" srcId="{E6D1B924-11A0-44CE-970C-BE2B5FE4F62E}" destId="{31E42BF4-D813-4B62-8C63-619EB85FC2FB}" srcOrd="5" destOrd="0" parTransId="{DA32F51C-75A3-432F-8446-B58A952EB380}" sibTransId="{B74AA9FF-48E8-4EE4-BC16-58C2A9E6AD4A}"/>
    <dgm:cxn modelId="{FA6BA3ED-45E6-45AD-BED8-CAEFB6981D4E}" srcId="{E6D1B924-11A0-44CE-970C-BE2B5FE4F62E}" destId="{95853294-34BB-48EA-A615-784B641574B8}" srcOrd="3" destOrd="0" parTransId="{1C3DBA6C-6306-45A9-8493-97DCF25B68A1}" sibTransId="{D928E60C-152A-4A9D-A3FF-D9CBB3C7A29F}"/>
    <dgm:cxn modelId="{1E9E0C16-E84E-4C32-A5EB-67E5255DE3CD}" type="presOf" srcId="{66C75D30-60F4-4E56-A5D7-631D3205C99D}" destId="{50E6AD57-AAC4-469D-AD94-9C1DC467BD3B}" srcOrd="0" destOrd="0" presId="urn:microsoft.com/office/officeart/2005/8/layout/process5"/>
    <dgm:cxn modelId="{B1F15841-E44A-4839-AFEA-0ACEEDC36368}" type="presOf" srcId="{188566C0-1F29-4345-A2E4-15AF6135238E}" destId="{2B5959B3-8BA4-4083-9375-D2336C21A57F}" srcOrd="0" destOrd="0" presId="urn:microsoft.com/office/officeart/2005/8/layout/process5"/>
    <dgm:cxn modelId="{9944D9A6-005C-4675-8E81-0419199D9732}" srcId="{E6D1B924-11A0-44CE-970C-BE2B5FE4F62E}" destId="{7AA4DD04-59AA-46D4-A3ED-F921BDF379A8}" srcOrd="8" destOrd="0" parTransId="{BF278515-F885-4166-9B00-B0A42AC7FFC4}" sibTransId="{AEE2CBAF-FF51-4B6D-996A-EFEA20A8F565}"/>
    <dgm:cxn modelId="{392A6B6D-82AE-4834-A55E-B9A5BAE2B1A7}" type="presOf" srcId="{31E42BF4-D813-4B62-8C63-619EB85FC2FB}" destId="{8D82776D-9880-4080-8304-601EA5B2B168}" srcOrd="0" destOrd="0" presId="urn:microsoft.com/office/officeart/2005/8/layout/process5"/>
    <dgm:cxn modelId="{65C63F97-9CE8-4A21-A539-6C6FD74BDB5C}" type="presOf" srcId="{D928E60C-152A-4A9D-A3FF-D9CBB3C7A29F}" destId="{52821BD3-08BD-498D-B089-3F11729B7698}" srcOrd="0" destOrd="0" presId="urn:microsoft.com/office/officeart/2005/8/layout/process5"/>
    <dgm:cxn modelId="{0D92E3C5-A498-4D42-B691-5179F115688D}" type="presOf" srcId="{1904A6D4-C973-429A-9DE9-D7DD4C01B066}" destId="{32951F6A-C21B-4D56-964E-6E5996B82CEE}" srcOrd="1" destOrd="0" presId="urn:microsoft.com/office/officeart/2005/8/layout/process5"/>
    <dgm:cxn modelId="{AE65BCF0-D7EE-4B2C-8296-A8D084DDCECB}" type="presOf" srcId="{3E022AFE-DD54-4B77-A2E5-C015AF0DFA1C}" destId="{DA4D6B14-2C1A-40CB-941C-4571E62B15B6}" srcOrd="0" destOrd="0" presId="urn:microsoft.com/office/officeart/2005/8/layout/process5"/>
    <dgm:cxn modelId="{E9821B87-D337-4A01-B0B7-50509BA56708}" type="presOf" srcId="{95853294-34BB-48EA-A615-784B641574B8}" destId="{03014C57-86B7-46FD-915F-30E6746AC92B}" srcOrd="0" destOrd="0" presId="urn:microsoft.com/office/officeart/2005/8/layout/process5"/>
    <dgm:cxn modelId="{B9A6311D-A6F2-4D71-823E-4D96A2CC7B3A}" type="presParOf" srcId="{8DFF1AB6-8AC6-4211-A528-0E822895D76E}" destId="{60E4F641-570B-45AC-A75D-607F70A43A20}" srcOrd="0" destOrd="0" presId="urn:microsoft.com/office/officeart/2005/8/layout/process5"/>
    <dgm:cxn modelId="{32F1BAD0-2136-4737-93DE-48550557F543}" type="presParOf" srcId="{8DFF1AB6-8AC6-4211-A528-0E822895D76E}" destId="{DA4D6B14-2C1A-40CB-941C-4571E62B15B6}" srcOrd="1" destOrd="0" presId="urn:microsoft.com/office/officeart/2005/8/layout/process5"/>
    <dgm:cxn modelId="{58D74503-4E6E-4E36-9D94-4EE9F901244F}" type="presParOf" srcId="{DA4D6B14-2C1A-40CB-941C-4571E62B15B6}" destId="{F5B531F3-D8A7-4241-BE6C-AAAD3CD55C5D}" srcOrd="0" destOrd="0" presId="urn:microsoft.com/office/officeart/2005/8/layout/process5"/>
    <dgm:cxn modelId="{390413A8-1E82-476C-9C3B-ABC19F30FC87}" type="presParOf" srcId="{8DFF1AB6-8AC6-4211-A528-0E822895D76E}" destId="{2B5959B3-8BA4-4083-9375-D2336C21A57F}" srcOrd="2" destOrd="0" presId="urn:microsoft.com/office/officeart/2005/8/layout/process5"/>
    <dgm:cxn modelId="{A558775D-E914-4EDA-9466-46329FA1903B}" type="presParOf" srcId="{8DFF1AB6-8AC6-4211-A528-0E822895D76E}" destId="{D26D9B6A-A39A-47D0-8282-217287EDBF16}" srcOrd="3" destOrd="0" presId="urn:microsoft.com/office/officeart/2005/8/layout/process5"/>
    <dgm:cxn modelId="{E35323B9-A1F8-44CA-B9C7-5D4219CFF83D}" type="presParOf" srcId="{D26D9B6A-A39A-47D0-8282-217287EDBF16}" destId="{EE578F50-B2FE-4DFE-AC0C-048FAC8CE642}" srcOrd="0" destOrd="0" presId="urn:microsoft.com/office/officeart/2005/8/layout/process5"/>
    <dgm:cxn modelId="{BE4B0501-44AF-4230-A9F3-50AB10CC126E}" type="presParOf" srcId="{8DFF1AB6-8AC6-4211-A528-0E822895D76E}" destId="{50E6AD57-AAC4-469D-AD94-9C1DC467BD3B}" srcOrd="4" destOrd="0" presId="urn:microsoft.com/office/officeart/2005/8/layout/process5"/>
    <dgm:cxn modelId="{9503049E-1B27-4C17-BD3E-331FA31D17F6}" type="presParOf" srcId="{8DFF1AB6-8AC6-4211-A528-0E822895D76E}" destId="{FA6021BA-08F9-45E8-8DAB-D429605AD188}" srcOrd="5" destOrd="0" presId="urn:microsoft.com/office/officeart/2005/8/layout/process5"/>
    <dgm:cxn modelId="{3093C812-DF76-472D-A53D-59A16F924FE4}" type="presParOf" srcId="{FA6021BA-08F9-45E8-8DAB-D429605AD188}" destId="{7A853BAF-9503-4E5A-BD0F-14EA2CBED5A9}" srcOrd="0" destOrd="0" presId="urn:microsoft.com/office/officeart/2005/8/layout/process5"/>
    <dgm:cxn modelId="{5EF44346-131C-4480-A94B-6BC30A46D3DB}" type="presParOf" srcId="{8DFF1AB6-8AC6-4211-A528-0E822895D76E}" destId="{03014C57-86B7-46FD-915F-30E6746AC92B}" srcOrd="6" destOrd="0" presId="urn:microsoft.com/office/officeart/2005/8/layout/process5"/>
    <dgm:cxn modelId="{A9D33BE1-1E41-4B94-A8B3-89A6B1E7D1DA}" type="presParOf" srcId="{8DFF1AB6-8AC6-4211-A528-0E822895D76E}" destId="{52821BD3-08BD-498D-B089-3F11729B7698}" srcOrd="7" destOrd="0" presId="urn:microsoft.com/office/officeart/2005/8/layout/process5"/>
    <dgm:cxn modelId="{8486A26D-910A-4597-AA1D-E5CF7A8DEF25}" type="presParOf" srcId="{52821BD3-08BD-498D-B089-3F11729B7698}" destId="{68314239-7362-4F90-9842-0CB7772725F2}" srcOrd="0" destOrd="0" presId="urn:microsoft.com/office/officeart/2005/8/layout/process5"/>
    <dgm:cxn modelId="{A25DF6C4-6149-47C8-86E8-C08F8ACE434D}" type="presParOf" srcId="{8DFF1AB6-8AC6-4211-A528-0E822895D76E}" destId="{E1EF0436-0A05-4512-89E0-47222D50C6E0}" srcOrd="8" destOrd="0" presId="urn:microsoft.com/office/officeart/2005/8/layout/process5"/>
    <dgm:cxn modelId="{4278A96B-ADEA-46A4-B291-6C7214D277D0}" type="presParOf" srcId="{8DFF1AB6-8AC6-4211-A528-0E822895D76E}" destId="{D085173E-8D5F-4537-BFE1-FC4055FE5908}" srcOrd="9" destOrd="0" presId="urn:microsoft.com/office/officeart/2005/8/layout/process5"/>
    <dgm:cxn modelId="{422DE971-65B3-4858-8B28-739D94CD1648}" type="presParOf" srcId="{D085173E-8D5F-4537-BFE1-FC4055FE5908}" destId="{32951F6A-C21B-4D56-964E-6E5996B82CEE}" srcOrd="0" destOrd="0" presId="urn:microsoft.com/office/officeart/2005/8/layout/process5"/>
    <dgm:cxn modelId="{CD695712-ED97-491F-8D88-D7B5B8345019}" type="presParOf" srcId="{8DFF1AB6-8AC6-4211-A528-0E822895D76E}" destId="{8D82776D-9880-4080-8304-601EA5B2B168}" srcOrd="10" destOrd="0" presId="urn:microsoft.com/office/officeart/2005/8/layout/process5"/>
    <dgm:cxn modelId="{4A9F8727-D0DF-41EA-B6D1-DF278F719A88}" type="presParOf" srcId="{8DFF1AB6-8AC6-4211-A528-0E822895D76E}" destId="{2C122DA0-0043-4C3C-8B5D-713B4EFA68C3}" srcOrd="11" destOrd="0" presId="urn:microsoft.com/office/officeart/2005/8/layout/process5"/>
    <dgm:cxn modelId="{89FCB049-8468-40AF-8D5A-4F625CB19338}" type="presParOf" srcId="{2C122DA0-0043-4C3C-8B5D-713B4EFA68C3}" destId="{A9A07A42-5516-4B52-8F44-5D11DA505684}" srcOrd="0" destOrd="0" presId="urn:microsoft.com/office/officeart/2005/8/layout/process5"/>
    <dgm:cxn modelId="{010072F4-CCF1-4DBC-B1F5-30B80DCF42C1}" type="presParOf" srcId="{8DFF1AB6-8AC6-4211-A528-0E822895D76E}" destId="{99961F25-C2AC-4415-B28A-C2C7DDA37DDE}" srcOrd="12" destOrd="0" presId="urn:microsoft.com/office/officeart/2005/8/layout/process5"/>
    <dgm:cxn modelId="{D36F4BE1-8C31-4C25-AA5B-9F1DF6621356}" type="presParOf" srcId="{8DFF1AB6-8AC6-4211-A528-0E822895D76E}" destId="{FB40F0FF-7F3C-4166-93E2-DFADA6C6DB78}" srcOrd="13" destOrd="0" presId="urn:microsoft.com/office/officeart/2005/8/layout/process5"/>
    <dgm:cxn modelId="{820943FE-2889-456E-97DC-DEE965890192}" type="presParOf" srcId="{FB40F0FF-7F3C-4166-93E2-DFADA6C6DB78}" destId="{43382C19-0F15-4084-B043-5E6D5A0300A1}" srcOrd="0" destOrd="0" presId="urn:microsoft.com/office/officeart/2005/8/layout/process5"/>
    <dgm:cxn modelId="{8E575DDB-563D-45CD-ABD5-486BAE897EBF}" type="presParOf" srcId="{8DFF1AB6-8AC6-4211-A528-0E822895D76E}" destId="{1760404C-4EA4-4EF4-916D-B60EA5481D0B}" srcOrd="14" destOrd="0" presId="urn:microsoft.com/office/officeart/2005/8/layout/process5"/>
    <dgm:cxn modelId="{FDC6B1A4-43B5-42CF-9ACF-A57DCE10D074}" type="presParOf" srcId="{8DFF1AB6-8AC6-4211-A528-0E822895D76E}" destId="{31010C93-A24F-4A6B-96E1-61A268A2E07B}" srcOrd="15" destOrd="0" presId="urn:microsoft.com/office/officeart/2005/8/layout/process5"/>
    <dgm:cxn modelId="{D7EB38F9-A576-40A2-95CD-05F5FEB56594}" type="presParOf" srcId="{31010C93-A24F-4A6B-96E1-61A268A2E07B}" destId="{CF828EFE-FBCF-425F-A728-D4534632FBC9}" srcOrd="0" destOrd="0" presId="urn:microsoft.com/office/officeart/2005/8/layout/process5"/>
    <dgm:cxn modelId="{EE333C15-07A3-49F6-B6D5-0E57B0B41DE6}" type="presParOf" srcId="{8DFF1AB6-8AC6-4211-A528-0E822895D76E}" destId="{703CA84C-1F3C-40D0-8AC7-2CB8895BF0C9}" srcOrd="16" destOrd="0" presId="urn:microsoft.com/office/officeart/2005/8/layout/process5"/>
    <dgm:cxn modelId="{32CBCA0C-D54F-4E8E-8C34-AC20021A1C2A}" type="presParOf" srcId="{8DFF1AB6-8AC6-4211-A528-0E822895D76E}" destId="{0BC52B0D-C2BB-4379-B09D-F6BC8B25C4F3}" srcOrd="17" destOrd="0" presId="urn:microsoft.com/office/officeart/2005/8/layout/process5"/>
    <dgm:cxn modelId="{45DC97B8-8BDE-47B7-BE11-1545BDB27BA1}" type="presParOf" srcId="{0BC52B0D-C2BB-4379-B09D-F6BC8B25C4F3}" destId="{9804E9BA-E3CF-4352-BCC0-770F39B04BED}" srcOrd="0" destOrd="0" presId="urn:microsoft.com/office/officeart/2005/8/layout/process5"/>
    <dgm:cxn modelId="{E4438A3E-451A-4146-B67D-5A74E0422DF1}" type="presParOf" srcId="{8DFF1AB6-8AC6-4211-A528-0E822895D76E}" destId="{2D19D36B-E530-417F-AFA7-97FDCE3501FA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E4F641-570B-45AC-A75D-607F70A43A20}">
      <dsp:nvSpPr>
        <dsp:cNvPr id="0" name=""/>
        <dsp:cNvSpPr/>
      </dsp:nvSpPr>
      <dsp:spPr>
        <a:xfrm>
          <a:off x="3544" y="361812"/>
          <a:ext cx="1549578" cy="92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 err="1" smtClean="0"/>
            <a:t>PDFs</a:t>
          </a:r>
          <a:endParaRPr lang="pt-PT" sz="1400" kern="1200" dirty="0"/>
        </a:p>
      </dsp:txBody>
      <dsp:txXfrm>
        <a:off x="3544" y="361812"/>
        <a:ext cx="1549578" cy="929747"/>
      </dsp:txXfrm>
    </dsp:sp>
    <dsp:sp modelId="{DA4D6B14-2C1A-40CB-941C-4571E62B15B6}">
      <dsp:nvSpPr>
        <dsp:cNvPr id="0" name=""/>
        <dsp:cNvSpPr/>
      </dsp:nvSpPr>
      <dsp:spPr>
        <a:xfrm>
          <a:off x="1689485" y="634537"/>
          <a:ext cx="328510" cy="38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200" kern="1200"/>
        </a:p>
      </dsp:txBody>
      <dsp:txXfrm>
        <a:off x="1689485" y="634537"/>
        <a:ext cx="328510" cy="384295"/>
      </dsp:txXfrm>
    </dsp:sp>
    <dsp:sp modelId="{2B5959B3-8BA4-4083-9375-D2336C21A57F}">
      <dsp:nvSpPr>
        <dsp:cNvPr id="0" name=""/>
        <dsp:cNvSpPr/>
      </dsp:nvSpPr>
      <dsp:spPr>
        <a:xfrm>
          <a:off x="2172953" y="361812"/>
          <a:ext cx="1549578" cy="92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 smtClean="0"/>
            <a:t>Remover Encriptações</a:t>
          </a:r>
          <a:endParaRPr lang="pt-PT" sz="1400" kern="1200" dirty="0"/>
        </a:p>
      </dsp:txBody>
      <dsp:txXfrm>
        <a:off x="2172953" y="361812"/>
        <a:ext cx="1549578" cy="929747"/>
      </dsp:txXfrm>
    </dsp:sp>
    <dsp:sp modelId="{D26D9B6A-A39A-47D0-8282-217287EDBF16}">
      <dsp:nvSpPr>
        <dsp:cNvPr id="0" name=""/>
        <dsp:cNvSpPr/>
      </dsp:nvSpPr>
      <dsp:spPr>
        <a:xfrm>
          <a:off x="3858895" y="634537"/>
          <a:ext cx="328510" cy="38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200" kern="1200"/>
        </a:p>
      </dsp:txBody>
      <dsp:txXfrm>
        <a:off x="3858895" y="634537"/>
        <a:ext cx="328510" cy="384295"/>
      </dsp:txXfrm>
    </dsp:sp>
    <dsp:sp modelId="{50E6AD57-AAC4-469D-AD94-9C1DC467BD3B}">
      <dsp:nvSpPr>
        <dsp:cNvPr id="0" name=""/>
        <dsp:cNvSpPr/>
      </dsp:nvSpPr>
      <dsp:spPr>
        <a:xfrm>
          <a:off x="4342363" y="361812"/>
          <a:ext cx="1549578" cy="92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 smtClean="0"/>
            <a:t>Dividir PDFs em 10 páginas</a:t>
          </a:r>
          <a:endParaRPr lang="pt-PT" sz="1400" kern="1200" dirty="0"/>
        </a:p>
      </dsp:txBody>
      <dsp:txXfrm>
        <a:off x="4342363" y="361812"/>
        <a:ext cx="1549578" cy="929747"/>
      </dsp:txXfrm>
    </dsp:sp>
    <dsp:sp modelId="{FA6021BA-08F9-45E8-8DAB-D429605AD188}">
      <dsp:nvSpPr>
        <dsp:cNvPr id="0" name=""/>
        <dsp:cNvSpPr/>
      </dsp:nvSpPr>
      <dsp:spPr>
        <a:xfrm>
          <a:off x="6028304" y="634537"/>
          <a:ext cx="328510" cy="38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200" kern="1200"/>
        </a:p>
      </dsp:txBody>
      <dsp:txXfrm>
        <a:off x="6028304" y="634537"/>
        <a:ext cx="328510" cy="384295"/>
      </dsp:txXfrm>
    </dsp:sp>
    <dsp:sp modelId="{03014C57-86B7-46FD-915F-30E6746AC92B}">
      <dsp:nvSpPr>
        <dsp:cNvPr id="0" name=""/>
        <dsp:cNvSpPr/>
      </dsp:nvSpPr>
      <dsp:spPr>
        <a:xfrm>
          <a:off x="6511773" y="361812"/>
          <a:ext cx="1549578" cy="92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 smtClean="0"/>
            <a:t>Upload para Google Docs</a:t>
          </a:r>
          <a:endParaRPr lang="pt-PT" sz="1400" kern="1200" dirty="0"/>
        </a:p>
      </dsp:txBody>
      <dsp:txXfrm>
        <a:off x="6511773" y="361812"/>
        <a:ext cx="1549578" cy="929747"/>
      </dsp:txXfrm>
    </dsp:sp>
    <dsp:sp modelId="{52821BD3-08BD-498D-B089-3F11729B7698}">
      <dsp:nvSpPr>
        <dsp:cNvPr id="0" name=""/>
        <dsp:cNvSpPr/>
      </dsp:nvSpPr>
      <dsp:spPr>
        <a:xfrm rot="5400000">
          <a:off x="7122307" y="1400029"/>
          <a:ext cx="328510" cy="38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200" kern="1200"/>
        </a:p>
      </dsp:txBody>
      <dsp:txXfrm rot="5400000">
        <a:off x="7122307" y="1400029"/>
        <a:ext cx="328510" cy="384295"/>
      </dsp:txXfrm>
    </dsp:sp>
    <dsp:sp modelId="{E1EF0436-0A05-4512-89E0-47222D50C6E0}">
      <dsp:nvSpPr>
        <dsp:cNvPr id="0" name=""/>
        <dsp:cNvSpPr/>
      </dsp:nvSpPr>
      <dsp:spPr>
        <a:xfrm>
          <a:off x="6511773" y="1911390"/>
          <a:ext cx="1549578" cy="92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 smtClean="0"/>
            <a:t>Conversão para txt</a:t>
          </a:r>
          <a:endParaRPr lang="pt-PT" sz="1400" kern="1200" dirty="0"/>
        </a:p>
      </dsp:txBody>
      <dsp:txXfrm>
        <a:off x="6511773" y="1911390"/>
        <a:ext cx="1549578" cy="929747"/>
      </dsp:txXfrm>
    </dsp:sp>
    <dsp:sp modelId="{D085173E-8D5F-4537-BFE1-FC4055FE5908}">
      <dsp:nvSpPr>
        <dsp:cNvPr id="0" name=""/>
        <dsp:cNvSpPr/>
      </dsp:nvSpPr>
      <dsp:spPr>
        <a:xfrm rot="10800000">
          <a:off x="6046899" y="2184116"/>
          <a:ext cx="328510" cy="38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200" kern="1200"/>
        </a:p>
      </dsp:txBody>
      <dsp:txXfrm rot="10800000">
        <a:off x="6046899" y="2184116"/>
        <a:ext cx="328510" cy="384295"/>
      </dsp:txXfrm>
    </dsp:sp>
    <dsp:sp modelId="{8D82776D-9880-4080-8304-601EA5B2B168}">
      <dsp:nvSpPr>
        <dsp:cNvPr id="0" name=""/>
        <dsp:cNvSpPr/>
      </dsp:nvSpPr>
      <dsp:spPr>
        <a:xfrm>
          <a:off x="4342363" y="1911390"/>
          <a:ext cx="1549578" cy="92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 smtClean="0"/>
            <a:t>Download</a:t>
          </a:r>
          <a:endParaRPr lang="pt-PT" sz="1400" kern="1200" dirty="0"/>
        </a:p>
      </dsp:txBody>
      <dsp:txXfrm>
        <a:off x="4342363" y="1911390"/>
        <a:ext cx="1549578" cy="929747"/>
      </dsp:txXfrm>
    </dsp:sp>
    <dsp:sp modelId="{2C122DA0-0043-4C3C-8B5D-713B4EFA68C3}">
      <dsp:nvSpPr>
        <dsp:cNvPr id="0" name=""/>
        <dsp:cNvSpPr/>
      </dsp:nvSpPr>
      <dsp:spPr>
        <a:xfrm rot="10800000">
          <a:off x="3877490" y="2184116"/>
          <a:ext cx="328510" cy="38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200" kern="1200"/>
        </a:p>
      </dsp:txBody>
      <dsp:txXfrm rot="10800000">
        <a:off x="3877490" y="2184116"/>
        <a:ext cx="328510" cy="384295"/>
      </dsp:txXfrm>
    </dsp:sp>
    <dsp:sp modelId="{99961F25-C2AC-4415-B28A-C2C7DDA37DDE}">
      <dsp:nvSpPr>
        <dsp:cNvPr id="0" name=""/>
        <dsp:cNvSpPr/>
      </dsp:nvSpPr>
      <dsp:spPr>
        <a:xfrm>
          <a:off x="2172953" y="1911390"/>
          <a:ext cx="1549578" cy="92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 smtClean="0"/>
            <a:t>Juntar, Procurar e Correção de Erros</a:t>
          </a:r>
          <a:endParaRPr lang="pt-PT" sz="1400" kern="1200" dirty="0"/>
        </a:p>
      </dsp:txBody>
      <dsp:txXfrm>
        <a:off x="2172953" y="1911390"/>
        <a:ext cx="1549578" cy="929747"/>
      </dsp:txXfrm>
    </dsp:sp>
    <dsp:sp modelId="{FB40F0FF-7F3C-4166-93E2-DFADA6C6DB78}">
      <dsp:nvSpPr>
        <dsp:cNvPr id="0" name=""/>
        <dsp:cNvSpPr/>
      </dsp:nvSpPr>
      <dsp:spPr>
        <a:xfrm rot="10800000">
          <a:off x="1708080" y="2184116"/>
          <a:ext cx="328510" cy="38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200" kern="1200"/>
        </a:p>
      </dsp:txBody>
      <dsp:txXfrm rot="10800000">
        <a:off x="1708080" y="2184116"/>
        <a:ext cx="328510" cy="384295"/>
      </dsp:txXfrm>
    </dsp:sp>
    <dsp:sp modelId="{1760404C-4EA4-4EF4-916D-B60EA5481D0B}">
      <dsp:nvSpPr>
        <dsp:cNvPr id="0" name=""/>
        <dsp:cNvSpPr/>
      </dsp:nvSpPr>
      <dsp:spPr>
        <a:xfrm>
          <a:off x="3544" y="1911390"/>
          <a:ext cx="1549578" cy="92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 smtClean="0"/>
            <a:t>Remover conteúdo desnecessário</a:t>
          </a:r>
          <a:endParaRPr lang="pt-PT" sz="1400" kern="1200" dirty="0"/>
        </a:p>
      </dsp:txBody>
      <dsp:txXfrm>
        <a:off x="3544" y="1911390"/>
        <a:ext cx="1549578" cy="929747"/>
      </dsp:txXfrm>
    </dsp:sp>
    <dsp:sp modelId="{31010C93-A24F-4A6B-96E1-61A268A2E07B}">
      <dsp:nvSpPr>
        <dsp:cNvPr id="0" name=""/>
        <dsp:cNvSpPr/>
      </dsp:nvSpPr>
      <dsp:spPr>
        <a:xfrm rot="5400000">
          <a:off x="614078" y="2949608"/>
          <a:ext cx="328510" cy="38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200" kern="1200"/>
        </a:p>
      </dsp:txBody>
      <dsp:txXfrm rot="5400000">
        <a:off x="614078" y="2949608"/>
        <a:ext cx="328510" cy="384295"/>
      </dsp:txXfrm>
    </dsp:sp>
    <dsp:sp modelId="{703CA84C-1F3C-40D0-8AC7-2CB8895BF0C9}">
      <dsp:nvSpPr>
        <dsp:cNvPr id="0" name=""/>
        <dsp:cNvSpPr/>
      </dsp:nvSpPr>
      <dsp:spPr>
        <a:xfrm>
          <a:off x="3544" y="3460968"/>
          <a:ext cx="1549578" cy="92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 smtClean="0"/>
            <a:t>Processar informação para ficheiros organizados</a:t>
          </a:r>
          <a:endParaRPr lang="pt-PT" sz="1400" kern="1200" dirty="0"/>
        </a:p>
      </dsp:txBody>
      <dsp:txXfrm>
        <a:off x="3544" y="3460968"/>
        <a:ext cx="1549578" cy="929747"/>
      </dsp:txXfrm>
    </dsp:sp>
    <dsp:sp modelId="{0BC52B0D-C2BB-4379-B09D-F6BC8B25C4F3}">
      <dsp:nvSpPr>
        <dsp:cNvPr id="0" name=""/>
        <dsp:cNvSpPr/>
      </dsp:nvSpPr>
      <dsp:spPr>
        <a:xfrm rot="21592694">
          <a:off x="1686689" y="3731422"/>
          <a:ext cx="321776" cy="38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200" kern="1200"/>
        </a:p>
      </dsp:txBody>
      <dsp:txXfrm rot="21592694">
        <a:off x="1686689" y="3731422"/>
        <a:ext cx="321776" cy="384295"/>
      </dsp:txXfrm>
    </dsp:sp>
    <dsp:sp modelId="{2D19D36B-E530-417F-AFA7-97FDCE3501FA}">
      <dsp:nvSpPr>
        <dsp:cNvPr id="0" name=""/>
        <dsp:cNvSpPr/>
      </dsp:nvSpPr>
      <dsp:spPr>
        <a:xfrm>
          <a:off x="2160247" y="3456385"/>
          <a:ext cx="1549578" cy="92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 smtClean="0"/>
            <a:t>Criar ficheiros globais de suporte</a:t>
          </a:r>
          <a:endParaRPr lang="pt-PT" sz="1400" kern="1200" dirty="0"/>
        </a:p>
      </dsp:txBody>
      <dsp:txXfrm>
        <a:off x="2160247" y="3456385"/>
        <a:ext cx="1549578" cy="929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7D353-5584-437F-892D-8C1C87D72B56}" type="datetimeFigureOut">
              <a:rPr lang="pt-PT" smtClean="0"/>
              <a:pPr/>
              <a:t>13-05-2013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52162-8FAF-4954-9589-3A7A28F46CC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75926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edondar Rectângulo de Canto Diagonal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4116B1D-3E35-45D9-8FEA-45B5A4A47CCB}" type="datetime1">
              <a:rPr lang="pt-PT" smtClean="0"/>
              <a:pPr/>
              <a:t>13-05-2013</a:t>
            </a:fld>
            <a:endParaRPr lang="pt-PT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459573-F531-4C67-B593-D06ABD637F63}" type="datetime1">
              <a:rPr lang="pt-PT" smtClean="0"/>
              <a:pPr/>
              <a:t>13-05-2013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6C663-EC81-41F7-B270-0B7E382296CF}" type="datetime1">
              <a:rPr lang="pt-PT" smtClean="0"/>
              <a:pPr/>
              <a:t>13-05-2013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DE1DF-EB61-42FC-93C8-FBCDE7944C28}" type="datetime1">
              <a:rPr lang="pt-PT" smtClean="0"/>
              <a:pPr/>
              <a:t>13-05-2013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17210A2-567E-40C7-A60C-9D9AF51EDDA7}" type="datetime1">
              <a:rPr lang="pt-PT" smtClean="0"/>
              <a:pPr/>
              <a:t>13-05-2013</a:t>
            </a:fld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2C382B-5A85-4DF7-8383-92375288E2C0}" type="datetime1">
              <a:rPr lang="pt-PT" smtClean="0"/>
              <a:pPr/>
              <a:t>13-05-2013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Rectângulo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ângulo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F80686-792E-4824-97AB-D34DF25D1847}" type="datetime1">
              <a:rPr lang="pt-PT" smtClean="0"/>
              <a:pPr/>
              <a:t>13-05-2013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BAD371-FE68-4B23-B581-7FCE4436662B}" type="datetime1">
              <a:rPr lang="pt-PT" smtClean="0"/>
              <a:pPr/>
              <a:t>13-05-2013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Rectângulo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2DBB06-5FE5-44B0-82B0-614AA0D0A972}" type="datetime1">
              <a:rPr lang="pt-PT" smtClean="0"/>
              <a:pPr/>
              <a:t>13-05-2013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ângulo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371CAB7-5895-4148-BC4F-F6DD97C57851}" type="datetime1">
              <a:rPr lang="pt-PT" smtClean="0"/>
              <a:pPr/>
              <a:t>13-05-2013</a:t>
            </a:fld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Marcador de Posição do Rodapé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3" name="Marcador de Posição da Imagem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pt-PT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5CF7D7E-017B-4C8A-846B-6D653A79102D}" type="datetime1">
              <a:rPr lang="pt-PT" smtClean="0"/>
              <a:pPr/>
              <a:t>13-05-2013</a:t>
            </a:fld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edondar Rectângulo de Canto Diagonal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73F27B4-7890-4992-8675-98A2D28D0CAD}" type="datetime1">
              <a:rPr lang="pt-PT" smtClean="0"/>
              <a:pPr/>
              <a:t>13-05-2013</a:t>
            </a:fld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notepad-plus-plus.org/" TargetMode="External"/><Relationship Id="rId3" Type="http://schemas.openxmlformats.org/officeDocument/2006/relationships/hyperlink" Target="http://www.dgpj.mj.pt/sections/leis-da-justica/livro-iii-leis-civis-e/leis-civis/codigo-civil" TargetMode="External"/><Relationship Id="rId7" Type="http://schemas.openxmlformats.org/officeDocument/2006/relationships/hyperlink" Target="https://drive.google.com/" TargetMode="External"/><Relationship Id="rId2" Type="http://schemas.openxmlformats.org/officeDocument/2006/relationships/hyperlink" Target="http://ellislab.com/codeigni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pellcheck.net/" TargetMode="External"/><Relationship Id="rId11" Type="http://schemas.openxmlformats.org/officeDocument/2006/relationships/hyperlink" Target="http://office.microsoft.com/en-us/visio/" TargetMode="External"/><Relationship Id="rId5" Type="http://schemas.openxmlformats.org/officeDocument/2006/relationships/hyperlink" Target="http://www.crackmypdf.com/" TargetMode="External"/><Relationship Id="rId10" Type="http://schemas.openxmlformats.org/officeDocument/2006/relationships/hyperlink" Target="http://www.java.com/pt_BR/" TargetMode="External"/><Relationship Id="rId4" Type="http://schemas.openxmlformats.org/officeDocument/2006/relationships/hyperlink" Target="http://www.pgdlisboa.pt/leis/lei_mostra_articulado.php?nid=775&amp;tabela=leis" TargetMode="External"/><Relationship Id="rId9" Type="http://schemas.openxmlformats.org/officeDocument/2006/relationships/hyperlink" Target="http://www.adobe.com/products/reader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4800" dirty="0" smtClean="0"/>
              <a:t>Ponto de Situação</a:t>
            </a:r>
            <a:endParaRPr lang="pt-PT" sz="4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37890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 smtClean="0"/>
              <a:t>RIGHTS MANAGEMENT</a:t>
            </a:r>
            <a:endParaRPr lang="pt-PT" sz="28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625219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200" dirty="0" smtClean="0"/>
              <a:t>API – Métodos de Recolha de Informação</a:t>
            </a:r>
            <a:endParaRPr lang="pt-PT" sz="32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10</a:t>
            </a:fld>
            <a:endParaRPr lang="pt-PT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899592" y="1605135"/>
            <a:ext cx="7344816" cy="49202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indent="-27432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PT" sz="2400" dirty="0" smtClean="0"/>
              <a:t>Estes métodos, que no futuro serão passados para uma API, permitem ir buscar qualquer bocado de informação que eu queira;</a:t>
            </a:r>
          </a:p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PT" sz="2400" dirty="0" smtClean="0"/>
          </a:p>
        </p:txBody>
      </p:sp>
      <p:pic>
        <p:nvPicPr>
          <p:cNvPr id="6" name="Imagem 5" descr="PPT18_api.png"/>
          <p:cNvPicPr>
            <a:picLocks noChangeAspect="1"/>
          </p:cNvPicPr>
          <p:nvPr/>
        </p:nvPicPr>
        <p:blipFill>
          <a:blip r:embed="rId2" cstate="print"/>
          <a:srcRect b="29441"/>
          <a:stretch>
            <a:fillRect/>
          </a:stretch>
        </p:blipFill>
        <p:spPr>
          <a:xfrm>
            <a:off x="2379841" y="3633824"/>
            <a:ext cx="4568423" cy="224344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339752" y="587727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Exemplo de alguns métodos</a:t>
            </a:r>
            <a:endParaRPr lang="pt-P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Casos de Uso</a:t>
            </a:r>
            <a:endParaRPr lang="pt-PT" dirty="0"/>
          </a:p>
        </p:txBody>
      </p:sp>
      <p:pic>
        <p:nvPicPr>
          <p:cNvPr id="5" name="Marcador de Posição de Conteúdo 4" descr="PPT9_casos_de_us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2371" y="1646238"/>
            <a:ext cx="6999257" cy="4525962"/>
          </a:xfrm>
        </p:spPr>
      </p:pic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SSD – Efetuar Login</a:t>
            </a:r>
            <a:endParaRPr lang="pt-PT" dirty="0"/>
          </a:p>
        </p:txBody>
      </p:sp>
      <p:pic>
        <p:nvPicPr>
          <p:cNvPr id="5" name="Marcador de Posição de Conteúdo 4" descr="PPT10_ssd_efetuar_log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00312" y="2170906"/>
            <a:ext cx="4143375" cy="3476625"/>
          </a:xfrm>
        </p:spPr>
      </p:pic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SD – Efetuar Login</a:t>
            </a:r>
            <a:endParaRPr lang="pt-PT" dirty="0"/>
          </a:p>
        </p:txBody>
      </p:sp>
      <p:pic>
        <p:nvPicPr>
          <p:cNvPr id="5" name="Marcador de Posição de Conteúdo 4" descr="PPT11_sd_efetuar_log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57001"/>
            <a:ext cx="8229600" cy="4104435"/>
          </a:xfrm>
        </p:spPr>
      </p:pic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13</a:t>
            </a:fld>
            <a:endParaRPr lang="pt-PT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SSD – Efetuar Registo</a:t>
            </a:r>
            <a:endParaRPr lang="pt-PT" dirty="0"/>
          </a:p>
        </p:txBody>
      </p:sp>
      <p:pic>
        <p:nvPicPr>
          <p:cNvPr id="5" name="Marcador de Posição de Conteúdo 4" descr="PPT12_ssd_efetuar_regist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5543" y="1646238"/>
            <a:ext cx="5792913" cy="4525962"/>
          </a:xfrm>
        </p:spPr>
      </p:pic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SD – Efetuar Registo</a:t>
            </a:r>
            <a:endParaRPr lang="pt-PT" dirty="0"/>
          </a:p>
        </p:txBody>
      </p:sp>
      <p:pic>
        <p:nvPicPr>
          <p:cNvPr id="5" name="Marcador de Posição de Conteúdo 4" descr="PPT13_sd_efetuar_regist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97718" y="1646238"/>
            <a:ext cx="6148563" cy="4525962"/>
          </a:xfrm>
        </p:spPr>
      </p:pic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15</a:t>
            </a:fld>
            <a:endParaRPr lang="pt-PT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SSD – Geração de Docs LaTeX</a:t>
            </a:r>
            <a:endParaRPr lang="pt-PT" dirty="0"/>
          </a:p>
        </p:txBody>
      </p:sp>
      <p:pic>
        <p:nvPicPr>
          <p:cNvPr id="5" name="Marcador de Posição de Conteúdo 4" descr="PPT14_ssd_geracao_docs_late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28887" y="2018506"/>
            <a:ext cx="4086225" cy="3781425"/>
          </a:xfrm>
        </p:spPr>
      </p:pic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16</a:t>
            </a:fld>
            <a:endParaRPr lang="pt-PT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SSD – Ligação Redes Sociais</a:t>
            </a:r>
            <a:endParaRPr lang="pt-PT" dirty="0"/>
          </a:p>
        </p:txBody>
      </p:sp>
      <p:pic>
        <p:nvPicPr>
          <p:cNvPr id="5" name="Marcador de Posição de Conteúdo 4" descr="PPT15_ssd_ligacao_redes_sociai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2551906"/>
            <a:ext cx="7162800" cy="2714625"/>
          </a:xfrm>
        </p:spPr>
      </p:pic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17</a:t>
            </a:fld>
            <a:endParaRPr lang="pt-PT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SSD – Visualizar Conteúdo</a:t>
            </a:r>
            <a:endParaRPr lang="pt-PT" dirty="0"/>
          </a:p>
        </p:txBody>
      </p:sp>
      <p:pic>
        <p:nvPicPr>
          <p:cNvPr id="5" name="Marcador de Posição de Conteúdo 4" descr="PPT16_ssd_visualizar_conteud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38425" y="2456656"/>
            <a:ext cx="3867150" cy="2905125"/>
          </a:xfrm>
        </p:spPr>
      </p:pic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18</a:t>
            </a:fld>
            <a:endParaRPr lang="pt-PT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SSD – Visualizar DAR</a:t>
            </a:r>
            <a:endParaRPr lang="pt-PT" dirty="0"/>
          </a:p>
        </p:txBody>
      </p:sp>
      <p:pic>
        <p:nvPicPr>
          <p:cNvPr id="5" name="Marcador de Posição de Conteúdo 4" descr="PPT17_ssd_visualizar_DA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47882"/>
          <a:stretch>
            <a:fillRect/>
          </a:stretch>
        </p:blipFill>
        <p:spPr>
          <a:xfrm>
            <a:off x="2608126" y="2582342"/>
            <a:ext cx="3927748" cy="2358826"/>
          </a:xfrm>
        </p:spPr>
      </p:pic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19</a:t>
            </a:fld>
            <a:endParaRPr lang="pt-P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 smtClean="0"/>
              <a:t>Pequenas Coisas</a:t>
            </a:r>
            <a:endParaRPr lang="pt-PT" sz="3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2</a:t>
            </a:fld>
            <a:endParaRPr lang="pt-PT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539552" y="1605135"/>
            <a:ext cx="8064896" cy="4920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 smtClean="0"/>
              <a:t>Tutoriais de CodeIgniter (relacionados com a API);</a:t>
            </a:r>
          </a:p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 smtClean="0"/>
              <a:t>Terminei o design;</a:t>
            </a:r>
          </a:p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 smtClean="0"/>
              <a:t>Implementação de perfis do utilizador;</a:t>
            </a:r>
          </a:p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 smtClean="0"/>
              <a:t>Melhoramento do aspeto do website;</a:t>
            </a: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PT" sz="2400" dirty="0" smtClean="0"/>
              <a:t>Correção de erros</a:t>
            </a:r>
            <a:r>
              <a:rPr lang="pt-PT" sz="2400" dirty="0" smtClean="0"/>
              <a:t>;</a:t>
            </a:r>
          </a:p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PT" sz="2400" dirty="0" smtClean="0"/>
              <a:t>Estruturação do Relatórios </a:t>
            </a:r>
            <a:r>
              <a:rPr lang="pt-PT" sz="2400" smtClean="0"/>
              <a:t>e Diagramas UML;</a:t>
            </a:r>
            <a:endParaRPr lang="pt-PT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3600" dirty="0" smtClean="0"/>
              <a:t>Futuro</a:t>
            </a:r>
            <a:endParaRPr lang="pt-PT" sz="2400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539552" y="1556792"/>
            <a:ext cx="8064896" cy="504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PT" sz="2000" dirty="0" smtClean="0"/>
              <a:t>Completar a API aos poucos;</a:t>
            </a:r>
            <a:endParaRPr kumimoji="0" lang="pt-P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PT" sz="2000" dirty="0" smtClean="0"/>
              <a:t>Terminar a implementação do design principal;</a:t>
            </a:r>
          </a:p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Implementar as funcionalidades de organizar</a:t>
            </a:r>
            <a:r>
              <a:rPr kumimoji="0" lang="pt-PT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o Código Civil hierarquicamente e temporalmente;</a:t>
            </a:r>
            <a:endParaRPr kumimoji="0" lang="pt-P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PT" sz="2000" dirty="0" smtClean="0"/>
              <a:t>Funcionalidade de mostrar </a:t>
            </a:r>
            <a:r>
              <a:rPr lang="pt-PT" sz="2000" dirty="0" err="1" smtClean="0"/>
              <a:t>dependencias</a:t>
            </a:r>
            <a:r>
              <a:rPr lang="pt-PT" sz="2000" dirty="0" smtClean="0"/>
              <a:t>, alterações, </a:t>
            </a:r>
            <a:r>
              <a:rPr lang="pt-PT" sz="2000" dirty="0" err="1" smtClean="0"/>
              <a:t>etc</a:t>
            </a:r>
            <a:r>
              <a:rPr lang="pt-PT" sz="2000" dirty="0" smtClean="0"/>
              <a:t>;</a:t>
            </a:r>
            <a:endParaRPr kumimoji="0" lang="pt-PT" sz="20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253360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2400" dirty="0" smtClean="0"/>
              <a:t>Referências</a:t>
            </a:r>
            <a:endParaRPr lang="pt-PT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39552" y="2276872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dirty="0" smtClean="0">
                <a:hlinkClick r:id="rId2"/>
              </a:rPr>
              <a:t>http://ellislab.com/codeigniter</a:t>
            </a:r>
            <a:r>
              <a:rPr lang="pt-PT" dirty="0" smtClean="0"/>
              <a:t> (Visualização da API do CodeIgniter)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smtClean="0">
                <a:hlinkClick r:id="rId3"/>
              </a:rPr>
              <a:t>http://www.dgpj.mj.pt/sections/leis-da-justica/livro-iii-leis-civis-e/leis-civis/codigo-civil</a:t>
            </a:r>
            <a:r>
              <a:rPr lang="pt-PT" dirty="0" smtClean="0"/>
              <a:t> (</a:t>
            </a:r>
            <a:r>
              <a:rPr lang="pt-PT" dirty="0" err="1" smtClean="0"/>
              <a:t>PDFs</a:t>
            </a:r>
            <a:r>
              <a:rPr lang="pt-PT" dirty="0" smtClean="0"/>
              <a:t> do Código Civil)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smtClean="0">
                <a:hlinkClick r:id="rId4"/>
              </a:rPr>
              <a:t>http://www.pgdlisboa.pt/leis/lei_mostra_articulado.php?nid=775&amp;tabela=leis</a:t>
            </a:r>
            <a:r>
              <a:rPr lang="pt-PT" dirty="0" smtClean="0"/>
              <a:t> (Orientação de alterações/revogações no Código Civil)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smtClean="0">
                <a:hlinkClick r:id="rId5"/>
              </a:rPr>
              <a:t>http://www.crackmypdf.com/</a:t>
            </a:r>
            <a:r>
              <a:rPr lang="pt-PT" dirty="0" smtClean="0"/>
              <a:t> (Remover permissões dos </a:t>
            </a:r>
            <a:r>
              <a:rPr lang="pt-PT" dirty="0" err="1" smtClean="0"/>
              <a:t>PDFs</a:t>
            </a:r>
            <a:r>
              <a:rPr lang="pt-PT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smtClean="0">
                <a:hlinkClick r:id="rId6"/>
              </a:rPr>
              <a:t>http://www.spellcheck.net/</a:t>
            </a:r>
            <a:r>
              <a:rPr lang="pt-PT" dirty="0" smtClean="0"/>
              <a:t> (Verificação e Correção de erros)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smtClean="0">
                <a:hlinkClick r:id="rId7"/>
              </a:rPr>
              <a:t>https://drive.google.com/#my-drive</a:t>
            </a:r>
            <a:r>
              <a:rPr lang="pt-PT" dirty="0" smtClean="0"/>
              <a:t> (OCR)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smtClean="0">
                <a:hlinkClick r:id="rId8"/>
              </a:rPr>
              <a:t>http://notepad-plus-plus.org/</a:t>
            </a:r>
            <a:r>
              <a:rPr lang="pt-PT" dirty="0" smtClean="0"/>
              <a:t> (Editor de Texto)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smtClean="0">
                <a:hlinkClick r:id="rId9"/>
              </a:rPr>
              <a:t>http://www.adobe.com/products/reader.html</a:t>
            </a:r>
            <a:r>
              <a:rPr lang="pt-PT" dirty="0" smtClean="0"/>
              <a:t> (Editor de PDF)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smtClean="0">
                <a:hlinkClick r:id="rId10"/>
              </a:rPr>
              <a:t>http://www.java.com/pt_BR/</a:t>
            </a:r>
            <a:r>
              <a:rPr lang="pt-PT" dirty="0" smtClean="0"/>
              <a:t> (Java)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smtClean="0">
                <a:hlinkClick r:id="rId11"/>
              </a:rPr>
              <a:t>http://office.microsoft.com/en-us/visio/</a:t>
            </a:r>
            <a:r>
              <a:rPr lang="pt-PT" dirty="0" smtClean="0"/>
              <a:t> (Criação de diagramas UML)</a:t>
            </a:r>
            <a:endParaRPr lang="pt-PT" dirty="0" smtClean="0">
              <a:solidFill>
                <a:srgbClr val="0070C0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526376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 smtClean="0"/>
              <a:t>Footer</a:t>
            </a:r>
            <a:endParaRPr lang="pt-PT" sz="3600" dirty="0"/>
          </a:p>
        </p:txBody>
      </p:sp>
      <p:pic>
        <p:nvPicPr>
          <p:cNvPr id="5" name="Marcador de Posição de Conteúdo 4" descr="PPT18_foot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4725144"/>
            <a:ext cx="8229600" cy="1054417"/>
          </a:xfrm>
        </p:spPr>
      </p:pic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3</a:t>
            </a:fld>
            <a:endParaRPr lang="pt-PT"/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899592" y="1605135"/>
            <a:ext cx="7344816" cy="49202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PT" sz="2400" dirty="0" smtClean="0"/>
          </a:p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 smtClean="0"/>
              <a:t>HTML5 &amp; CSS3;</a:t>
            </a:r>
          </a:p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 smtClean="0"/>
              <a:t>Estilo Windows;</a:t>
            </a:r>
          </a:p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 smtClean="0"/>
              <a:t>Junta todas as funcionalidades num “menu”;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67544" y="580526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Footer</a:t>
            </a:r>
            <a:endParaRPr lang="pt-PT" dirty="0"/>
          </a:p>
        </p:txBody>
      </p:sp>
      <p:sp>
        <p:nvSpPr>
          <p:cNvPr id="8" name="Rectângulo 7"/>
          <p:cNvSpPr/>
          <p:nvPr/>
        </p:nvSpPr>
        <p:spPr>
          <a:xfrm>
            <a:off x="395536" y="5229200"/>
            <a:ext cx="8352928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3600" dirty="0" smtClean="0"/>
              <a:t>Extrair Código Civil</a:t>
            </a:r>
            <a:endParaRPr lang="pt-PT" sz="3600" dirty="0"/>
          </a:p>
        </p:txBody>
      </p:sp>
      <p:sp>
        <p:nvSpPr>
          <p:cNvPr id="9" name="Marcador de Posição de Conteúdo 2"/>
          <p:cNvSpPr txBox="1">
            <a:spLocks/>
          </p:cNvSpPr>
          <p:nvPr/>
        </p:nvSpPr>
        <p:spPr>
          <a:xfrm>
            <a:off x="899592" y="1605135"/>
            <a:ext cx="6400800" cy="49202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 smtClean="0"/>
              <a:t>Imensa informação para processar;</a:t>
            </a:r>
          </a:p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 smtClean="0"/>
              <a:t>Quase 80 PDF’s</a:t>
            </a: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PT" sz="2400" dirty="0" smtClean="0"/>
              <a:t>Scans em formato PDF;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4</a:t>
            </a:fld>
            <a:endParaRPr lang="pt-PT"/>
          </a:p>
        </p:txBody>
      </p:sp>
      <p:pic>
        <p:nvPicPr>
          <p:cNvPr id="6" name="Imagem 5" descr="PPT1_extracto_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9792" y="4005064"/>
            <a:ext cx="3832595" cy="197230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699792" y="602128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Scan num PDF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475425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3600" dirty="0" smtClean="0"/>
              <a:t>OCR</a:t>
            </a:r>
            <a:endParaRPr lang="pt-PT" sz="3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899592" y="1605135"/>
            <a:ext cx="7560840" cy="4920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 smtClean="0"/>
              <a:t>Optical Character Recognition;</a:t>
            </a:r>
          </a:p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 smtClean="0"/>
              <a:t>Interpreta imagens com texto e converte para um ficheiro de texto editável;</a:t>
            </a:r>
          </a:p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 smtClean="0"/>
              <a:t>Converte um PDF para um formato qualquer;</a:t>
            </a:r>
          </a:p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 smtClean="0"/>
              <a:t>Apesar de me poupar imenso trabalho, pode criar vários erros no texto;</a:t>
            </a:r>
          </a:p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PT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3600" dirty="0" smtClean="0"/>
              <a:t>Ferramentas de Trabalho</a:t>
            </a:r>
            <a:endParaRPr lang="pt-PT" sz="240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6</a:t>
            </a:fld>
            <a:endParaRPr lang="pt-PT"/>
          </a:p>
        </p:txBody>
      </p:sp>
      <p:pic>
        <p:nvPicPr>
          <p:cNvPr id="8" name="Imagem 7" descr="PPT2_google_doc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772816"/>
            <a:ext cx="2060155" cy="1944216"/>
          </a:xfrm>
          <a:prstGeom prst="rect">
            <a:avLst/>
          </a:prstGeom>
        </p:spPr>
      </p:pic>
      <p:pic>
        <p:nvPicPr>
          <p:cNvPr id="9" name="Imagem 8" descr="PPT3_adobe_rea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1772816"/>
            <a:ext cx="2016224" cy="2016224"/>
          </a:xfrm>
          <a:prstGeom prst="rect">
            <a:avLst/>
          </a:prstGeom>
        </p:spPr>
      </p:pic>
      <p:pic>
        <p:nvPicPr>
          <p:cNvPr id="10" name="Imagem 9" descr="PPT4_notepad++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656" y="4437112"/>
            <a:ext cx="2019300" cy="1457325"/>
          </a:xfrm>
          <a:prstGeom prst="rect">
            <a:avLst/>
          </a:prstGeom>
        </p:spPr>
      </p:pic>
      <p:pic>
        <p:nvPicPr>
          <p:cNvPr id="11" name="Imagem 10" descr="PPT5_spell_check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92080" y="4965826"/>
            <a:ext cx="2705478" cy="69542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867619" y="37890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OCR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228184" y="37890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Editor de PDF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619672" y="58772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Editor de txt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549286" y="57239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Correção de erros</a:t>
            </a:r>
            <a:endParaRPr lang="pt-PT" dirty="0"/>
          </a:p>
        </p:txBody>
      </p:sp>
      <p:pic>
        <p:nvPicPr>
          <p:cNvPr id="16" name="Imagem 15" descr="PPT6_jav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35896" y="1772816"/>
            <a:ext cx="1944216" cy="1944216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3563888" y="371703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Java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3600" dirty="0" smtClean="0"/>
              <a:t>Processo de Extração</a:t>
            </a:r>
            <a:endParaRPr lang="pt-PT" sz="3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7</a:t>
            </a:fld>
            <a:endParaRPr lang="pt-PT"/>
          </a:p>
        </p:txBody>
      </p:sp>
      <p:graphicFrame>
        <p:nvGraphicFramePr>
          <p:cNvPr id="9" name="Diagrama 8"/>
          <p:cNvGraphicFramePr/>
          <p:nvPr/>
        </p:nvGraphicFramePr>
        <p:xfrm>
          <a:off x="467544" y="1628800"/>
          <a:ext cx="806489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ângulo arredondado 9"/>
          <p:cNvSpPr/>
          <p:nvPr/>
        </p:nvSpPr>
        <p:spPr>
          <a:xfrm>
            <a:off x="251520" y="3356992"/>
            <a:ext cx="4104456" cy="324036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467544" y="6093296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/>
              <a:t>Feitos com ajuda de programas Java</a:t>
            </a:r>
            <a:endParaRPr lang="pt-PT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3600" dirty="0" smtClean="0"/>
              <a:t>Estrutura dos Ficheiros</a:t>
            </a:r>
            <a:endParaRPr lang="pt-PT" sz="3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8</a:t>
            </a:fld>
            <a:endParaRPr lang="pt-PT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899592" y="1605135"/>
            <a:ext cx="7344816" cy="49202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 smtClean="0"/>
              <a:t>Cada documento é representado por uma pasta;</a:t>
            </a:r>
          </a:p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 smtClean="0"/>
              <a:t>Cada pasta tem ficheiros xml e txt;</a:t>
            </a:r>
          </a:p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 smtClean="0"/>
              <a:t>Existem 3 xml globais;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437111"/>
            <a:ext cx="17811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haveta à direita 6"/>
          <p:cNvSpPr/>
          <p:nvPr/>
        </p:nvSpPr>
        <p:spPr>
          <a:xfrm>
            <a:off x="2771800" y="4437111"/>
            <a:ext cx="288032" cy="7920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haveta à direita 7"/>
          <p:cNvSpPr/>
          <p:nvPr/>
        </p:nvSpPr>
        <p:spPr>
          <a:xfrm>
            <a:off x="2771800" y="5229199"/>
            <a:ext cx="288032" cy="57606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3059832" y="4491696"/>
            <a:ext cx="7200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1400" dirty="0" smtClean="0"/>
          </a:p>
          <a:p>
            <a:r>
              <a:rPr lang="pt-PT" sz="1400" dirty="0" smtClean="0"/>
              <a:t>1*</a:t>
            </a:r>
          </a:p>
          <a:p>
            <a:endParaRPr lang="pt-PT" sz="1400" dirty="0" smtClean="0"/>
          </a:p>
          <a:p>
            <a:endParaRPr lang="pt-PT" sz="1400" dirty="0" smtClean="0"/>
          </a:p>
          <a:p>
            <a:r>
              <a:rPr lang="pt-PT" sz="1400" dirty="0" smtClean="0"/>
              <a:t>2*</a:t>
            </a:r>
            <a:endParaRPr lang="pt-PT" sz="1400" dirty="0"/>
          </a:p>
        </p:txBody>
      </p:sp>
      <p:sp>
        <p:nvSpPr>
          <p:cNvPr id="12" name="Marcador de Posição de Conteúdo 2"/>
          <p:cNvSpPr txBox="1">
            <a:spLocks/>
          </p:cNvSpPr>
          <p:nvPr/>
        </p:nvSpPr>
        <p:spPr>
          <a:xfrm>
            <a:off x="3563888" y="3933056"/>
            <a:ext cx="5112568" cy="25202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182880" lvl="0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PT" sz="2400" dirty="0" smtClean="0"/>
              <a:t>1* A data identifica cada documento;</a:t>
            </a:r>
          </a:p>
          <a:p>
            <a:pPr marL="182880" lvl="0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pt-PT" sz="2400" dirty="0" smtClean="0"/>
          </a:p>
          <a:p>
            <a:pPr marL="182880" lvl="0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PT" sz="2400" dirty="0" smtClean="0"/>
              <a:t>2* </a:t>
            </a:r>
          </a:p>
          <a:p>
            <a:pPr marL="182880" lvl="0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PT" sz="2400" dirty="0" smtClean="0"/>
              <a:t>-</a:t>
            </a:r>
            <a:r>
              <a:rPr lang="pt-PT" sz="2400" dirty="0" err="1" smtClean="0"/>
              <a:t>documentos.xml</a:t>
            </a:r>
            <a:r>
              <a:rPr lang="pt-PT" sz="2400" dirty="0" smtClean="0"/>
              <a:t> é um ficheiro com todos os documentos;</a:t>
            </a:r>
          </a:p>
          <a:p>
            <a:pPr marL="182880" lvl="0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PT" sz="2400" dirty="0" smtClean="0"/>
              <a:t>-</a:t>
            </a:r>
            <a:r>
              <a:rPr lang="pt-PT" sz="2400" dirty="0" err="1" smtClean="0"/>
              <a:t>documentos_hierarquia.xml</a:t>
            </a:r>
            <a:r>
              <a:rPr lang="pt-PT" sz="2400" dirty="0" smtClean="0"/>
              <a:t> tem todos os documentos que alteram a hierarquia do Código Civil;</a:t>
            </a:r>
          </a:p>
          <a:p>
            <a:pPr marL="182880" lvl="0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PT" sz="2400" dirty="0" smtClean="0"/>
              <a:t>-</a:t>
            </a:r>
            <a:r>
              <a:rPr lang="pt-PT" sz="2400" dirty="0" err="1" smtClean="0"/>
              <a:t>revogados.xml</a:t>
            </a:r>
            <a:r>
              <a:rPr lang="pt-PT" sz="2400" dirty="0" smtClean="0"/>
              <a:t> tem todos os documentos que revogam e os que são revogados;</a:t>
            </a:r>
          </a:p>
        </p:txBody>
      </p:sp>
      <p:sp>
        <p:nvSpPr>
          <p:cNvPr id="13" name="Rectângulo 12"/>
          <p:cNvSpPr/>
          <p:nvPr/>
        </p:nvSpPr>
        <p:spPr>
          <a:xfrm>
            <a:off x="611560" y="3645024"/>
            <a:ext cx="8064896" cy="28083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/>
          <p:cNvSpPr txBox="1"/>
          <p:nvPr/>
        </p:nvSpPr>
        <p:spPr>
          <a:xfrm>
            <a:off x="899592" y="587727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Estrutura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211960" y="1628800"/>
            <a:ext cx="8229600" cy="4526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000" dirty="0" smtClean="0"/>
              <a:t>&lt;doc nome="﻿DL59/2004"&gt;</a:t>
            </a:r>
          </a:p>
          <a:p>
            <a:pPr lvl="1">
              <a:buNone/>
            </a:pPr>
            <a:r>
              <a:rPr lang="pt-PT" sz="1800" dirty="0" smtClean="0"/>
              <a:t>&lt;altera&gt;508&lt;/altera&gt;</a:t>
            </a:r>
          </a:p>
          <a:p>
            <a:pPr lvl="1">
              <a:buNone/>
            </a:pPr>
            <a:r>
              <a:rPr lang="pt-PT" sz="1800" dirty="0" smtClean="0"/>
              <a:t>&lt;altera&gt;510&lt;/altera&gt;</a:t>
            </a:r>
          </a:p>
          <a:p>
            <a:pPr lvl="1">
              <a:buNone/>
            </a:pPr>
            <a:r>
              <a:rPr lang="pt-PT" sz="1800" dirty="0" smtClean="0"/>
              <a:t>&lt;acrescenta&gt;1682-A&lt;/acrescenta&gt;</a:t>
            </a:r>
          </a:p>
          <a:p>
            <a:pPr lvl="1">
              <a:buNone/>
            </a:pPr>
            <a:r>
              <a:rPr lang="pt-PT" sz="1800" dirty="0" smtClean="0"/>
              <a:t>&lt;revoga&gt;655&lt;/revoga&gt;</a:t>
            </a:r>
          </a:p>
          <a:p>
            <a:pPr>
              <a:buNone/>
            </a:pPr>
            <a:r>
              <a:rPr lang="it-IT" sz="2000" dirty="0" smtClean="0"/>
              <a:t>&lt;/doc&gt;</a:t>
            </a:r>
            <a:endParaRPr lang="pt-PT" sz="20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 anchor="ctr">
            <a:normAutofit/>
          </a:bodyPr>
          <a:lstStyle/>
          <a:p>
            <a:r>
              <a:rPr lang="pt-PT" sz="3600" dirty="0" smtClean="0"/>
              <a:t>Estrutura dos Ficheiros</a:t>
            </a:r>
            <a:endParaRPr lang="pt-PT" sz="3600" dirty="0"/>
          </a:p>
        </p:txBody>
      </p:sp>
      <p:pic>
        <p:nvPicPr>
          <p:cNvPr id="6" name="Imagem 5" descr="PPT8_estrutura_do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132856"/>
            <a:ext cx="1895740" cy="847843"/>
          </a:xfrm>
          <a:prstGeom prst="rect">
            <a:avLst/>
          </a:prstGeom>
        </p:spPr>
      </p:pic>
      <p:sp>
        <p:nvSpPr>
          <p:cNvPr id="7" name="Rectângulo 6"/>
          <p:cNvSpPr/>
          <p:nvPr/>
        </p:nvSpPr>
        <p:spPr>
          <a:xfrm>
            <a:off x="1115616" y="2060848"/>
            <a:ext cx="2088232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ângulo 7"/>
          <p:cNvSpPr/>
          <p:nvPr/>
        </p:nvSpPr>
        <p:spPr>
          <a:xfrm>
            <a:off x="4211960" y="1628800"/>
            <a:ext cx="4320480" cy="20162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" name="Conexão recta unidireccional 9"/>
          <p:cNvCxnSpPr>
            <a:stCxn id="7" idx="3"/>
          </p:cNvCxnSpPr>
          <p:nvPr/>
        </p:nvCxnSpPr>
        <p:spPr>
          <a:xfrm>
            <a:off x="3203848" y="2204864"/>
            <a:ext cx="1008112" cy="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ângulo 12"/>
          <p:cNvSpPr/>
          <p:nvPr/>
        </p:nvSpPr>
        <p:spPr>
          <a:xfrm>
            <a:off x="1115616" y="2348880"/>
            <a:ext cx="2088232" cy="7200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ctângulo 13"/>
          <p:cNvSpPr/>
          <p:nvPr/>
        </p:nvSpPr>
        <p:spPr>
          <a:xfrm>
            <a:off x="683568" y="3933056"/>
            <a:ext cx="7848872" cy="23762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5" name="Conexão recta unidireccional 14"/>
          <p:cNvCxnSpPr>
            <a:stCxn id="13" idx="2"/>
          </p:cNvCxnSpPr>
          <p:nvPr/>
        </p:nvCxnSpPr>
        <p:spPr>
          <a:xfrm flipH="1">
            <a:off x="2123728" y="3068960"/>
            <a:ext cx="36004" cy="864096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arcador de Posição de Conteúdo 2"/>
          <p:cNvSpPr txBox="1">
            <a:spLocks/>
          </p:cNvSpPr>
          <p:nvPr/>
        </p:nvSpPr>
        <p:spPr>
          <a:xfrm>
            <a:off x="827584" y="4149080"/>
            <a:ext cx="7560840" cy="21602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 smtClean="0"/>
              <a:t>Apenas os artigos que são alterados ou acrescentados é que aparecem em forma de txt;</a:t>
            </a:r>
          </a:p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 smtClean="0"/>
              <a:t>Cada txt contém a alteração do artigo;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ção">
  <a:themeElements>
    <a:clrScheme name="Fundição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ção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undiçã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819</TotalTime>
  <Words>508</Words>
  <Application>Microsoft Office PowerPoint</Application>
  <PresentationFormat>Apresentação no Ecrã (4:3)</PresentationFormat>
  <Paragraphs>117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2" baseType="lpstr">
      <vt:lpstr>Fundição</vt:lpstr>
      <vt:lpstr>Ponto de Situação</vt:lpstr>
      <vt:lpstr>Pequenas Coisas</vt:lpstr>
      <vt:lpstr>Footer</vt:lpstr>
      <vt:lpstr>Extrair Código Civil</vt:lpstr>
      <vt:lpstr>OCR</vt:lpstr>
      <vt:lpstr>Ferramentas de Trabalho</vt:lpstr>
      <vt:lpstr>Processo de Extração</vt:lpstr>
      <vt:lpstr>Estrutura dos Ficheiros</vt:lpstr>
      <vt:lpstr>Estrutura dos Ficheiros</vt:lpstr>
      <vt:lpstr>API – Métodos de Recolha de Informação</vt:lpstr>
      <vt:lpstr>Casos de Uso</vt:lpstr>
      <vt:lpstr>SSD – Efetuar Login</vt:lpstr>
      <vt:lpstr>SD – Efetuar Login</vt:lpstr>
      <vt:lpstr>SSD – Efetuar Registo</vt:lpstr>
      <vt:lpstr>SD – Efetuar Registo</vt:lpstr>
      <vt:lpstr>SSD – Geração de Docs LaTeX</vt:lpstr>
      <vt:lpstr>SSD – Ligação Redes Sociais</vt:lpstr>
      <vt:lpstr>SSD – Visualizar Conteúdo</vt:lpstr>
      <vt:lpstr>SSD – Visualizar DAR</vt:lpstr>
      <vt:lpstr>Futuro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Estado de Arte</dc:title>
  <dc:creator>CARLOS TEIXEIRA MARTINEZ</dc:creator>
  <cp:lastModifiedBy>carlos</cp:lastModifiedBy>
  <cp:revision>85</cp:revision>
  <dcterms:created xsi:type="dcterms:W3CDTF">2013-03-11T09:08:12Z</dcterms:created>
  <dcterms:modified xsi:type="dcterms:W3CDTF">2013-05-13T10:26:20Z</dcterms:modified>
</cp:coreProperties>
</file>