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7" r:id="rId4"/>
    <p:sldId id="263" r:id="rId5"/>
    <p:sldId id="266" r:id="rId6"/>
    <p:sldId id="268" r:id="rId7"/>
    <p:sldId id="270" r:id="rId8"/>
    <p:sldId id="271" r:id="rId9"/>
    <p:sldId id="272" r:id="rId10"/>
    <p:sldId id="274" r:id="rId11"/>
    <p:sldId id="260" r:id="rId12"/>
    <p:sldId id="262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37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95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D353-5584-437F-892D-8C1C87D72B56}" type="datetimeFigureOut">
              <a:rPr lang="pt-PT" smtClean="0"/>
              <a:pPr/>
              <a:t>15-04-2013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2162-8FAF-4954-9589-3A7A28F46CC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5926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ctângulo de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1DA379C-661C-49B6-A01E-97AB14E20807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7E12AA-13F7-4EF3-AC59-1EB65A46756A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E659F-5269-4AC3-B354-830BD5A55219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6DBFA8-A578-4DAC-838D-51FB50EE62DE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8375542-2B79-47C2-BA67-5A63EC57F48F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BA5E-1990-4B93-90D2-96241256F5F8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E0F747-681B-4277-B07B-F5647AD776EE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73357-AE1D-4E8A-860B-DC2F2440462D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1BC71-0FC6-4E2B-A6EB-1ECD8A371F00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1FDEBB8-27E6-4415-9AF5-943AFB3DD291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3" name="Marcador de Posição d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t-PT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EA5CD9A-0CA7-4DB9-900A-D661DA4125EA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ctângulo de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D968216-5858-4BE5-A86A-0502C786DB20}" type="datetime1">
              <a:rPr lang="pt-PT" smtClean="0"/>
              <a:pPr/>
              <a:t>15-04-2013</a:t>
            </a:fld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sign.about.com/od/webdesign/a/how-to-design-your-own-website.htm" TargetMode="External"/><Relationship Id="rId2" Type="http://schemas.openxmlformats.org/officeDocument/2006/relationships/hyperlink" Target="http://www.getpaint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800" dirty="0" smtClean="0"/>
              <a:t>Ponto de Situação</a:t>
            </a:r>
            <a:endParaRPr lang="pt-PT"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37890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RIGHTS MANAGEMENT</a:t>
            </a:r>
            <a:endParaRPr lang="pt-PT" sz="2800" dirty="0"/>
          </a:p>
        </p:txBody>
      </p:sp>
    </p:spTree>
    <p:extLst>
      <p:ext uri="{BB962C8B-B14F-4D97-AF65-F5344CB8AC3E}">
        <p14:creationId xmlns="" xmlns:p14="http://schemas.microsoft.com/office/powerpoint/2010/main" val="2625219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pt-PT" sz="3600" dirty="0" smtClean="0"/>
              <a:t>DESIGN – Versão Temporal</a:t>
            </a:r>
            <a:endParaRPr lang="pt-PT" sz="3600" dirty="0"/>
          </a:p>
        </p:txBody>
      </p:sp>
      <p:sp>
        <p:nvSpPr>
          <p:cNvPr id="6" name="Rectângulo 5"/>
          <p:cNvSpPr/>
          <p:nvPr/>
        </p:nvSpPr>
        <p:spPr>
          <a:xfrm>
            <a:off x="539552" y="1700808"/>
            <a:ext cx="7992888" cy="460851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8"/>
          <p:cNvSpPr/>
          <p:nvPr/>
        </p:nvSpPr>
        <p:spPr>
          <a:xfrm>
            <a:off x="611560" y="1772816"/>
            <a:ext cx="7848872" cy="44644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Marcador de Posição de Conteúdo 2"/>
          <p:cNvSpPr txBox="1">
            <a:spLocks/>
          </p:cNvSpPr>
          <p:nvPr/>
        </p:nvSpPr>
        <p:spPr>
          <a:xfrm>
            <a:off x="611560" y="1772816"/>
            <a:ext cx="4392488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Mostra todas as versões em que houve alteração;</a:t>
            </a:r>
          </a:p>
          <a:p>
            <a:pPr marL="6858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Ordenado por data;</a:t>
            </a:r>
          </a:p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Cores ilustram alterações, remoções, adições;</a:t>
            </a:r>
          </a:p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As cores são atribuídas em relação à versão anterior;</a:t>
            </a:r>
            <a:endParaRPr kumimoji="0" lang="pt-PT" i="0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76056" y="5687670"/>
            <a:ext cx="331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smtClean="0">
                <a:solidFill>
                  <a:schemeClr val="bg1"/>
                </a:solidFill>
              </a:rPr>
              <a:t>Exemplo: Ver as versões do artigo 1234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199" y="2015262"/>
            <a:ext cx="33242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Futuro</a:t>
            </a:r>
            <a:endParaRPr lang="pt-PT" sz="24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539552" y="1556792"/>
            <a:ext cx="806489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400" dirty="0" smtClean="0"/>
              <a:t>Design </a:t>
            </a:r>
            <a:r>
              <a:rPr lang="pt-PT" sz="2400" noProof="0" dirty="0" smtClean="0"/>
              <a:t>da interface web;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400" dirty="0" smtClean="0"/>
              <a:t>Definição de cores;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Obter e incorporar</a:t>
            </a:r>
            <a:r>
              <a:rPr kumimoji="0" lang="pt-P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Feedback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Elaboração de alguns planos de teste;</a:t>
            </a:r>
            <a:endParaRPr kumimoji="0" lang="pt-PT" sz="24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336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Referências</a:t>
            </a:r>
            <a:endParaRPr lang="pt-PT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9552" y="227687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 </a:t>
            </a:r>
            <a:endParaRPr lang="pt-PT" dirty="0" smtClean="0"/>
          </a:p>
          <a:p>
            <a:pPr lvl="0"/>
            <a:r>
              <a:rPr lang="pt-PT" dirty="0" smtClean="0">
                <a:solidFill>
                  <a:srgbClr val="0070C0"/>
                </a:solidFill>
                <a:hlinkClick r:id="rId2"/>
              </a:rPr>
              <a:t>http://www.getpaint.net</a:t>
            </a:r>
            <a:r>
              <a:rPr lang="pt-PT" dirty="0" smtClean="0">
                <a:solidFill>
                  <a:srgbClr val="0070C0"/>
                </a:solidFill>
                <a:hlinkClick r:id="rId2"/>
              </a:rPr>
              <a:t>/</a:t>
            </a:r>
            <a:endParaRPr lang="pt-PT" dirty="0" smtClean="0">
              <a:solidFill>
                <a:srgbClr val="0070C0"/>
              </a:solidFill>
            </a:endParaRPr>
          </a:p>
          <a:p>
            <a:pPr lvl="0"/>
            <a:r>
              <a:rPr lang="pt-PT" dirty="0" smtClean="0">
                <a:hlinkClick r:id="rId3"/>
              </a:rPr>
              <a:t>http://webdesign.about.com/od/webdesign/a/how-to-design-your-own-website.htm</a:t>
            </a:r>
            <a:endParaRPr lang="pt-P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637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DESIGN</a:t>
            </a:r>
            <a:endParaRPr lang="pt-PT" sz="3600" dirty="0"/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899592" y="1605135"/>
            <a:ext cx="6400800" cy="4920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400" dirty="0" smtClean="0"/>
              <a:t>Prático;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400" dirty="0" smtClean="0"/>
              <a:t>Elegante;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Compacto e Acessível;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400" b="1" u="sng" dirty="0" smtClean="0"/>
              <a:t>Original</a:t>
            </a:r>
            <a:r>
              <a:rPr kumimoji="0" lang="pt-PT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;</a:t>
            </a:r>
            <a:endParaRPr kumimoji="0" lang="pt-PT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3" name="Imagem 22" descr="PPT2_Desig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772816"/>
            <a:ext cx="3410426" cy="45440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542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FERRAMENTA DE TRABALHO</a:t>
            </a:r>
            <a:endParaRPr lang="pt-PT" sz="2400" dirty="0"/>
          </a:p>
        </p:txBody>
      </p:sp>
      <p:pic>
        <p:nvPicPr>
          <p:cNvPr id="4" name="Marcador de Posição de Conteúdo 3" descr="paintn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9872" y="5517232"/>
            <a:ext cx="2809837" cy="706616"/>
          </a:xfrm>
        </p:spPr>
      </p:pic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899592" y="1556792"/>
            <a:ext cx="6400800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400" dirty="0" smtClean="0"/>
              <a:t>Simples e grátis;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400" dirty="0" smtClean="0"/>
              <a:t>Imenso espaço para escrever;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Intermédio entre Photoshop e Paint;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Já estou habituado;</a:t>
            </a:r>
            <a:endParaRPr kumimoji="0" lang="pt-PT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DESIGN</a:t>
            </a:r>
            <a:endParaRPr lang="pt-PT" sz="3600" dirty="0"/>
          </a:p>
        </p:txBody>
      </p:sp>
      <p:pic>
        <p:nvPicPr>
          <p:cNvPr id="8" name="Marcador de Posição de Conteúdo 7" descr="PPT3_Layout Ger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19593"/>
            <a:ext cx="8229600" cy="4179252"/>
          </a:xfrm>
        </p:spPr>
      </p:pic>
      <p:sp>
        <p:nvSpPr>
          <p:cNvPr id="10" name="Rectângulo 9"/>
          <p:cNvSpPr/>
          <p:nvPr/>
        </p:nvSpPr>
        <p:spPr>
          <a:xfrm>
            <a:off x="467544" y="3212976"/>
            <a:ext cx="8208912" cy="2448272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pt-PT" sz="3600" dirty="0" smtClean="0"/>
              <a:t>DESIGN</a:t>
            </a:r>
            <a:endParaRPr lang="pt-PT" sz="3600" dirty="0"/>
          </a:p>
        </p:txBody>
      </p:sp>
      <p:sp>
        <p:nvSpPr>
          <p:cNvPr id="6" name="Rectângulo 5"/>
          <p:cNvSpPr/>
          <p:nvPr/>
        </p:nvSpPr>
        <p:spPr>
          <a:xfrm>
            <a:off x="539552" y="1700808"/>
            <a:ext cx="7992888" cy="460851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611560" y="1772816"/>
            <a:ext cx="7848872" cy="5040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ângulo 7"/>
          <p:cNvSpPr/>
          <p:nvPr/>
        </p:nvSpPr>
        <p:spPr>
          <a:xfrm>
            <a:off x="6948264" y="2348880"/>
            <a:ext cx="1512168" cy="38884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8"/>
          <p:cNvSpPr/>
          <p:nvPr/>
        </p:nvSpPr>
        <p:spPr>
          <a:xfrm>
            <a:off x="611560" y="2348880"/>
            <a:ext cx="6264696" cy="38884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683568" y="184482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Área de Navegação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948264" y="393479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Área de Pesquisa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11560" y="399577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Área Principal (Conteúdo)</a:t>
            </a:r>
            <a:endParaRPr lang="pt-PT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 anchor="ctr">
            <a:noAutofit/>
          </a:bodyPr>
          <a:lstStyle/>
          <a:p>
            <a:r>
              <a:rPr lang="pt-PT" sz="3600" dirty="0" smtClean="0"/>
              <a:t>DESIGN – Navegação</a:t>
            </a:r>
            <a:endParaRPr lang="pt-PT" sz="3600" dirty="0"/>
          </a:p>
        </p:txBody>
      </p:sp>
      <p:sp>
        <p:nvSpPr>
          <p:cNvPr id="13" name="Rectângulo 12"/>
          <p:cNvSpPr/>
          <p:nvPr/>
        </p:nvSpPr>
        <p:spPr>
          <a:xfrm>
            <a:off x="539552" y="1700808"/>
            <a:ext cx="7992888" cy="460851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611560" y="1772816"/>
            <a:ext cx="7848872" cy="5040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Hierarquia </a:t>
            </a:r>
            <a:r>
              <a:rPr lang="pt-PT" sz="1200" dirty="0" smtClean="0">
                <a:solidFill>
                  <a:schemeClr val="bg1"/>
                </a:solidFill>
              </a:rPr>
              <a:t>(Capítulo 2 – Secção IV – Artigo 23)  </a:t>
            </a:r>
            <a:r>
              <a:rPr lang="pt-PT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pt-PT" sz="1200" dirty="0" smtClean="0">
                <a:solidFill>
                  <a:schemeClr val="bg1"/>
                </a:solidFill>
              </a:rPr>
              <a:t>(Combo </a:t>
            </a:r>
            <a:r>
              <a:rPr lang="pt-PT" sz="1200" dirty="0" smtClean="0">
                <a:solidFill>
                  <a:schemeClr val="bg1"/>
                </a:solidFill>
              </a:rPr>
              <a:t>B</a:t>
            </a:r>
            <a:r>
              <a:rPr lang="pt-PT" sz="1200" dirty="0" smtClean="0">
                <a:solidFill>
                  <a:schemeClr val="bg1"/>
                </a:solidFill>
              </a:rPr>
              <a:t>ox)</a:t>
            </a:r>
            <a:r>
              <a:rPr lang="pt-PT" dirty="0" smtClean="0">
                <a:solidFill>
                  <a:schemeClr val="bg1"/>
                </a:solidFill>
              </a:rPr>
              <a:t> Versão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30" name="Conexão recta 29"/>
          <p:cNvCxnSpPr>
            <a:stCxn id="14" idx="2"/>
            <a:endCxn id="13" idx="2"/>
          </p:cNvCxnSpPr>
          <p:nvPr/>
        </p:nvCxnSpPr>
        <p:spPr>
          <a:xfrm>
            <a:off x="4535996" y="2276872"/>
            <a:ext cx="0" cy="40324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arcador de Posição de Conteúdo 2"/>
          <p:cNvSpPr txBox="1">
            <a:spLocks/>
          </p:cNvSpPr>
          <p:nvPr/>
        </p:nvSpPr>
        <p:spPr>
          <a:xfrm>
            <a:off x="611560" y="2348880"/>
            <a:ext cx="3888432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Mostra a posição </a:t>
            </a:r>
            <a:r>
              <a:rPr lang="pt-PT" dirty="0" smtClean="0">
                <a:solidFill>
                  <a:schemeClr val="bg1"/>
                </a:solidFill>
              </a:rPr>
              <a:t>na hierarquia; 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Cada palavra é um link;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noProof="0" dirty="0" smtClean="0">
                <a:solidFill>
                  <a:schemeClr val="bg1"/>
                </a:solidFill>
              </a:rPr>
              <a:t>Permite voltar para trás;</a:t>
            </a:r>
            <a:endParaRPr kumimoji="0" lang="pt-PT" i="0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Marcador de Posição de Conteúdo 2"/>
          <p:cNvSpPr txBox="1">
            <a:spLocks/>
          </p:cNvSpPr>
          <p:nvPr/>
        </p:nvSpPr>
        <p:spPr>
          <a:xfrm>
            <a:off x="4572000" y="2348880"/>
            <a:ext cx="3888432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Permite alterar a versão; 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Tem todas as versões;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Apenas mostra uma versão;</a:t>
            </a:r>
            <a:endParaRPr kumimoji="0" lang="pt-PT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 anchor="ctr">
            <a:noAutofit/>
          </a:bodyPr>
          <a:lstStyle/>
          <a:p>
            <a:r>
              <a:rPr lang="pt-PT" sz="3600" dirty="0" smtClean="0"/>
              <a:t>DESIGN –Pesquisa</a:t>
            </a:r>
            <a:endParaRPr lang="pt-PT" sz="3600" dirty="0"/>
          </a:p>
        </p:txBody>
      </p:sp>
      <p:sp>
        <p:nvSpPr>
          <p:cNvPr id="13" name="Rectângulo 12"/>
          <p:cNvSpPr/>
          <p:nvPr/>
        </p:nvSpPr>
        <p:spPr>
          <a:xfrm>
            <a:off x="539552" y="1700808"/>
            <a:ext cx="7992888" cy="460851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ângulo 7"/>
          <p:cNvSpPr/>
          <p:nvPr/>
        </p:nvSpPr>
        <p:spPr>
          <a:xfrm>
            <a:off x="6948264" y="1772816"/>
            <a:ext cx="1512168" cy="446449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6948264" y="357475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Área de Pesquisa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611560" y="1772816"/>
            <a:ext cx="6264696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Estilo Formulário;</a:t>
            </a:r>
          </a:p>
          <a:p>
            <a:pPr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Permite pesquisar qualquer e todas as hierarquias</a:t>
            </a:r>
            <a:r>
              <a:rPr lang="pt-PT" dirty="0" smtClean="0">
                <a:solidFill>
                  <a:schemeClr val="bg1"/>
                </a:solidFill>
              </a:rPr>
              <a:t>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</a:rPr>
              <a:t>Conjunto de Combo Boxes ou uso de Macros;</a:t>
            </a:r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PT" noProof="0" dirty="0" smtClean="0">
                <a:solidFill>
                  <a:schemeClr val="bg1"/>
                </a:solidFill>
              </a:rPr>
              <a:t>Pode ser ocultado;</a:t>
            </a:r>
            <a:endParaRPr kumimoji="0" lang="pt-PT" i="0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pt-PT" sz="3600" dirty="0" smtClean="0"/>
              <a:t>DESIGN – Versão </a:t>
            </a:r>
            <a:r>
              <a:rPr lang="pt-PT" sz="3600" dirty="0" err="1" smtClean="0"/>
              <a:t>Hierarquica</a:t>
            </a:r>
            <a:endParaRPr lang="pt-PT" sz="3600" dirty="0"/>
          </a:p>
        </p:txBody>
      </p:sp>
      <p:sp>
        <p:nvSpPr>
          <p:cNvPr id="6" name="Rectângulo 5"/>
          <p:cNvSpPr/>
          <p:nvPr/>
        </p:nvSpPr>
        <p:spPr>
          <a:xfrm>
            <a:off x="539552" y="1700808"/>
            <a:ext cx="7992888" cy="460851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8"/>
          <p:cNvSpPr/>
          <p:nvPr/>
        </p:nvSpPr>
        <p:spPr>
          <a:xfrm>
            <a:off x="611560" y="1772816"/>
            <a:ext cx="7848872" cy="44644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136" y="1832992"/>
            <a:ext cx="335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>
            <a:off x="827584" y="1772816"/>
            <a:ext cx="2088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>
                <a:solidFill>
                  <a:schemeClr val="bg1"/>
                </a:solidFill>
              </a:rPr>
              <a:t>[1]           [2]       [3]                            [4]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7" name="Marcador de Posição de Conteúdo 2"/>
          <p:cNvSpPr txBox="1">
            <a:spLocks/>
          </p:cNvSpPr>
          <p:nvPr/>
        </p:nvSpPr>
        <p:spPr>
          <a:xfrm>
            <a:off x="611560" y="3501008"/>
            <a:ext cx="7848872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</a:rPr>
              <a:t>Botão que dá acesso a um menu especial (ver próximo slide);</a:t>
            </a:r>
          </a:p>
          <a:p>
            <a:pPr marL="6858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</a:rPr>
              <a:t>Guarda o artigo/secção como favorito;</a:t>
            </a:r>
          </a:p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</a:rPr>
              <a:t>Expande ou Diminui o seu conteúdo;</a:t>
            </a:r>
          </a:p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</a:rPr>
              <a:t>Número e Nome da secção/artigo</a:t>
            </a:r>
            <a:r>
              <a:rPr lang="pt-PT" noProof="0" dirty="0" smtClean="0">
                <a:solidFill>
                  <a:schemeClr val="bg1"/>
                </a:solidFill>
              </a:rPr>
              <a:t>;</a:t>
            </a:r>
            <a:endParaRPr kumimoji="0" lang="pt-PT" i="0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pt-PT" sz="3600" dirty="0" smtClean="0"/>
              <a:t>DESIGN – Menu Especial</a:t>
            </a:r>
            <a:endParaRPr lang="pt-PT" sz="3600" dirty="0"/>
          </a:p>
        </p:txBody>
      </p:sp>
      <p:sp>
        <p:nvSpPr>
          <p:cNvPr id="6" name="Rectângulo 5"/>
          <p:cNvSpPr/>
          <p:nvPr/>
        </p:nvSpPr>
        <p:spPr>
          <a:xfrm>
            <a:off x="539552" y="1700808"/>
            <a:ext cx="7992888" cy="460851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8"/>
          <p:cNvSpPr/>
          <p:nvPr/>
        </p:nvSpPr>
        <p:spPr>
          <a:xfrm>
            <a:off x="611560" y="1772816"/>
            <a:ext cx="7848872" cy="44644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Marcador de Posição de Conteúdo 2"/>
          <p:cNvSpPr txBox="1">
            <a:spLocks/>
          </p:cNvSpPr>
          <p:nvPr/>
        </p:nvSpPr>
        <p:spPr>
          <a:xfrm>
            <a:off x="611560" y="1772816"/>
            <a:ext cx="5544616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600" dirty="0" smtClean="0">
                <a:solidFill>
                  <a:schemeClr val="bg1"/>
                </a:solidFill>
              </a:rPr>
              <a:t>Mostra o conteúdo da hierarquia (= ao +);</a:t>
            </a:r>
          </a:p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600" dirty="0" smtClean="0">
                <a:solidFill>
                  <a:schemeClr val="bg1"/>
                </a:solidFill>
              </a:rPr>
              <a:t>Mostra todas as versões dessa hierarquia;</a:t>
            </a:r>
          </a:p>
          <a:p>
            <a:pPr marL="6858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600" dirty="0" smtClean="0">
                <a:solidFill>
                  <a:schemeClr val="bg1"/>
                </a:solidFill>
              </a:rPr>
              <a:t>Partilha nas redes sociais;</a:t>
            </a:r>
          </a:p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600" dirty="0" smtClean="0">
                <a:solidFill>
                  <a:schemeClr val="bg1"/>
                </a:solidFill>
              </a:rPr>
              <a:t>Gera o documento LaTeX com todo o conteúdo;</a:t>
            </a:r>
          </a:p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pt-PT" sz="1600" dirty="0" smtClean="0">
                <a:solidFill>
                  <a:schemeClr val="bg1"/>
                </a:solidFill>
              </a:rPr>
              <a:t>Possibilidade de adicionar um comentário (extra)</a:t>
            </a:r>
            <a:r>
              <a:rPr lang="pt-PT" sz="1600" noProof="0" dirty="0" smtClean="0">
                <a:solidFill>
                  <a:schemeClr val="bg1"/>
                </a:solidFill>
              </a:rPr>
              <a:t>;</a:t>
            </a:r>
          </a:p>
          <a:p>
            <a:pPr marL="6858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kumimoji="0" lang="pt-PT" sz="1600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Guarda como favorito (= à estrela);</a:t>
            </a:r>
          </a:p>
        </p:txBody>
      </p:sp>
      <p:sp>
        <p:nvSpPr>
          <p:cNvPr id="8" name="Rectângulo arredondado 7"/>
          <p:cNvSpPr/>
          <p:nvPr/>
        </p:nvSpPr>
        <p:spPr>
          <a:xfrm>
            <a:off x="6300192" y="2977301"/>
            <a:ext cx="1800200" cy="216024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pt-PT" u="sng" dirty="0" smtClean="0"/>
              <a:t>Expandir</a:t>
            </a:r>
          </a:p>
          <a:p>
            <a:pPr algn="ctr">
              <a:spcBef>
                <a:spcPts val="600"/>
              </a:spcBef>
            </a:pPr>
            <a:r>
              <a:rPr lang="pt-PT" u="sng" dirty="0" smtClean="0"/>
              <a:t>Ver Versões</a:t>
            </a:r>
          </a:p>
          <a:p>
            <a:pPr algn="ctr">
              <a:spcBef>
                <a:spcPts val="600"/>
              </a:spcBef>
            </a:pPr>
            <a:r>
              <a:rPr lang="pt-PT" u="sng" dirty="0" smtClean="0"/>
              <a:t>Partilhar</a:t>
            </a:r>
          </a:p>
          <a:p>
            <a:pPr algn="ctr">
              <a:spcBef>
                <a:spcPts val="600"/>
              </a:spcBef>
            </a:pPr>
            <a:r>
              <a:rPr lang="pt-PT" u="sng" dirty="0" smtClean="0"/>
              <a:t>Gerar LaTeX</a:t>
            </a:r>
          </a:p>
          <a:p>
            <a:pPr algn="ctr">
              <a:spcBef>
                <a:spcPts val="600"/>
              </a:spcBef>
            </a:pPr>
            <a:r>
              <a:rPr lang="pt-PT" u="sng" dirty="0" smtClean="0"/>
              <a:t>Comentar</a:t>
            </a:r>
          </a:p>
          <a:p>
            <a:pPr algn="ctr">
              <a:spcBef>
                <a:spcPts val="600"/>
              </a:spcBef>
            </a:pPr>
            <a:r>
              <a:rPr lang="pt-PT" u="sng" dirty="0" smtClean="0"/>
              <a:t>Favorito</a:t>
            </a:r>
            <a:endParaRPr lang="pt-PT" u="sng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00192" y="2905293"/>
            <a:ext cx="288032" cy="225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200" dirty="0" smtClean="0">
                <a:solidFill>
                  <a:schemeClr val="bg1"/>
                </a:solidFill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pt-PT" sz="1200" dirty="0" smtClean="0">
                <a:solidFill>
                  <a:schemeClr val="bg1"/>
                </a:solidFill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pt-PT" sz="1200" dirty="0" smtClean="0">
                <a:solidFill>
                  <a:schemeClr val="bg1"/>
                </a:solidFill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pt-PT" sz="1200" dirty="0" smtClean="0">
                <a:solidFill>
                  <a:schemeClr val="bg1"/>
                </a:solidFill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pt-PT" sz="1200" dirty="0" smtClean="0">
                <a:solidFill>
                  <a:schemeClr val="bg1"/>
                </a:solidFill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pt-PT" sz="1200" dirty="0" smtClean="0">
                <a:solidFill>
                  <a:schemeClr val="bg1"/>
                </a:solidFill>
              </a:rPr>
              <a:t>6</a:t>
            </a:r>
            <a:endParaRPr lang="pt-PT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645</TotalTime>
  <Words>308</Words>
  <Application>Microsoft Office PowerPoint</Application>
  <PresentationFormat>Apresentação no Ecrã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Fundição</vt:lpstr>
      <vt:lpstr>Ponto de Situação</vt:lpstr>
      <vt:lpstr>DESIGN</vt:lpstr>
      <vt:lpstr>FERRAMENTA DE TRABALHO</vt:lpstr>
      <vt:lpstr>DESIGN</vt:lpstr>
      <vt:lpstr>DESIGN</vt:lpstr>
      <vt:lpstr>DESIGN – Navegação</vt:lpstr>
      <vt:lpstr>DESIGN –Pesquisa</vt:lpstr>
      <vt:lpstr>DESIGN – Versão Hierarquica</vt:lpstr>
      <vt:lpstr>DESIGN – Menu Especial</vt:lpstr>
      <vt:lpstr>DESIGN – Versão Temporal</vt:lpstr>
      <vt:lpstr>Futuro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 Arte</dc:title>
  <dc:creator>CARLOS TEIXEIRA MARTINEZ</dc:creator>
  <cp:lastModifiedBy>carlos</cp:lastModifiedBy>
  <cp:revision>64</cp:revision>
  <dcterms:created xsi:type="dcterms:W3CDTF">2013-03-11T09:08:12Z</dcterms:created>
  <dcterms:modified xsi:type="dcterms:W3CDTF">2013-04-15T13:46:02Z</dcterms:modified>
</cp:coreProperties>
</file>