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5" r:id="rId3"/>
    <p:sldMasterId id="2147483657" r:id="rId4"/>
    <p:sldMasterId id="2147483659" r:id="rId5"/>
    <p:sldMasterId id="2147483666" r:id="rId6"/>
    <p:sldMasterId id="2147483669" r:id="rId7"/>
  </p:sldMasterIdLst>
  <p:notesMasterIdLst>
    <p:notesMasterId r:id="rId9"/>
  </p:notesMasterIdLst>
  <p:sldIdLst>
    <p:sldId id="256" r:id="rId8"/>
    <p:sldId id="319" r:id="rId10"/>
    <p:sldId id="263" r:id="rId11"/>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468"/>
    <a:srgbClr val="202321"/>
    <a:srgbClr val="F18700"/>
    <a:srgbClr val="DC0D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4"/>
    <p:restoredTop sz="94694"/>
  </p:normalViewPr>
  <p:slideViewPr>
    <p:cSldViewPr snapToGrid="0" snapToObjects="1" showGuides="1">
      <p:cViewPr varScale="1">
        <p:scale>
          <a:sx n="65" d="100"/>
          <a:sy n="65" d="100"/>
        </p:scale>
        <p:origin x="630" y="66"/>
      </p:cViewPr>
      <p:guideLst>
        <p:guide orient="horz" pos="731"/>
        <p:guide orient="horz" pos="1752"/>
        <p:guide orient="horz" pos="3407"/>
        <p:guide orient="horz" pos="3634"/>
        <p:guide orient="horz" pos="204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gs" Target="tags/tag25.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endParaRPr lang="en-US"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41C3ABC7-27AC-6D40-86E4-0C355E54A764}" type="datetimeFigureOut">
              <a:rPr lang="en-US" smtClean="0"/>
            </a:fld>
            <a:endParaRPr lang="en-US"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Mastertextformat bearbeiten</a:t>
            </a:r>
            <a:endParaRPr lang="en-US"/>
          </a:p>
          <a:p>
            <a:pPr lvl="1"/>
            <a:r>
              <a:rPr lang="en-US"/>
              <a:t>Zweite Ebene</a:t>
            </a:r>
            <a:endParaRPr lang="en-US"/>
          </a:p>
          <a:p>
            <a:pPr lvl="2"/>
            <a:r>
              <a:rPr lang="en-US"/>
              <a:t>Dritte Ebene</a:t>
            </a:r>
            <a:endParaRPr lang="en-US"/>
          </a:p>
          <a:p>
            <a:pPr lvl="3"/>
            <a:r>
              <a:rPr lang="en-US"/>
              <a:t>Vierte Ebene</a:t>
            </a:r>
            <a:endParaRPr lang="en-US"/>
          </a:p>
          <a:p>
            <a:pPr lvl="4"/>
            <a:r>
              <a:rPr lang="en-US"/>
              <a:t>Fünfte Ebene</a:t>
            </a:r>
            <a:endParaRPr lang="en-US"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endParaRPr lang="en-US"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9E1CAD0D-262D-F145-A422-6EFA995C3514}"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CAD0D-262D-F145-A422-6EFA995C3514}"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CAD0D-262D-F145-A422-6EFA995C351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image" Target="../media/image2.png"/><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3.bin"/><Relationship Id="rId2" Type="http://schemas.openxmlformats.org/officeDocument/2006/relationships/tags" Target="../tags/tag13.xm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image" Target="../media/image2.png"/><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4.bin"/><Relationship Id="rId2" Type="http://schemas.openxmlformats.org/officeDocument/2006/relationships/tags" Target="../tags/tag14.xml"/><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image" Target="../media/image2.png"/><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5.bin"/><Relationship Id="rId2" Type="http://schemas.openxmlformats.org/officeDocument/2006/relationships/tags" Target="../tags/tag15.xml"/><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image" Target="../media/image2.png"/><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6.bin"/><Relationship Id="rId2" Type="http://schemas.openxmlformats.org/officeDocument/2006/relationships/tags" Target="../tags/tag16.xml"/><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image" Target="../media/image7.emf"/><Relationship Id="rId4" Type="http://schemas.openxmlformats.org/officeDocument/2006/relationships/image" Target="../media/image1.emf"/><Relationship Id="rId3" Type="http://schemas.openxmlformats.org/officeDocument/2006/relationships/oleObject" Target="../embeddings/oleObject18.bin"/><Relationship Id="rId2" Type="http://schemas.openxmlformats.org/officeDocument/2006/relationships/tags" Target="../tags/tag18.xml"/><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image" Target="../media/image1.emf"/><Relationship Id="rId3" Type="http://schemas.openxmlformats.org/officeDocument/2006/relationships/oleObject" Target="../embeddings/oleObject19.bin"/><Relationship Id="rId2" Type="http://schemas.openxmlformats.org/officeDocument/2006/relationships/tags" Target="../tags/tag19.xml"/><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21.bin"/><Relationship Id="rId2" Type="http://schemas.openxmlformats.org/officeDocument/2006/relationships/tags" Target="../tags/tag21.xml"/><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3.bin"/><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6.bin"/><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8.bin"/><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image" Target="../media/image1.emf"/><Relationship Id="rId3" Type="http://schemas.openxmlformats.org/officeDocument/2006/relationships/oleObject" Target="../embeddings/oleObject10.bin"/><Relationship Id="rId2" Type="http://schemas.openxmlformats.org/officeDocument/2006/relationships/tags" Target="../tags/tag10.xm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2.bin"/><Relationship Id="rId2" Type="http://schemas.openxmlformats.org/officeDocument/2006/relationships/tags" Target="../tags/tag12.xml"/><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äsentationstitel, Bi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93" name="think-cell Slide" r:id="rId3" imgW="0" imgH="0" progId="TCLayout.ActiveDocument.1">
                  <p:embed/>
                </p:oleObj>
              </mc:Choice>
              <mc:Fallback>
                <p:oleObj name="think-cell Slide" r:id="rId3" imgW="0" imgH="0" progId="TCLayout.ActiveDocument.1">
                  <p:embed/>
                  <p:pic>
                    <p:nvPicPr>
                      <p:cNvPr id="0" name="Picture 2092"/>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Grafik 8"/>
          <p:cNvPicPr>
            <a:picLocks noChangeAspect="1"/>
          </p:cNvPicPr>
          <p:nvPr userDrawn="1"/>
        </p:nvPicPr>
        <p:blipFill rotWithShape="1">
          <a:blip r:embed="rId5" cstate="screen">
            <a:alphaModFix amt="14000"/>
          </a:blip>
          <a:srcRect/>
          <a:stretch>
            <a:fillRect/>
          </a:stretch>
        </p:blipFill>
        <p:spPr>
          <a:xfrm>
            <a:off x="10963933" y="449575"/>
            <a:ext cx="776688" cy="806400"/>
          </a:xfrm>
          <a:prstGeom prst="rect">
            <a:avLst/>
          </a:prstGeom>
        </p:spPr>
      </p:pic>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sp>
        <p:nvSpPr>
          <p:cNvPr id="10"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5"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
        <p:nvSpPr>
          <p:cNvPr id="15" name="Bildplatzhalter 3"/>
          <p:cNvSpPr>
            <a:spLocks noGrp="1"/>
          </p:cNvSpPr>
          <p:nvPr>
            <p:ph type="pic" sz="quarter" idx="10"/>
          </p:nvPr>
        </p:nvSpPr>
        <p:spPr>
          <a:xfrm>
            <a:off x="5374800" y="1484313"/>
            <a:ext cx="6817200" cy="5373687"/>
          </a:xfrm>
          <a:prstGeom prst="rect">
            <a:avLst/>
          </a:prstGeom>
          <a:solidFill>
            <a:schemeClr val="accent2"/>
          </a:solidFill>
        </p:spPr>
        <p:txBody>
          <a:bodyPr anchor="ctr" anchorCtr="0"/>
          <a:lstStyle>
            <a:lvl1pPr algn="ctr">
              <a:buFontTx/>
              <a:buNone/>
              <a:defRPr sz="800" baseline="0"/>
            </a:lvl1pPr>
          </a:lstStyle>
          <a:p>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81" name="think-cell Slide" r:id="rId3" imgW="0" imgH="0" progId="TCLayout.ActiveDocument.1">
                  <p:embed/>
                </p:oleObj>
              </mc:Choice>
              <mc:Fallback>
                <p:oleObj name="think-cell Slide" r:id="rId3" imgW="0" imgH="0" progId="TCLayout.ActiveDocument.1">
                  <p:embed/>
                  <p:pic>
                    <p:nvPicPr>
                      <p:cNvPr id="0" name="Picture 14380"/>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platzhalter 1"/>
          <p:cNvSpPr>
            <a:spLocks noGrp="1"/>
          </p:cNvSpPr>
          <p:nvPr>
            <p:ph type="body" sz="quarter" idx="13" hasCustomPrompt="1"/>
          </p:nvPr>
        </p:nvSpPr>
        <p:spPr>
          <a:xfrm>
            <a:off x="446400" y="1476000"/>
            <a:ext cx="11302688" cy="432000"/>
          </a:xfrm>
          <a:prstGeom prst="rect">
            <a:avLst/>
          </a:prstGeom>
        </p:spPr>
        <p:txBody>
          <a:bodyPr lIns="0" tIns="0" rIns="0" bIns="0" anchor="t"/>
          <a:lstStyle>
            <a:lvl1pPr marL="0" indent="0" rtl="0">
              <a:lnSpc>
                <a:spcPct val="100000"/>
              </a:lnSpc>
              <a:buNone/>
              <a:defRPr sz="2000" b="1" spc="0"/>
            </a:lvl1pPr>
          </a:lstStyle>
          <a:p>
            <a:pPr>
              <a:lnSpc>
                <a:spcPts val="2500"/>
              </a:lnSpc>
            </a:pPr>
            <a:r>
              <a:rPr lang="en-US"/>
              <a:t>Headline der 3-er Tabelle</a:t>
            </a:r>
            <a:endParaRPr lang="en-US"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a:off x="4189297"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a:off x="793273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platzhalter 1"/>
          <p:cNvSpPr>
            <a:spLocks noGrp="1"/>
          </p:cNvSpPr>
          <p:nvPr>
            <p:ph type="body" sz="quarter" idx="14" hasCustomPrompt="1"/>
          </p:nvPr>
        </p:nvSpPr>
        <p:spPr>
          <a:xfrm>
            <a:off x="586800" y="2160000"/>
            <a:ext cx="3601025"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4" name="Textplatzhalter 1"/>
          <p:cNvSpPr>
            <a:spLocks noGrp="1"/>
          </p:cNvSpPr>
          <p:nvPr>
            <p:ph type="body" sz="quarter" idx="16" hasCustomPrompt="1"/>
          </p:nvPr>
        </p:nvSpPr>
        <p:spPr>
          <a:xfrm>
            <a:off x="587199" y="5760000"/>
            <a:ext cx="3600625"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5" name="Textplatzhalter 1"/>
          <p:cNvSpPr>
            <a:spLocks noGrp="1"/>
          </p:cNvSpPr>
          <p:nvPr>
            <p:ph type="body" sz="quarter" idx="17" hasCustomPrompt="1"/>
          </p:nvPr>
        </p:nvSpPr>
        <p:spPr>
          <a:xfrm>
            <a:off x="4334400" y="2160000"/>
            <a:ext cx="3601025"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7" name="Textplatzhalter 1"/>
          <p:cNvSpPr>
            <a:spLocks noGrp="1"/>
          </p:cNvSpPr>
          <p:nvPr>
            <p:ph type="body" sz="quarter" idx="19" hasCustomPrompt="1"/>
          </p:nvPr>
        </p:nvSpPr>
        <p:spPr>
          <a:xfrm>
            <a:off x="4334400" y="5760000"/>
            <a:ext cx="3600625"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8" name="Textplatzhalter 1"/>
          <p:cNvSpPr>
            <a:spLocks noGrp="1"/>
          </p:cNvSpPr>
          <p:nvPr>
            <p:ph type="body" sz="quarter" idx="20" hasCustomPrompt="1"/>
          </p:nvPr>
        </p:nvSpPr>
        <p:spPr>
          <a:xfrm>
            <a:off x="8078400" y="2160000"/>
            <a:ext cx="3601025"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30" name="Textplatzhalter 1"/>
          <p:cNvSpPr>
            <a:spLocks noGrp="1"/>
          </p:cNvSpPr>
          <p:nvPr>
            <p:ph type="body" sz="quarter" idx="22" hasCustomPrompt="1"/>
          </p:nvPr>
        </p:nvSpPr>
        <p:spPr>
          <a:xfrm>
            <a:off x="8078400" y="5760000"/>
            <a:ext cx="3600625"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31" name="Textplatzhalter 4"/>
          <p:cNvSpPr>
            <a:spLocks noGrp="1"/>
          </p:cNvSpPr>
          <p:nvPr>
            <p:ph type="body" sz="quarter" idx="11" hasCustomPrompt="1"/>
          </p:nvPr>
        </p:nvSpPr>
        <p:spPr>
          <a:xfrm>
            <a:off x="586799" y="3250801"/>
            <a:ext cx="3601025"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 rem reptatio beatem illestius consecabo.</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3" name="Textplatzhalter 4"/>
          <p:cNvSpPr>
            <a:spLocks noGrp="1"/>
          </p:cNvSpPr>
          <p:nvPr>
            <p:ph type="body" sz="quarter" idx="23" hasCustomPrompt="1"/>
          </p:nvPr>
        </p:nvSpPr>
        <p:spPr>
          <a:xfrm>
            <a:off x="4334400" y="3265200"/>
            <a:ext cx="3601025"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 rem reptatio beatem illestius consecabo.</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4" name="Textplatzhalter 4"/>
          <p:cNvSpPr>
            <a:spLocks noGrp="1"/>
          </p:cNvSpPr>
          <p:nvPr>
            <p:ph type="body" sz="quarter" idx="24" hasCustomPrompt="1"/>
          </p:nvPr>
        </p:nvSpPr>
        <p:spPr>
          <a:xfrm>
            <a:off x="8078400" y="3250800"/>
            <a:ext cx="3601025"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 rem reptatio beatem illestius consecabo.</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6" name="Textplatzhalter 12"/>
          <p:cNvSpPr>
            <a:spLocks noGrp="1"/>
          </p:cNvSpPr>
          <p:nvPr>
            <p:ph type="body" sz="quarter" idx="25"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18" name="Grafik 17"/>
          <p:cNvPicPr>
            <a:picLocks noChangeAspect="1"/>
          </p:cNvPicPr>
          <p:nvPr userDrawn="1"/>
        </p:nvPicPr>
        <p:blipFill rotWithShape="1">
          <a:blip r:embed="rId6" cstate="screen">
            <a:alphaModFix amt="14000"/>
          </a:blip>
          <a:srcRect/>
          <a:stretch>
            <a:fillRect/>
          </a:stretch>
        </p:blipFill>
        <p:spPr>
          <a:xfrm>
            <a:off x="10963933" y="449575"/>
            <a:ext cx="776688" cy="8064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05" name="think-cell Slide" r:id="rId3" imgW="0" imgH="0" progId="TCLayout.ActiveDocument.1">
                  <p:embed/>
                </p:oleObj>
              </mc:Choice>
              <mc:Fallback>
                <p:oleObj name="think-cell Slide" r:id="rId3" imgW="0" imgH="0" progId="TCLayout.ActiveDocument.1">
                  <p:embed/>
                  <p:pic>
                    <p:nvPicPr>
                      <p:cNvPr id="0" name="Picture 15404"/>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platzhalter 1"/>
          <p:cNvSpPr>
            <a:spLocks noGrp="1"/>
          </p:cNvSpPr>
          <p:nvPr>
            <p:ph type="body" sz="quarter" idx="13" hasCustomPrompt="1"/>
          </p:nvPr>
        </p:nvSpPr>
        <p:spPr>
          <a:xfrm>
            <a:off x="446400" y="1476000"/>
            <a:ext cx="11302688" cy="432000"/>
          </a:xfrm>
          <a:prstGeom prst="rect">
            <a:avLst/>
          </a:prstGeom>
        </p:spPr>
        <p:txBody>
          <a:bodyPr lIns="0" tIns="0" rIns="0" bIns="0" anchor="t"/>
          <a:lstStyle>
            <a:lvl1pPr marL="0" indent="0" rtl="0">
              <a:lnSpc>
                <a:spcPct val="100000"/>
              </a:lnSpc>
              <a:buNone/>
              <a:defRPr sz="2000" b="1" spc="0"/>
            </a:lvl1pPr>
          </a:lstStyle>
          <a:p>
            <a:pPr>
              <a:lnSpc>
                <a:spcPts val="2500"/>
              </a:lnSpc>
            </a:pPr>
            <a:r>
              <a:rPr lang="en-US"/>
              <a:t>Headline der 4-er Tabelle</a:t>
            </a:r>
            <a:endParaRPr lang="en-US"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a:off x="3251200"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a:off x="60594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platzhalter 1"/>
          <p:cNvSpPr>
            <a:spLocks noGrp="1"/>
          </p:cNvSpPr>
          <p:nvPr>
            <p:ph type="body" sz="quarter" idx="14" hasCustomPrompt="1"/>
          </p:nvPr>
        </p:nvSpPr>
        <p:spPr>
          <a:xfrm>
            <a:off x="586801" y="2160000"/>
            <a:ext cx="2664400"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4" name="Textplatzhalter 1"/>
          <p:cNvSpPr>
            <a:spLocks noGrp="1"/>
          </p:cNvSpPr>
          <p:nvPr>
            <p:ph type="body" sz="quarter" idx="16" hasCustomPrompt="1"/>
          </p:nvPr>
        </p:nvSpPr>
        <p:spPr>
          <a:xfrm>
            <a:off x="587199" y="5760000"/>
            <a:ext cx="2664001"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5" name="Textplatzhalter 1"/>
          <p:cNvSpPr>
            <a:spLocks noGrp="1"/>
          </p:cNvSpPr>
          <p:nvPr>
            <p:ph type="body" sz="quarter" idx="17" hasCustomPrompt="1"/>
          </p:nvPr>
        </p:nvSpPr>
        <p:spPr>
          <a:xfrm>
            <a:off x="3393617" y="2160000"/>
            <a:ext cx="2665872"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7" name="Textplatzhalter 1"/>
          <p:cNvSpPr>
            <a:spLocks noGrp="1"/>
          </p:cNvSpPr>
          <p:nvPr>
            <p:ph type="body" sz="quarter" idx="19" hasCustomPrompt="1"/>
          </p:nvPr>
        </p:nvSpPr>
        <p:spPr>
          <a:xfrm>
            <a:off x="3394017" y="5760000"/>
            <a:ext cx="2665472"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8" name="Textplatzhalter 1"/>
          <p:cNvSpPr>
            <a:spLocks noGrp="1"/>
          </p:cNvSpPr>
          <p:nvPr>
            <p:ph type="body" sz="quarter" idx="20" hasCustomPrompt="1"/>
          </p:nvPr>
        </p:nvSpPr>
        <p:spPr>
          <a:xfrm>
            <a:off x="6202799" y="2160000"/>
            <a:ext cx="2664000"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30" name="Textplatzhalter 1"/>
          <p:cNvSpPr>
            <a:spLocks noGrp="1"/>
          </p:cNvSpPr>
          <p:nvPr>
            <p:ph type="body" sz="quarter" idx="22" hasCustomPrompt="1"/>
          </p:nvPr>
        </p:nvSpPr>
        <p:spPr>
          <a:xfrm>
            <a:off x="6202799" y="5760000"/>
            <a:ext cx="2664000"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cxnSp>
        <p:nvCxnSpPr>
          <p:cNvPr id="16" name="Gerade Verbindung 15"/>
          <p:cNvCxnSpPr/>
          <p:nvPr userDrawn="1"/>
        </p:nvCxnSpPr>
        <p:spPr>
          <a:xfrm>
            <a:off x="8867775" y="2177050"/>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platzhalter 1"/>
          <p:cNvSpPr>
            <a:spLocks noGrp="1"/>
          </p:cNvSpPr>
          <p:nvPr>
            <p:ph type="body" sz="quarter" idx="23" hasCustomPrompt="1"/>
          </p:nvPr>
        </p:nvSpPr>
        <p:spPr>
          <a:xfrm>
            <a:off x="9014400" y="2160000"/>
            <a:ext cx="2664000"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19" name="Textplatzhalter 1"/>
          <p:cNvSpPr>
            <a:spLocks noGrp="1"/>
          </p:cNvSpPr>
          <p:nvPr>
            <p:ph type="body" sz="quarter" idx="25" hasCustomPrompt="1"/>
          </p:nvPr>
        </p:nvSpPr>
        <p:spPr>
          <a:xfrm>
            <a:off x="9014400" y="5760000"/>
            <a:ext cx="2664000"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0" name="Textplatzhalter 4"/>
          <p:cNvSpPr>
            <a:spLocks noGrp="1"/>
          </p:cNvSpPr>
          <p:nvPr>
            <p:ph type="body" sz="quarter" idx="11" hasCustomPrompt="1"/>
          </p:nvPr>
        </p:nvSpPr>
        <p:spPr>
          <a:xfrm>
            <a:off x="586799" y="3250801"/>
            <a:ext cx="2664401"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21" name="Textplatzhalter 4"/>
          <p:cNvSpPr>
            <a:spLocks noGrp="1"/>
          </p:cNvSpPr>
          <p:nvPr>
            <p:ph type="body" sz="quarter" idx="26" hasCustomPrompt="1"/>
          </p:nvPr>
        </p:nvSpPr>
        <p:spPr>
          <a:xfrm>
            <a:off x="3395088" y="3265200"/>
            <a:ext cx="26644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1" name="Textplatzhalter 4"/>
          <p:cNvSpPr>
            <a:spLocks noGrp="1"/>
          </p:cNvSpPr>
          <p:nvPr>
            <p:ph type="body" sz="quarter" idx="24" hasCustomPrompt="1"/>
          </p:nvPr>
        </p:nvSpPr>
        <p:spPr>
          <a:xfrm>
            <a:off x="6203376" y="3250800"/>
            <a:ext cx="26644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2" name="Textplatzhalter 4"/>
          <p:cNvSpPr>
            <a:spLocks noGrp="1"/>
          </p:cNvSpPr>
          <p:nvPr>
            <p:ph type="body" sz="quarter" idx="27" hasCustomPrompt="1"/>
          </p:nvPr>
        </p:nvSpPr>
        <p:spPr>
          <a:xfrm>
            <a:off x="9014400" y="3250800"/>
            <a:ext cx="26644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23" name="Textplatzhalter 12"/>
          <p:cNvSpPr>
            <a:spLocks noGrp="1"/>
          </p:cNvSpPr>
          <p:nvPr>
            <p:ph type="body" sz="quarter" idx="28"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26" name="Grafik 25"/>
          <p:cNvPicPr>
            <a:picLocks noChangeAspect="1"/>
          </p:cNvPicPr>
          <p:nvPr userDrawn="1"/>
        </p:nvPicPr>
        <p:blipFill rotWithShape="1">
          <a:blip r:embed="rId6" cstate="screen">
            <a:alphaModFix amt="14000"/>
          </a:blip>
          <a:srcRect/>
          <a:stretch>
            <a:fillRect/>
          </a:stretch>
        </p:blipFill>
        <p:spPr>
          <a:xfrm>
            <a:off x="10963933" y="449575"/>
            <a:ext cx="776688" cy="8064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29" name="think-cell Slide" r:id="rId3" imgW="0" imgH="0" progId="TCLayout.ActiveDocument.1">
                  <p:embed/>
                </p:oleObj>
              </mc:Choice>
              <mc:Fallback>
                <p:oleObj name="think-cell Slide" r:id="rId3" imgW="0" imgH="0" progId="TCLayout.ActiveDocument.1">
                  <p:embed/>
                  <p:pic>
                    <p:nvPicPr>
                      <p:cNvPr id="0" name="Picture 16428"/>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platzhalter 1"/>
          <p:cNvSpPr>
            <a:spLocks noGrp="1"/>
          </p:cNvSpPr>
          <p:nvPr>
            <p:ph type="body" sz="quarter" idx="13" hasCustomPrompt="1"/>
          </p:nvPr>
        </p:nvSpPr>
        <p:spPr>
          <a:xfrm>
            <a:off x="446400" y="1476000"/>
            <a:ext cx="11302688" cy="432000"/>
          </a:xfrm>
          <a:prstGeom prst="rect">
            <a:avLst/>
          </a:prstGeom>
        </p:spPr>
        <p:txBody>
          <a:bodyPr lIns="0" tIns="0" rIns="0" bIns="0" anchor="t"/>
          <a:lstStyle>
            <a:lvl1pPr marL="0" indent="0" rtl="0">
              <a:lnSpc>
                <a:spcPct val="100000"/>
              </a:lnSpc>
              <a:buNone/>
              <a:defRPr sz="2000" b="1" spc="0"/>
            </a:lvl1pPr>
          </a:lstStyle>
          <a:p>
            <a:pPr>
              <a:lnSpc>
                <a:spcPts val="2500"/>
              </a:lnSpc>
            </a:pPr>
            <a:r>
              <a:rPr lang="en-US"/>
              <a:t>Headline der 2-er Tabelle</a:t>
            </a:r>
            <a:endParaRPr lang="en-US"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a:off x="60594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platzhalter 1"/>
          <p:cNvSpPr>
            <a:spLocks noGrp="1"/>
          </p:cNvSpPr>
          <p:nvPr>
            <p:ph type="body" sz="quarter" idx="14" hasCustomPrompt="1"/>
          </p:nvPr>
        </p:nvSpPr>
        <p:spPr>
          <a:xfrm>
            <a:off x="586800" y="2160000"/>
            <a:ext cx="5472687"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24" name="Textplatzhalter 1"/>
          <p:cNvSpPr>
            <a:spLocks noGrp="1"/>
          </p:cNvSpPr>
          <p:nvPr>
            <p:ph type="body" sz="quarter" idx="16" hasCustomPrompt="1"/>
          </p:nvPr>
        </p:nvSpPr>
        <p:spPr>
          <a:xfrm>
            <a:off x="587199" y="5760000"/>
            <a:ext cx="5472289"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8" name="Textplatzhalter 1"/>
          <p:cNvSpPr>
            <a:spLocks noGrp="1"/>
          </p:cNvSpPr>
          <p:nvPr>
            <p:ph type="body" sz="quarter" idx="20" hasCustomPrompt="1"/>
          </p:nvPr>
        </p:nvSpPr>
        <p:spPr>
          <a:xfrm>
            <a:off x="6202800" y="2160000"/>
            <a:ext cx="5544000" cy="601200"/>
          </a:xfrm>
          <a:prstGeom prst="rect">
            <a:avLst/>
          </a:prstGeom>
        </p:spPr>
        <p:txBody>
          <a:bodyPr lIns="0" tIns="0" rIns="0" bIns="0" anchor="b"/>
          <a:lstStyle>
            <a:lvl1pPr marL="0" indent="0" rtl="0">
              <a:lnSpc>
                <a:spcPts val="4500"/>
              </a:lnSpc>
              <a:spcBef>
                <a:spcPts val="0"/>
              </a:spcBef>
              <a:buNone/>
              <a:defRPr sz="4000" b="0" spc="0">
                <a:solidFill>
                  <a:schemeClr val="tx1"/>
                </a:solidFill>
              </a:defRPr>
            </a:lvl1pPr>
          </a:lstStyle>
          <a:p>
            <a:pPr>
              <a:lnSpc>
                <a:spcPts val="2500"/>
              </a:lnSpc>
            </a:pPr>
            <a:r>
              <a:rPr lang="en-US"/>
              <a:t>123</a:t>
            </a:r>
            <a:endParaRPr lang="en-US" dirty="0"/>
          </a:p>
        </p:txBody>
      </p:sp>
      <p:sp>
        <p:nvSpPr>
          <p:cNvPr id="30" name="Textplatzhalter 1"/>
          <p:cNvSpPr>
            <a:spLocks noGrp="1"/>
          </p:cNvSpPr>
          <p:nvPr>
            <p:ph type="body" sz="quarter" idx="22" hasCustomPrompt="1"/>
          </p:nvPr>
        </p:nvSpPr>
        <p:spPr>
          <a:xfrm>
            <a:off x="6202800" y="5760000"/>
            <a:ext cx="5544000"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0" name="Textplatzhalter 4"/>
          <p:cNvSpPr>
            <a:spLocks noGrp="1"/>
          </p:cNvSpPr>
          <p:nvPr>
            <p:ph type="body" sz="quarter" idx="11" hasCustomPrompt="1"/>
          </p:nvPr>
        </p:nvSpPr>
        <p:spPr>
          <a:xfrm>
            <a:off x="586799" y="3250801"/>
            <a:ext cx="5472689"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1" name="Textplatzhalter 4"/>
          <p:cNvSpPr>
            <a:spLocks noGrp="1"/>
          </p:cNvSpPr>
          <p:nvPr>
            <p:ph type="body" sz="quarter" idx="24" hasCustomPrompt="1"/>
          </p:nvPr>
        </p:nvSpPr>
        <p:spPr>
          <a:xfrm>
            <a:off x="6203376" y="3250800"/>
            <a:ext cx="5545712"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3" name="Textplatzhalter 12"/>
          <p:cNvSpPr>
            <a:spLocks noGrp="1"/>
          </p:cNvSpPr>
          <p:nvPr>
            <p:ph type="body" sz="quarter" idx="25"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14" name="Grafik 13"/>
          <p:cNvPicPr>
            <a:picLocks noChangeAspect="1"/>
          </p:cNvPicPr>
          <p:nvPr userDrawn="1"/>
        </p:nvPicPr>
        <p:blipFill rotWithShape="1">
          <a:blip r:embed="rId6" cstate="screen">
            <a:alphaModFix amt="14000"/>
          </a:blip>
          <a:srcRect/>
          <a:stretch>
            <a:fillRect/>
          </a:stretch>
        </p:blipFill>
        <p:spPr>
          <a:xfrm>
            <a:off x="10963933" y="449575"/>
            <a:ext cx="776688" cy="8064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53" name="think-cell Slide" r:id="rId3" imgW="0" imgH="0" progId="TCLayout.ActiveDocument.1">
                  <p:embed/>
                </p:oleObj>
              </mc:Choice>
              <mc:Fallback>
                <p:oleObj name="think-cell Slide" r:id="rId3" imgW="0" imgH="0" progId="TCLayout.ActiveDocument.1">
                  <p:embed/>
                  <p:pic>
                    <p:nvPicPr>
                      <p:cNvPr id="0" name="Picture 17452"/>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platzhalter 1"/>
          <p:cNvSpPr>
            <a:spLocks noGrp="1"/>
          </p:cNvSpPr>
          <p:nvPr>
            <p:ph type="body" sz="quarter" idx="13" hasCustomPrompt="1"/>
          </p:nvPr>
        </p:nvSpPr>
        <p:spPr>
          <a:xfrm>
            <a:off x="446400" y="1476000"/>
            <a:ext cx="11302688" cy="432000"/>
          </a:xfrm>
          <a:prstGeom prst="rect">
            <a:avLst/>
          </a:prstGeom>
        </p:spPr>
        <p:txBody>
          <a:bodyPr lIns="0" tIns="0" rIns="0" bIns="0" anchor="t"/>
          <a:lstStyle>
            <a:lvl1pPr marL="0" indent="0" rtl="0">
              <a:lnSpc>
                <a:spcPct val="100000"/>
              </a:lnSpc>
              <a:buNone/>
              <a:defRPr sz="2000" b="1" spc="0"/>
            </a:lvl1pPr>
          </a:lstStyle>
          <a:p>
            <a:pPr>
              <a:lnSpc>
                <a:spcPts val="2500"/>
              </a:lnSpc>
            </a:pPr>
            <a:r>
              <a:rPr lang="en-US"/>
              <a:t>Headline der Tabelle</a:t>
            </a:r>
            <a:endParaRPr lang="en-US"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platzhalter 1"/>
          <p:cNvSpPr>
            <a:spLocks noGrp="1"/>
          </p:cNvSpPr>
          <p:nvPr>
            <p:ph type="body" sz="quarter" idx="16" hasCustomPrompt="1"/>
          </p:nvPr>
        </p:nvSpPr>
        <p:spPr>
          <a:xfrm>
            <a:off x="587199" y="5760000"/>
            <a:ext cx="4537251"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30" name="Textplatzhalter 1"/>
          <p:cNvSpPr>
            <a:spLocks noGrp="1"/>
          </p:cNvSpPr>
          <p:nvPr>
            <p:ph type="body" sz="quarter" idx="22" hasCustomPrompt="1"/>
          </p:nvPr>
        </p:nvSpPr>
        <p:spPr>
          <a:xfrm>
            <a:off x="6202800" y="5760000"/>
            <a:ext cx="4538225" cy="468000"/>
          </a:xfrm>
          <a:prstGeom prst="rect">
            <a:avLst/>
          </a:prstGeom>
        </p:spPr>
        <p:txBody>
          <a:bodyPr lIns="0" tIns="0" rIns="0" bIns="0" anchor="t"/>
          <a:lstStyle>
            <a:lvl1pPr marL="0" indent="0" rtl="0">
              <a:lnSpc>
                <a:spcPct val="100000"/>
              </a:lnSpc>
              <a:spcBef>
                <a:spcPts val="0"/>
              </a:spcBef>
              <a:buNone/>
              <a:defRPr sz="1100" b="0" spc="0">
                <a:solidFill>
                  <a:schemeClr val="tx1"/>
                </a:solidFill>
              </a:defRPr>
            </a:lvl1pPr>
          </a:lstStyle>
          <a:p>
            <a:pPr>
              <a:lnSpc>
                <a:spcPts val="2500"/>
              </a:lnSpc>
            </a:pPr>
            <a:r>
              <a:rPr lang="en-US"/>
              <a:t>Texte nach Zahl</a:t>
            </a:r>
            <a:endParaRPr lang="en-US" dirty="0"/>
          </a:p>
        </p:txBody>
      </p:sp>
      <p:sp>
        <p:nvSpPr>
          <p:cNvPr id="20" name="Textplatzhalter 4"/>
          <p:cNvSpPr>
            <a:spLocks noGrp="1"/>
          </p:cNvSpPr>
          <p:nvPr>
            <p:ph type="body" sz="quarter" idx="11" hasCustomPrompt="1"/>
          </p:nvPr>
        </p:nvSpPr>
        <p:spPr>
          <a:xfrm>
            <a:off x="586799" y="3250801"/>
            <a:ext cx="5292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31" name="Textplatzhalter 4"/>
          <p:cNvSpPr>
            <a:spLocks noGrp="1"/>
          </p:cNvSpPr>
          <p:nvPr>
            <p:ph type="body" sz="quarter" idx="24" hasCustomPrompt="1"/>
          </p:nvPr>
        </p:nvSpPr>
        <p:spPr>
          <a:xfrm>
            <a:off x="6202800" y="3250800"/>
            <a:ext cx="540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3" name="Textplatzhalter 4"/>
          <p:cNvSpPr>
            <a:spLocks noGrp="1"/>
          </p:cNvSpPr>
          <p:nvPr>
            <p:ph type="body" sz="quarter" idx="25" hasCustomPrompt="1"/>
          </p:nvPr>
        </p:nvSpPr>
        <p:spPr>
          <a:xfrm>
            <a:off x="586800" y="2160001"/>
            <a:ext cx="11162288" cy="684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5"/>
              </a:buBlip>
              <a:defRPr lang="de-DE" sz="1500" spc="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0" name="Textplatzhalter 12"/>
          <p:cNvSpPr>
            <a:spLocks noGrp="1"/>
          </p:cNvSpPr>
          <p:nvPr>
            <p:ph type="body" sz="quarter" idx="26"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11" name="Grafik 10"/>
          <p:cNvPicPr>
            <a:picLocks noChangeAspect="1"/>
          </p:cNvPicPr>
          <p:nvPr userDrawn="1"/>
        </p:nvPicPr>
        <p:blipFill rotWithShape="1">
          <a:blip r:embed="rId6" cstate="screen">
            <a:alphaModFix amt="14000"/>
          </a:blip>
          <a:srcRect/>
          <a:stretch>
            <a:fillRect/>
          </a:stretch>
        </p:blipFill>
        <p:spPr>
          <a:xfrm>
            <a:off x="10963933" y="449575"/>
            <a:ext cx="776688" cy="8064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Kapiteltrenner">
    <p:spTree>
      <p:nvGrpSpPr>
        <p:cNvPr id="1" name=""/>
        <p:cNvGrpSpPr/>
        <p:nvPr/>
      </p:nvGrpSpPr>
      <p:grpSpPr>
        <a:xfrm>
          <a:off x="0" y="0"/>
          <a:ext cx="0" cy="0"/>
          <a:chOff x="0" y="0"/>
          <a:chExt cx="0" cy="0"/>
        </a:xfrm>
      </p:grpSpPr>
      <p:sp>
        <p:nvSpPr>
          <p:cNvPr id="3" name="Textplatzhalter 1"/>
          <p:cNvSpPr>
            <a:spLocks noGrp="1"/>
          </p:cNvSpPr>
          <p:nvPr>
            <p:ph type="body" sz="quarter" idx="13" hasCustomPrompt="1"/>
          </p:nvPr>
        </p:nvSpPr>
        <p:spPr>
          <a:xfrm>
            <a:off x="446400" y="1484313"/>
            <a:ext cx="11302688" cy="432000"/>
          </a:xfrm>
          <a:prstGeom prst="rect">
            <a:avLst/>
          </a:prstGeom>
        </p:spPr>
        <p:txBody>
          <a:bodyPr lIns="0" tIns="0" rIns="0" bIns="0" anchor="t"/>
          <a:lstStyle>
            <a:lvl1pPr marL="0" indent="0">
              <a:lnSpc>
                <a:spcPct val="100000"/>
              </a:lnSpc>
              <a:buNone/>
              <a:defRPr sz="2000" b="1" spc="0"/>
            </a:lvl1pPr>
          </a:lstStyle>
          <a:p>
            <a:pPr>
              <a:lnSpc>
                <a:spcPts val="2500"/>
              </a:lnSpc>
            </a:pPr>
            <a:r>
              <a:rPr lang="de-DE" dirty="0"/>
              <a:t>Headline der 5-er Tabelle</a:t>
            </a:r>
            <a:endParaRPr lang="de-DE" dirty="0"/>
          </a:p>
        </p:txBody>
      </p:sp>
      <p:cxnSp>
        <p:nvCxnSpPr>
          <p:cNvPr id="5" name="Gerade Verbindung 4"/>
          <p:cNvCxnSpPr/>
          <p:nvPr userDrawn="1"/>
        </p:nvCxnSpPr>
        <p:spPr>
          <a:xfrm>
            <a:off x="442913"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a:off x="2703600"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a:off x="4964400"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1749088" y="2168525"/>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platzhalter 1"/>
          <p:cNvSpPr>
            <a:spLocks noGrp="1"/>
          </p:cNvSpPr>
          <p:nvPr>
            <p:ph type="body" sz="quarter" idx="14" hasCustomPrompt="1"/>
          </p:nvPr>
        </p:nvSpPr>
        <p:spPr>
          <a:xfrm>
            <a:off x="586801"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24" name="Textplatzhalter 1"/>
          <p:cNvSpPr>
            <a:spLocks noGrp="1"/>
          </p:cNvSpPr>
          <p:nvPr>
            <p:ph type="body" sz="quarter" idx="16" hasCustomPrompt="1"/>
          </p:nvPr>
        </p:nvSpPr>
        <p:spPr>
          <a:xfrm>
            <a:off x="587199"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sp>
        <p:nvSpPr>
          <p:cNvPr id="25" name="Textplatzhalter 1"/>
          <p:cNvSpPr>
            <a:spLocks noGrp="1"/>
          </p:cNvSpPr>
          <p:nvPr>
            <p:ph type="body" sz="quarter" idx="17" hasCustomPrompt="1"/>
          </p:nvPr>
        </p:nvSpPr>
        <p:spPr>
          <a:xfrm>
            <a:off x="2847600"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27" name="Textplatzhalter 1"/>
          <p:cNvSpPr>
            <a:spLocks noGrp="1"/>
          </p:cNvSpPr>
          <p:nvPr>
            <p:ph type="body" sz="quarter" idx="19" hasCustomPrompt="1"/>
          </p:nvPr>
        </p:nvSpPr>
        <p:spPr>
          <a:xfrm>
            <a:off x="2847600"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sp>
        <p:nvSpPr>
          <p:cNvPr id="28" name="Textplatzhalter 1"/>
          <p:cNvSpPr>
            <a:spLocks noGrp="1"/>
          </p:cNvSpPr>
          <p:nvPr>
            <p:ph type="body" sz="quarter" idx="20" hasCustomPrompt="1"/>
          </p:nvPr>
        </p:nvSpPr>
        <p:spPr>
          <a:xfrm>
            <a:off x="5108400"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30" name="Textplatzhalter 1"/>
          <p:cNvSpPr>
            <a:spLocks noGrp="1"/>
          </p:cNvSpPr>
          <p:nvPr>
            <p:ph type="body" sz="quarter" idx="22" hasCustomPrompt="1"/>
          </p:nvPr>
        </p:nvSpPr>
        <p:spPr>
          <a:xfrm>
            <a:off x="5108400"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cxnSp>
        <p:nvCxnSpPr>
          <p:cNvPr id="16" name="Gerade Verbindung 15"/>
          <p:cNvCxnSpPr/>
          <p:nvPr userDrawn="1"/>
        </p:nvCxnSpPr>
        <p:spPr>
          <a:xfrm>
            <a:off x="7225200" y="2177050"/>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platzhalter 1"/>
          <p:cNvSpPr>
            <a:spLocks noGrp="1"/>
          </p:cNvSpPr>
          <p:nvPr>
            <p:ph type="body" sz="quarter" idx="23" hasCustomPrompt="1"/>
          </p:nvPr>
        </p:nvSpPr>
        <p:spPr>
          <a:xfrm>
            <a:off x="7369200"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19" name="Textplatzhalter 1"/>
          <p:cNvSpPr>
            <a:spLocks noGrp="1"/>
          </p:cNvSpPr>
          <p:nvPr>
            <p:ph type="body" sz="quarter" idx="25" hasCustomPrompt="1"/>
          </p:nvPr>
        </p:nvSpPr>
        <p:spPr>
          <a:xfrm>
            <a:off x="7369200"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sp>
        <p:nvSpPr>
          <p:cNvPr id="20" name="Textplatzhalter 4"/>
          <p:cNvSpPr>
            <a:spLocks noGrp="1"/>
          </p:cNvSpPr>
          <p:nvPr>
            <p:ph type="body" sz="quarter" idx="11" hasCustomPrompt="1"/>
          </p:nvPr>
        </p:nvSpPr>
        <p:spPr>
          <a:xfrm>
            <a:off x="586799" y="3250801"/>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21" name="Textplatzhalter 4"/>
          <p:cNvSpPr>
            <a:spLocks noGrp="1"/>
          </p:cNvSpPr>
          <p:nvPr>
            <p:ph type="body" sz="quarter" idx="26" hasCustomPrompt="1"/>
          </p:nvPr>
        </p:nvSpPr>
        <p:spPr>
          <a:xfrm>
            <a:off x="2847600" y="3265200"/>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31" name="Textplatzhalter 4"/>
          <p:cNvSpPr>
            <a:spLocks noGrp="1"/>
          </p:cNvSpPr>
          <p:nvPr>
            <p:ph type="body" sz="quarter" idx="24" hasCustomPrompt="1"/>
          </p:nvPr>
        </p:nvSpPr>
        <p:spPr>
          <a:xfrm>
            <a:off x="5108400" y="3250800"/>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32" name="Textplatzhalter 4"/>
          <p:cNvSpPr>
            <a:spLocks noGrp="1"/>
          </p:cNvSpPr>
          <p:nvPr>
            <p:ph type="body" sz="quarter" idx="27" hasCustomPrompt="1"/>
          </p:nvPr>
        </p:nvSpPr>
        <p:spPr>
          <a:xfrm>
            <a:off x="7369200" y="3250800"/>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23" name="Textplatzhalter 12"/>
          <p:cNvSpPr>
            <a:spLocks noGrp="1"/>
          </p:cNvSpPr>
          <p:nvPr>
            <p:ph type="body" sz="quarter" idx="28" hasCustomPrompt="1"/>
          </p:nvPr>
        </p:nvSpPr>
        <p:spPr>
          <a:xfrm>
            <a:off x="2292387" y="441325"/>
            <a:ext cx="7724551" cy="825500"/>
          </a:xfrm>
          <a:prstGeom prst="rect">
            <a:avLst/>
          </a:prstGeom>
        </p:spPr>
        <p:txBody>
          <a:bodyPr lIns="54000" tIns="356400" rIns="54000" bIns="43200" anchor="b" anchorCtr="0"/>
          <a:lstStyle>
            <a:lvl1pPr marL="0" indent="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de-DE" sz="680" b="1" i="0" baseline="0" dirty="0">
                <a:latin typeface="Arial" panose="020B0604020202020204" pitchFamily="34" charset="0"/>
              </a:rPr>
              <a:t>ÜBERSCHRIFT / TITEL / EINRICHTUNG XY</a:t>
            </a:r>
            <a:endParaRPr lang="de-DE" sz="680" b="1" i="0" baseline="0" dirty="0">
              <a:latin typeface="Arial" panose="020B0604020202020204" pitchFamily="34" charset="0"/>
            </a:endParaRPr>
          </a:p>
        </p:txBody>
      </p:sp>
      <p:pic>
        <p:nvPicPr>
          <p:cNvPr id="26" name="Grafik 25"/>
          <p:cNvPicPr>
            <a:picLocks noChangeAspect="1"/>
          </p:cNvPicPr>
          <p:nvPr userDrawn="1"/>
        </p:nvPicPr>
        <p:blipFill rotWithShape="1">
          <a:blip r:embed="rId3" cstate="screen">
            <a:alphaModFix amt="14000"/>
          </a:blip>
          <a:srcRect/>
          <a:stretch>
            <a:fillRect/>
          </a:stretch>
        </p:blipFill>
        <p:spPr>
          <a:xfrm>
            <a:off x="10963933" y="449575"/>
            <a:ext cx="776688" cy="806400"/>
          </a:xfrm>
          <a:prstGeom prst="rect">
            <a:avLst/>
          </a:prstGeom>
        </p:spPr>
      </p:pic>
      <p:cxnSp>
        <p:nvCxnSpPr>
          <p:cNvPr id="29" name="Gerade Verbindung 28"/>
          <p:cNvCxnSpPr/>
          <p:nvPr userDrawn="1"/>
        </p:nvCxnSpPr>
        <p:spPr>
          <a:xfrm>
            <a:off x="9486000" y="2178000"/>
            <a:ext cx="0" cy="424815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platzhalter 1"/>
          <p:cNvSpPr>
            <a:spLocks noGrp="1"/>
          </p:cNvSpPr>
          <p:nvPr>
            <p:ph type="body" sz="quarter" idx="29" hasCustomPrompt="1"/>
          </p:nvPr>
        </p:nvSpPr>
        <p:spPr>
          <a:xfrm>
            <a:off x="9719574" y="2160000"/>
            <a:ext cx="1980000" cy="601200"/>
          </a:xfrm>
          <a:prstGeom prst="rect">
            <a:avLst/>
          </a:prstGeom>
        </p:spPr>
        <p:txBody>
          <a:bodyPr lIns="0" tIns="0" rIns="0" bIns="0" anchor="b"/>
          <a:lstStyle>
            <a:lvl1pPr marL="0" indent="0">
              <a:lnSpc>
                <a:spcPts val="4500"/>
              </a:lnSpc>
              <a:spcBef>
                <a:spcPts val="0"/>
              </a:spcBef>
              <a:buNone/>
              <a:defRPr sz="4000" b="0" spc="0">
                <a:solidFill>
                  <a:schemeClr val="tx1"/>
                </a:solidFill>
              </a:defRPr>
            </a:lvl1pPr>
          </a:lstStyle>
          <a:p>
            <a:pPr>
              <a:lnSpc>
                <a:spcPts val="2500"/>
              </a:lnSpc>
            </a:pPr>
            <a:r>
              <a:rPr lang="de-DE" dirty="0"/>
              <a:t>123</a:t>
            </a:r>
            <a:endParaRPr lang="de-DE" dirty="0"/>
          </a:p>
        </p:txBody>
      </p:sp>
      <p:sp>
        <p:nvSpPr>
          <p:cNvPr id="34" name="Textplatzhalter 4"/>
          <p:cNvSpPr>
            <a:spLocks noGrp="1"/>
          </p:cNvSpPr>
          <p:nvPr>
            <p:ph type="body" sz="quarter" idx="30" hasCustomPrompt="1"/>
          </p:nvPr>
        </p:nvSpPr>
        <p:spPr>
          <a:xfrm>
            <a:off x="9730800" y="3250800"/>
            <a:ext cx="1980000" cy="2438800"/>
          </a:xfrm>
          <a:prstGeom prst="rect">
            <a:avLst/>
          </a:prstGeom>
        </p:spPr>
        <p:txBody>
          <a:bodyPr lIns="0" tIns="0" rIns="0" bIns="0"/>
          <a:lstStyle>
            <a:lvl1pPr marL="323850" marR="0" indent="-323850" algn="l" defTabSz="815340" rtl="0" eaLnBrk="1" fontAlgn="auto" latinLnBrk="0" hangingPunct="1">
              <a:lnSpc>
                <a:spcPts val="1800"/>
              </a:lnSpc>
              <a:spcBef>
                <a:spcPts val="0"/>
              </a:spcBef>
              <a:spcAft>
                <a:spcPts val="1100"/>
              </a:spcAft>
              <a:buClrTx/>
              <a:buSzPct val="125000"/>
              <a:buFontTx/>
              <a:buBlip>
                <a:blip r:embed="rId2"/>
              </a:buBlip>
              <a:defRPr lang="de-DE" sz="1500" spc="0" baseline="0" smtClean="0">
                <a:solidFill>
                  <a:schemeClr val="tx2"/>
                </a:solidFill>
                <a:effectLst/>
              </a:defRPr>
            </a:lvl1pPr>
          </a:lstStyle>
          <a:p>
            <a:r>
              <a:rPr lang="de-DE" dirty="0" err="1">
                <a:solidFill>
                  <a:srgbClr val="2F2F2F"/>
                </a:solidFill>
                <a:effectLst/>
                <a:latin typeface="Arial" panose="020B0604020202020204" pitchFamily="34" charset="0"/>
              </a:rPr>
              <a:t>Itaquas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sitiam</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vent</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fuga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Pelit</a:t>
            </a:r>
            <a:r>
              <a:rPr lang="de-DE" dirty="0">
                <a:solidFill>
                  <a:srgbClr val="2F2F2F"/>
                </a:solidFill>
                <a:effectLst/>
                <a:latin typeface="Arial" panose="020B0604020202020204" pitchFamily="34" charset="0"/>
              </a:rPr>
              <a:t> laut </a:t>
            </a:r>
            <a:r>
              <a:rPr lang="de-DE" dirty="0" err="1">
                <a:solidFill>
                  <a:srgbClr val="2F2F2F"/>
                </a:solidFill>
                <a:effectLst/>
                <a:latin typeface="Arial" panose="020B0604020202020204" pitchFamily="34" charset="0"/>
              </a:rPr>
              <a:t>pliciis</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r>
              <a:rPr lang="de-DE" dirty="0" err="1">
                <a:solidFill>
                  <a:srgbClr val="2F2F2F"/>
                </a:solidFill>
                <a:effectLst/>
                <a:latin typeface="Arial" panose="020B0604020202020204" pitchFamily="34" charset="0"/>
              </a:rPr>
              <a:t>Quunda</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doloreste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volores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maximus</a:t>
            </a:r>
            <a:r>
              <a:rPr lang="de-DE" dirty="0">
                <a:solidFill>
                  <a:srgbClr val="2F2F2F"/>
                </a:solidFill>
                <a:effectLst/>
                <a:latin typeface="Arial" panose="020B0604020202020204" pitchFamily="34" charset="0"/>
              </a:rPr>
              <a:t> </a:t>
            </a:r>
            <a:r>
              <a:rPr lang="de-DE" dirty="0" err="1">
                <a:solidFill>
                  <a:srgbClr val="2F2F2F"/>
                </a:solidFill>
                <a:effectLst/>
                <a:latin typeface="Arial" panose="020B0604020202020204" pitchFamily="34" charset="0"/>
              </a:rPr>
              <a:t>eatur</a:t>
            </a:r>
            <a:r>
              <a:rPr lang="de-DE" dirty="0">
                <a:solidFill>
                  <a:srgbClr val="2F2F2F"/>
                </a:solidFill>
                <a:effectLst/>
                <a:latin typeface="Arial" panose="020B0604020202020204" pitchFamily="34" charset="0"/>
              </a:rPr>
              <a:t>.</a:t>
            </a:r>
            <a:endParaRPr lang="de-DE" dirty="0">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2"/>
              </a:buBlip>
              <a:defRPr/>
            </a:pPr>
            <a:r>
              <a:rPr lang="de-DE" dirty="0" err="1">
                <a:solidFill>
                  <a:srgbClr val="2F2F2F"/>
                </a:solidFill>
                <a:effectLst/>
                <a:latin typeface="Arial" panose="020B0604020202020204" pitchFamily="34" charset="0"/>
              </a:rPr>
              <a:t>Ucia</a:t>
            </a:r>
            <a:r>
              <a:rPr lang="de-DE" dirty="0">
                <a:solidFill>
                  <a:srgbClr val="2F2F2F"/>
                </a:solidFill>
                <a:effectLst/>
                <a:latin typeface="Arial" panose="020B0604020202020204" pitchFamily="34" charset="0"/>
              </a:rPr>
              <a:t> sam </a:t>
            </a:r>
            <a:r>
              <a:rPr lang="de-DE" dirty="0" err="1">
                <a:solidFill>
                  <a:srgbClr val="2F2F2F"/>
                </a:solidFill>
                <a:effectLst/>
                <a:latin typeface="Arial" panose="020B0604020202020204" pitchFamily="34" charset="0"/>
              </a:rPr>
              <a:t>quid</a:t>
            </a:r>
            <a:r>
              <a:rPr lang="de-DE" dirty="0">
                <a:solidFill>
                  <a:srgbClr val="2F2F2F"/>
                </a:solidFill>
                <a:effectLst/>
                <a:latin typeface="Arial" panose="020B0604020202020204" pitchFamily="34" charset="0"/>
              </a:rPr>
              <a:t> quo?</a:t>
            </a:r>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a:p>
            <a:endParaRPr lang="de-DE" dirty="0">
              <a:solidFill>
                <a:srgbClr val="2F2F2F"/>
              </a:solidFill>
              <a:effectLst/>
              <a:latin typeface="Arial" panose="020B0604020202020204" pitchFamily="34" charset="0"/>
            </a:endParaRPr>
          </a:p>
        </p:txBody>
      </p:sp>
      <p:sp>
        <p:nvSpPr>
          <p:cNvPr id="35" name="Textplatzhalter 1"/>
          <p:cNvSpPr>
            <a:spLocks noGrp="1"/>
          </p:cNvSpPr>
          <p:nvPr>
            <p:ph type="body" sz="quarter" idx="31" hasCustomPrompt="1"/>
          </p:nvPr>
        </p:nvSpPr>
        <p:spPr>
          <a:xfrm>
            <a:off x="9730800" y="5760000"/>
            <a:ext cx="1980000" cy="468000"/>
          </a:xfrm>
          <a:prstGeom prst="rect">
            <a:avLst/>
          </a:prstGeom>
        </p:spPr>
        <p:txBody>
          <a:bodyPr lIns="0" tIns="0" rIns="0" bIns="0" anchor="t"/>
          <a:lstStyle>
            <a:lvl1pPr marL="0" indent="0">
              <a:lnSpc>
                <a:spcPct val="100000"/>
              </a:lnSpc>
              <a:spcBef>
                <a:spcPts val="0"/>
              </a:spcBef>
              <a:buNone/>
              <a:defRPr sz="1100" b="0" spc="0">
                <a:solidFill>
                  <a:schemeClr val="tx1"/>
                </a:solidFill>
              </a:defRPr>
            </a:lvl1pPr>
          </a:lstStyle>
          <a:p>
            <a:pPr>
              <a:lnSpc>
                <a:spcPts val="2500"/>
              </a:lnSpc>
            </a:pPr>
            <a:r>
              <a:rPr lang="de-DE" dirty="0"/>
              <a:t>Texte nach Zahl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01" name="think-cell Slide" r:id="rId3" imgW="0" imgH="0" progId="TCLayout.ActiveDocument.1">
                  <p:embed/>
                </p:oleObj>
              </mc:Choice>
              <mc:Fallback>
                <p:oleObj name="think-cell Slide" r:id="rId3" imgW="0" imgH="0" progId="TCLayout.ActiveDocument.1">
                  <p:embed/>
                  <p:pic>
                    <p:nvPicPr>
                      <p:cNvPr id="0" name="Picture 19500"/>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Foliennummernplatzhalter 5"/>
          <p:cNvSpPr>
            <a:spLocks noGrp="1"/>
          </p:cNvSpPr>
          <p:nvPr>
            <p:ph type="sldNum" sz="quarter" idx="4"/>
          </p:nvPr>
        </p:nvSpPr>
        <p:spPr>
          <a:xfrm>
            <a:off x="446400" y="6426773"/>
            <a:ext cx="720000" cy="270000"/>
          </a:xfrm>
          <a:prstGeom prst="rect">
            <a:avLst/>
          </a:prstGeom>
        </p:spPr>
        <p:txBody>
          <a:bodyPr vert="horz" lIns="0" tIns="0" rIns="0" bIns="0" rtlCol="0" anchor="t" anchorCtr="0"/>
          <a:lstStyle>
            <a:lvl1pPr algn="l"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
        <p:nvSpPr>
          <p:cNvPr id="5" name="Textplatzhalter 4"/>
          <p:cNvSpPr>
            <a:spLocks noGrp="1"/>
          </p:cNvSpPr>
          <p:nvPr>
            <p:ph type="body" sz="quarter" idx="10" hasCustomPrompt="1"/>
          </p:nvPr>
        </p:nvSpPr>
        <p:spPr>
          <a:xfrm>
            <a:off x="446400" y="1495071"/>
            <a:ext cx="10080000" cy="928089"/>
          </a:xfrm>
          <a:prstGeom prst="rect">
            <a:avLst/>
          </a:prstGeom>
        </p:spPr>
        <p:txBody>
          <a:bodyPr lIns="0" tIns="0" rIns="0" bIns="0"/>
          <a:lstStyle>
            <a:lvl1pPr marL="0" indent="0" rtl="0">
              <a:lnSpc>
                <a:spcPts val="2280"/>
              </a:lnSpc>
              <a:spcBef>
                <a:spcPts val="0"/>
              </a:spcBef>
              <a:buFontTx/>
              <a:buNone/>
              <a:defRPr lang="de-DE" sz="1900" baseline="0" smtClean="0">
                <a:solidFill>
                  <a:schemeClr val="tx2"/>
                </a:solidFill>
                <a:effectLst/>
              </a:defRPr>
            </a:lvl1pPr>
          </a:lstStyle>
          <a:p>
            <a:r>
              <a:rPr lang="en-US">
                <a:solidFill>
                  <a:srgbClr val="2F2F2F"/>
                </a:solidFill>
                <a:effectLst/>
                <a:latin typeface="Arial" panose="020B0604020202020204" pitchFamily="34" charset="0"/>
              </a:rPr>
              <a:t>Ne quatur? Quam incipietur accaepe lenduciae. Itae voluptatem facepelita dolupta pore pos venti blanien tionsec tempellabor magnam, soloreria quevoluptaturi dolores earis dolute vendae nobis ipsam lab ium as acculliqui di tecte es quam ressi ulparis apeliqui ipiet modio. </a:t>
            </a:r>
            <a:endParaRPr lang="en-US" dirty="0">
              <a:solidFill>
                <a:srgbClr val="2F2F2F"/>
              </a:solidFill>
              <a:effectLst/>
              <a:latin typeface="Arial" panose="020B0604020202020204" pitchFamily="34" charset="0"/>
            </a:endParaRPr>
          </a:p>
        </p:txBody>
      </p:sp>
      <p:sp>
        <p:nvSpPr>
          <p:cNvPr id="6" name="Textplatzhalter 4"/>
          <p:cNvSpPr>
            <a:spLocks noGrp="1"/>
          </p:cNvSpPr>
          <p:nvPr>
            <p:ph type="body" sz="quarter" idx="11" hasCustomPrompt="1"/>
          </p:nvPr>
        </p:nvSpPr>
        <p:spPr>
          <a:xfrm>
            <a:off x="442912" y="2644143"/>
            <a:ext cx="10080000" cy="2843783"/>
          </a:xfrm>
          <a:prstGeom prst="rect">
            <a:avLst/>
          </a:prstGeom>
        </p:spPr>
        <p:txBody>
          <a:bodyPr lIns="0" tIns="0" rIns="0" bIns="0"/>
          <a:lstStyle>
            <a:lvl1pPr marL="323850" marR="0" indent="-323850" algn="l" defTabSz="815340" rtl="0" eaLnBrk="1" fontAlgn="auto" latinLnBrk="0" hangingPunct="1">
              <a:lnSpc>
                <a:spcPts val="2280"/>
              </a:lnSpc>
              <a:spcBef>
                <a:spcPts val="0"/>
              </a:spcBef>
              <a:spcAft>
                <a:spcPts val="1100"/>
              </a:spcAft>
              <a:buClrTx/>
              <a:buSzPct val="125000"/>
              <a:buFontTx/>
              <a:buBlip>
                <a:blip r:embed="rId5"/>
              </a:buBlip>
              <a:defRPr lang="de-DE" sz="1900" baseline="0" smtClean="0">
                <a:solidFill>
                  <a:schemeClr val="tx2"/>
                </a:solidFill>
                <a:effectLst/>
              </a:defRPr>
            </a:lvl1pPr>
          </a:lstStyle>
          <a:p>
            <a:r>
              <a:rPr lang="en-US">
                <a:solidFill>
                  <a:srgbClr val="2F2F2F"/>
                </a:solidFill>
                <a:effectLst/>
                <a:latin typeface="Arial" panose="020B0604020202020204" pitchFamily="34" charset="0"/>
              </a:rPr>
              <a:t>Itaquas sitiam vent fuga. Pelit laut pliciis rem reptatio beatem illestius consecabo. Offici con re pedi omnis as essi sinci totae perit quamet aut liscium landia quiasit iuntur.</a:t>
            </a:r>
            <a:endParaRPr lang="en-US">
              <a:solidFill>
                <a:srgbClr val="2F2F2F"/>
              </a:solidFill>
              <a:effectLst/>
              <a:latin typeface="Arial" panose="020B0604020202020204" pitchFamily="34" charset="0"/>
            </a:endParaRPr>
          </a:p>
          <a:p>
            <a:r>
              <a:rPr lang="en-US">
                <a:solidFill>
                  <a:srgbClr val="2F2F2F"/>
                </a:solidFill>
                <a:effectLst/>
                <a:latin typeface="Arial" panose="020B0604020202020204" pitchFamily="34" charset="0"/>
              </a:rPr>
              <a:t>Quunda doloreste volore volores maximus eatur sapicipici ab ium non nullori dis mos autem doluptassi saniscitate consequi audae simporem si venim fugia voloreptae res eturiam aut quiae coribus.</a:t>
            </a:r>
            <a:endParaRPr lang="en-US">
              <a:solidFill>
                <a:srgbClr val="2F2F2F"/>
              </a:solidFill>
              <a:effectLst/>
              <a:latin typeface="Arial" panose="020B0604020202020204" pitchFamily="34" charset="0"/>
            </a:endParaRPr>
          </a:p>
          <a:p>
            <a:pPr marL="323850" marR="0" lvl="0" indent="-323850" algn="l" defTabSz="815340" rtl="0" eaLnBrk="1" fontAlgn="auto" latinLnBrk="0" hangingPunct="1">
              <a:lnSpc>
                <a:spcPts val="2280"/>
              </a:lnSpc>
              <a:spcBef>
                <a:spcPts val="0"/>
              </a:spcBef>
              <a:spcAft>
                <a:spcPts val="1100"/>
              </a:spcAft>
              <a:buClrTx/>
              <a:buSzPct val="125000"/>
              <a:buFontTx/>
              <a:buBlip>
                <a:blip r:embed="rId5"/>
              </a:buBlip>
              <a:defRPr/>
            </a:pPr>
            <a:r>
              <a:rPr lang="en-US">
                <a:solidFill>
                  <a:srgbClr val="2F2F2F"/>
                </a:solidFill>
                <a:effectLst/>
                <a:latin typeface="Arial" panose="020B0604020202020204" pitchFamily="34" charset="0"/>
              </a:rPr>
              <a:t>Ucia sam quid quo doles sequias rat facersp edissuntotas et, nis di berum verore, sequas represcium faccabo. Adistis dolor atur aliquatem quo modis accaecum nossunt, ipsam ratiam, voluptur?</a:t>
            </a:r>
            <a:endParaRPr lang="en-US">
              <a:solidFill>
                <a:srgbClr val="2F2F2F"/>
              </a:solidFill>
              <a:effectLst/>
              <a:latin typeface="Arial" panose="020B0604020202020204" pitchFamily="34" charset="0"/>
            </a:endParaRPr>
          </a:p>
          <a:p>
            <a:endParaRPr lang="en-US">
              <a:solidFill>
                <a:srgbClr val="2F2F2F"/>
              </a:solidFill>
              <a:effectLst/>
              <a:latin typeface="Arial" panose="020B0604020202020204" pitchFamily="34" charset="0"/>
            </a:endParaRPr>
          </a:p>
          <a:p>
            <a:endParaRPr lang="en-US" dirty="0">
              <a:solidFill>
                <a:srgbClr val="2F2F2F"/>
              </a:solidFill>
              <a:effectLst/>
              <a:latin typeface="Arial" panose="020B0604020202020204" pitchFamily="34" charset="0"/>
            </a:endParaRPr>
          </a:p>
        </p:txBody>
      </p:sp>
      <p:sp>
        <p:nvSpPr>
          <p:cNvPr id="13" name="Textplatzhalter 8"/>
          <p:cNvSpPr>
            <a:spLocks noGrp="1"/>
          </p:cNvSpPr>
          <p:nvPr>
            <p:ph type="body" sz="quarter" idx="12" hasCustomPrompt="1"/>
          </p:nvPr>
        </p:nvSpPr>
        <p:spPr>
          <a:xfrm>
            <a:off x="442800" y="441325"/>
            <a:ext cx="11306175" cy="1042988"/>
          </a:xfrm>
          <a:prstGeom prst="rect">
            <a:avLst/>
          </a:prstGeom>
        </p:spPr>
        <p:txBody>
          <a:bodyPr lIns="0" tIns="0" rIns="0" bIns="0"/>
          <a:lstStyle>
            <a:lvl1pPr marL="0" indent="0" rtl="0">
              <a:lnSpc>
                <a:spcPts val="2640"/>
              </a:lnSpc>
              <a:spcBef>
                <a:spcPts val="0"/>
              </a:spcBef>
              <a:buFontTx/>
              <a:buNone/>
              <a:defRPr sz="2200" b="1" i="0" baseline="0">
                <a:latin typeface="Arial" panose="020B0604020202020204" pitchFamily="34" charset="0"/>
              </a:defRPr>
            </a:lvl1pPr>
            <a:lvl2pPr>
              <a:buFontTx/>
              <a:buNone/>
              <a:defRPr/>
            </a:lvl2pPr>
            <a:lvl3pPr>
              <a:buFontTx/>
              <a:buNone/>
              <a:defRPr/>
            </a:lvl3pPr>
            <a:lvl4pPr>
              <a:buFontTx/>
              <a:buNone/>
              <a:defRPr/>
            </a:lvl4pPr>
            <a:lvl5pPr>
              <a:buFontTx/>
              <a:buNone/>
              <a:defRPr/>
            </a:lvl5pPr>
          </a:lstStyle>
          <a:p>
            <a:pPr lvl="0"/>
            <a:r>
              <a:rPr lang="en-US"/>
              <a:t>Seitentitel mit einer Zeile oder</a:t>
            </a:r>
            <a:br>
              <a:rPr lang="en-US"/>
            </a:br>
            <a:r>
              <a:rPr lang="en-US"/>
              <a:t>maximal zwei Zeilen</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arbübersich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25" name="think-cell Slide" r:id="rId3" imgW="0" imgH="0" progId="TCLayout.ActiveDocument.1">
                  <p:embed/>
                </p:oleObj>
              </mc:Choice>
              <mc:Fallback>
                <p:oleObj name="think-cell Slide" r:id="rId3" imgW="0" imgH="0" progId="TCLayout.ActiveDocument.1">
                  <p:embed/>
                  <p:pic>
                    <p:nvPicPr>
                      <p:cNvPr id="0" name="Picture 20524"/>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Foliennummernplatzhalter 5"/>
          <p:cNvSpPr>
            <a:spLocks noGrp="1"/>
          </p:cNvSpPr>
          <p:nvPr>
            <p:ph type="sldNum" sz="quarter" idx="4"/>
          </p:nvPr>
        </p:nvSpPr>
        <p:spPr>
          <a:xfrm>
            <a:off x="446400" y="6426773"/>
            <a:ext cx="720000" cy="270000"/>
          </a:xfrm>
          <a:prstGeom prst="rect">
            <a:avLst/>
          </a:prstGeom>
        </p:spPr>
        <p:txBody>
          <a:bodyPr vert="horz" lIns="0" tIns="0" rIns="0" bIns="0" rtlCol="0" anchor="t" anchorCtr="0"/>
          <a:lstStyle>
            <a:lvl1pPr algn="l" rtl="0">
              <a:defRPr sz="1200" b="1" i="0" baseline="0">
                <a:solidFill>
                  <a:schemeClr val="tx1"/>
                </a:solidFill>
                <a:latin typeface="Arial" panose="020B0604020202020204" pitchFamily="34" charset="0"/>
              </a:defRPr>
            </a:lvl1pPr>
          </a:lstStyle>
          <a:p>
            <a:fld id="{3889EAAA-2A39-E347-B0AA-909793490C00}" type="slidenum">
              <a:rPr lang="en-US" smtClean="0"/>
            </a:fld>
            <a:endParaRPr lang="en-US" dirty="0"/>
          </a:p>
        </p:txBody>
      </p:sp>
      <p:sp>
        <p:nvSpPr>
          <p:cNvPr id="13" name="Textplatzhalter 8"/>
          <p:cNvSpPr>
            <a:spLocks noGrp="1"/>
          </p:cNvSpPr>
          <p:nvPr>
            <p:ph type="body" sz="quarter" idx="12" hasCustomPrompt="1"/>
          </p:nvPr>
        </p:nvSpPr>
        <p:spPr>
          <a:xfrm>
            <a:off x="442800" y="441325"/>
            <a:ext cx="11306175" cy="1042988"/>
          </a:xfrm>
          <a:prstGeom prst="rect">
            <a:avLst/>
          </a:prstGeom>
        </p:spPr>
        <p:txBody>
          <a:bodyPr lIns="0" tIns="0" rIns="0" bIns="0"/>
          <a:lstStyle>
            <a:lvl1pPr marL="0" indent="0" rtl="0">
              <a:lnSpc>
                <a:spcPts val="2640"/>
              </a:lnSpc>
              <a:spcBef>
                <a:spcPts val="0"/>
              </a:spcBef>
              <a:buFontTx/>
              <a:buNone/>
              <a:defRPr sz="2200" b="1" i="0" baseline="0">
                <a:latin typeface="Arial" panose="020B0604020202020204" pitchFamily="34" charset="0"/>
              </a:defRPr>
            </a:lvl1pPr>
            <a:lvl2pPr>
              <a:buFontTx/>
              <a:buNone/>
              <a:defRPr/>
            </a:lvl2pPr>
            <a:lvl3pPr>
              <a:buFontTx/>
              <a:buNone/>
              <a:defRPr/>
            </a:lvl3pPr>
            <a:lvl4pPr>
              <a:buFontTx/>
              <a:buNone/>
              <a:defRPr/>
            </a:lvl4pPr>
            <a:lvl5pPr>
              <a:buFontTx/>
              <a:buNone/>
              <a:defRPr/>
            </a:lvl5pPr>
          </a:lstStyle>
          <a:p>
            <a:pPr lvl="0"/>
            <a:r>
              <a:rPr lang="en-US"/>
              <a:t>Farbübersicht</a:t>
            </a:r>
            <a:endParaRPr lang="en-US" dirty="0"/>
          </a:p>
        </p:txBody>
      </p:sp>
      <p:sp>
        <p:nvSpPr>
          <p:cNvPr id="52" name="Rechteck 51"/>
          <p:cNvSpPr/>
          <p:nvPr userDrawn="1"/>
        </p:nvSpPr>
        <p:spPr>
          <a:xfrm>
            <a:off x="442800" y="1484313"/>
            <a:ext cx="832193" cy="685829"/>
          </a:xfrm>
          <a:prstGeom prst="rect">
            <a:avLst/>
          </a:prstGeom>
          <a:solidFill>
            <a:schemeClr val="tx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136</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58</a:t>
            </a:r>
            <a:endParaRPr lang="en-US" sz="915" baseline="0" dirty="0">
              <a:solidFill>
                <a:schemeClr val="bg1"/>
              </a:solidFill>
              <a:effectLst/>
              <a:latin typeface="LMU CompatilFact" panose="02000500060000020003" pitchFamily="2" charset="0"/>
            </a:endParaRPr>
          </a:p>
        </p:txBody>
      </p:sp>
      <p:sp>
        <p:nvSpPr>
          <p:cNvPr id="53" name="Rechteck 52"/>
          <p:cNvSpPr/>
          <p:nvPr userDrawn="1"/>
        </p:nvSpPr>
        <p:spPr>
          <a:xfrm>
            <a:off x="2820756" y="1484313"/>
            <a:ext cx="832193" cy="685829"/>
          </a:xfrm>
          <a:prstGeom prst="rect">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tx2"/>
                </a:solidFill>
                <a:effectLst/>
                <a:latin typeface="LMU CompatilFact" panose="02000500060000020003" pitchFamily="2" charset="0"/>
              </a:rPr>
              <a:t>R 255</a:t>
            </a:r>
            <a:endParaRPr lang="en-US" sz="915" b="1" baseline="0">
              <a:solidFill>
                <a:schemeClr val="tx2"/>
              </a:solidFill>
              <a:effectLst/>
              <a:latin typeface="LMU CompatilFact" panose="02000500060000020003" pitchFamily="2" charset="0"/>
            </a:endParaRPr>
          </a:p>
          <a:p>
            <a:pPr rtl="0"/>
            <a:r>
              <a:rPr lang="en-US" sz="915" b="1" baseline="0">
                <a:solidFill>
                  <a:schemeClr val="tx2"/>
                </a:solidFill>
                <a:effectLst/>
                <a:latin typeface="LMU CompatilFact" panose="02000500060000020003" pitchFamily="2" charset="0"/>
              </a:rPr>
              <a:t>G 255</a:t>
            </a:r>
            <a:endParaRPr lang="en-US" sz="915" b="1" baseline="0">
              <a:solidFill>
                <a:schemeClr val="tx2"/>
              </a:solidFill>
              <a:effectLst/>
              <a:latin typeface="LMU CompatilFact" panose="02000500060000020003" pitchFamily="2" charset="0"/>
            </a:endParaRPr>
          </a:p>
          <a:p>
            <a:pPr rtl="0"/>
            <a:r>
              <a:rPr lang="en-US" sz="915" b="1" baseline="0">
                <a:solidFill>
                  <a:schemeClr val="tx2"/>
                </a:solidFill>
                <a:effectLst/>
                <a:latin typeface="LMU CompatilFact" panose="02000500060000020003" pitchFamily="2" charset="0"/>
              </a:rPr>
              <a:t>B 255</a:t>
            </a:r>
            <a:endParaRPr lang="en-US" sz="915" baseline="0" dirty="0">
              <a:solidFill>
                <a:schemeClr val="tx2"/>
              </a:solidFill>
              <a:effectLst/>
              <a:latin typeface="LMU CompatilFact" panose="02000500060000020003" pitchFamily="2" charset="0"/>
            </a:endParaRPr>
          </a:p>
        </p:txBody>
      </p:sp>
      <p:sp>
        <p:nvSpPr>
          <p:cNvPr id="54" name="Rechteck 53"/>
          <p:cNvSpPr/>
          <p:nvPr userDrawn="1"/>
        </p:nvSpPr>
        <p:spPr>
          <a:xfrm>
            <a:off x="1631778" y="1484313"/>
            <a:ext cx="832193" cy="685829"/>
          </a:xfrm>
          <a:prstGeom prst="rect">
            <a:avLst/>
          </a:prstGeom>
          <a:solidFill>
            <a:schemeClr val="tx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35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35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35</a:t>
            </a:r>
            <a:endParaRPr lang="en-US" sz="915" baseline="0" dirty="0">
              <a:solidFill>
                <a:schemeClr val="bg1"/>
              </a:solidFill>
              <a:effectLst/>
              <a:latin typeface="LMU CompatilFact" panose="02000500060000020003" pitchFamily="2" charset="0"/>
            </a:endParaRPr>
          </a:p>
        </p:txBody>
      </p:sp>
      <p:sp>
        <p:nvSpPr>
          <p:cNvPr id="55" name="Rechteck 54"/>
          <p:cNvSpPr/>
          <p:nvPr userDrawn="1"/>
        </p:nvSpPr>
        <p:spPr>
          <a:xfrm>
            <a:off x="442802" y="2240393"/>
            <a:ext cx="832193"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LMU Grün </a:t>
            </a:r>
            <a:br>
              <a:rPr lang="en-US" sz="800" b="1" baseline="0">
                <a:solidFill>
                  <a:schemeClr val="tx2"/>
                </a:solidFill>
                <a:effectLst/>
                <a:latin typeface="Arial" panose="020B0604020202020204" pitchFamily="34" charset="0"/>
              </a:rPr>
            </a:br>
            <a:endParaRPr lang="en-US" sz="800" baseline="0" dirty="0">
              <a:solidFill>
                <a:schemeClr val="tx2"/>
              </a:solidFill>
              <a:effectLst/>
              <a:latin typeface="Arial" panose="020B0604020202020204" pitchFamily="34" charset="0"/>
            </a:endParaRPr>
          </a:p>
        </p:txBody>
      </p:sp>
      <p:sp>
        <p:nvSpPr>
          <p:cNvPr id="56" name="Rechteck 55"/>
          <p:cNvSpPr/>
          <p:nvPr userDrawn="1"/>
        </p:nvSpPr>
        <p:spPr>
          <a:xfrm>
            <a:off x="442800" y="3144823"/>
            <a:ext cx="607189" cy="500399"/>
          </a:xfrm>
          <a:prstGeom prst="rect">
            <a:avLst/>
          </a:prstGeom>
          <a:solidFill>
            <a:schemeClr val="bg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98</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100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104</a:t>
            </a:r>
            <a:endParaRPr lang="en-US" sz="915" baseline="0" dirty="0">
              <a:solidFill>
                <a:schemeClr val="bg1"/>
              </a:solidFill>
              <a:effectLst/>
              <a:latin typeface="LMU CompatilFact" panose="02000500060000020003" pitchFamily="2" charset="0"/>
            </a:endParaRPr>
          </a:p>
        </p:txBody>
      </p:sp>
      <p:sp>
        <p:nvSpPr>
          <p:cNvPr id="57" name="Rechteck 56"/>
          <p:cNvSpPr/>
          <p:nvPr userDrawn="1"/>
        </p:nvSpPr>
        <p:spPr>
          <a:xfrm>
            <a:off x="2177818" y="3144823"/>
            <a:ext cx="607189" cy="500399"/>
          </a:xfrm>
          <a:prstGeom prst="rect">
            <a:avLst/>
          </a:pr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230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230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231</a:t>
            </a:r>
            <a:endParaRPr lang="en-US" sz="915" baseline="0" dirty="0">
              <a:solidFill>
                <a:schemeClr val="bg1"/>
              </a:solidFill>
              <a:effectLst/>
              <a:latin typeface="LMU CompatilFact" panose="02000500060000020003" pitchFamily="2" charset="0"/>
            </a:endParaRPr>
          </a:p>
        </p:txBody>
      </p:sp>
      <p:sp>
        <p:nvSpPr>
          <p:cNvPr id="58" name="Rechteck 57"/>
          <p:cNvSpPr/>
          <p:nvPr userDrawn="1"/>
        </p:nvSpPr>
        <p:spPr>
          <a:xfrm>
            <a:off x="1310310" y="3144823"/>
            <a:ext cx="607189" cy="500399"/>
          </a:xfrm>
          <a:prstGeom prst="rect">
            <a:avLst/>
          </a:prstGeom>
          <a:solidFill>
            <a:schemeClr val="accent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192</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193</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195</a:t>
            </a:r>
            <a:endParaRPr lang="en-US" sz="915" baseline="0" dirty="0">
              <a:solidFill>
                <a:schemeClr val="bg1"/>
              </a:solidFill>
              <a:effectLst/>
              <a:latin typeface="LMU CompatilFact" panose="02000500060000020003" pitchFamily="2" charset="0"/>
            </a:endParaRPr>
          </a:p>
        </p:txBody>
      </p:sp>
      <p:sp>
        <p:nvSpPr>
          <p:cNvPr id="59" name="Rechteck 58"/>
          <p:cNvSpPr/>
          <p:nvPr userDrawn="1"/>
        </p:nvSpPr>
        <p:spPr>
          <a:xfrm>
            <a:off x="3045759" y="3144823"/>
            <a:ext cx="607189" cy="500399"/>
          </a:xfrm>
          <a:prstGeom prst="rect">
            <a:avLst/>
          </a:prstGeom>
          <a:solidFill>
            <a:schemeClr val="accent3"/>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tx2"/>
                </a:solidFill>
                <a:effectLst/>
                <a:latin typeface="LMU CompatilFact" panose="02000500060000020003" pitchFamily="2" charset="0"/>
              </a:rPr>
              <a:t>R 245</a:t>
            </a:r>
            <a:endParaRPr lang="en-US" sz="915" b="1" baseline="0">
              <a:solidFill>
                <a:schemeClr val="tx2"/>
              </a:solidFill>
              <a:effectLst/>
              <a:latin typeface="LMU CompatilFact" panose="02000500060000020003" pitchFamily="2" charset="0"/>
            </a:endParaRPr>
          </a:p>
          <a:p>
            <a:pPr rtl="0"/>
            <a:r>
              <a:rPr lang="en-US" sz="915" b="1" baseline="0">
                <a:solidFill>
                  <a:schemeClr val="tx2"/>
                </a:solidFill>
                <a:effectLst/>
                <a:latin typeface="LMU CompatilFact" panose="02000500060000020003" pitchFamily="2" charset="0"/>
              </a:rPr>
              <a:t>G 245</a:t>
            </a:r>
            <a:endParaRPr lang="en-US" sz="915" b="1" baseline="0">
              <a:solidFill>
                <a:schemeClr val="tx2"/>
              </a:solidFill>
              <a:effectLst/>
              <a:latin typeface="LMU CompatilFact" panose="02000500060000020003" pitchFamily="2" charset="0"/>
            </a:endParaRPr>
          </a:p>
          <a:p>
            <a:pPr rtl="0"/>
            <a:r>
              <a:rPr lang="en-US" sz="915" b="1" baseline="0">
                <a:solidFill>
                  <a:schemeClr val="tx2"/>
                </a:solidFill>
                <a:effectLst/>
                <a:latin typeface="LMU CompatilFact" panose="02000500060000020003" pitchFamily="2" charset="0"/>
              </a:rPr>
              <a:t>B 245</a:t>
            </a:r>
            <a:endParaRPr lang="en-US" sz="915" baseline="0" dirty="0">
              <a:solidFill>
                <a:schemeClr val="tx2"/>
              </a:solidFill>
              <a:effectLst/>
              <a:latin typeface="LMU CompatilFact" panose="02000500060000020003" pitchFamily="2" charset="0"/>
            </a:endParaRPr>
          </a:p>
        </p:txBody>
      </p:sp>
      <p:sp>
        <p:nvSpPr>
          <p:cNvPr id="60" name="Rechteck 59"/>
          <p:cNvSpPr/>
          <p:nvPr userDrawn="1"/>
        </p:nvSpPr>
        <p:spPr>
          <a:xfrm>
            <a:off x="442802" y="3750534"/>
            <a:ext cx="607188"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Sekundär Dunkelgrau</a:t>
            </a:r>
            <a:endParaRPr lang="en-US" sz="800" baseline="0" dirty="0">
              <a:solidFill>
                <a:schemeClr val="tx2"/>
              </a:solidFill>
              <a:effectLst/>
              <a:latin typeface="Arial" panose="020B0604020202020204" pitchFamily="34" charset="0"/>
            </a:endParaRPr>
          </a:p>
        </p:txBody>
      </p:sp>
      <p:sp>
        <p:nvSpPr>
          <p:cNvPr id="61" name="Rechteck 60"/>
          <p:cNvSpPr/>
          <p:nvPr userDrawn="1"/>
        </p:nvSpPr>
        <p:spPr>
          <a:xfrm>
            <a:off x="1310310" y="3750534"/>
            <a:ext cx="607188"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Sekundär Mittelgrau</a:t>
            </a:r>
            <a:endParaRPr lang="en-US" sz="800" baseline="0" dirty="0">
              <a:solidFill>
                <a:schemeClr val="tx2"/>
              </a:solidFill>
              <a:effectLst/>
              <a:latin typeface="Arial" panose="020B0604020202020204" pitchFamily="34" charset="0"/>
            </a:endParaRPr>
          </a:p>
        </p:txBody>
      </p:sp>
      <p:sp>
        <p:nvSpPr>
          <p:cNvPr id="62" name="Rechteck 61"/>
          <p:cNvSpPr/>
          <p:nvPr userDrawn="1"/>
        </p:nvSpPr>
        <p:spPr>
          <a:xfrm>
            <a:off x="2187234" y="3750534"/>
            <a:ext cx="607188"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Sekundär Hellgrau</a:t>
            </a:r>
            <a:endParaRPr lang="en-US" sz="800" baseline="0" dirty="0">
              <a:solidFill>
                <a:schemeClr val="tx2"/>
              </a:solidFill>
              <a:effectLst/>
              <a:latin typeface="Arial" panose="020B0604020202020204" pitchFamily="34" charset="0"/>
            </a:endParaRPr>
          </a:p>
        </p:txBody>
      </p:sp>
      <p:sp>
        <p:nvSpPr>
          <p:cNvPr id="63" name="Rechteck 62"/>
          <p:cNvSpPr/>
          <p:nvPr userDrawn="1"/>
        </p:nvSpPr>
        <p:spPr>
          <a:xfrm>
            <a:off x="3048909" y="3750534"/>
            <a:ext cx="607188" cy="24622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Sekundär Lichtgrau</a:t>
            </a:r>
            <a:endParaRPr lang="en-US" sz="800" baseline="0" dirty="0">
              <a:solidFill>
                <a:schemeClr val="tx2"/>
              </a:solidFill>
              <a:effectLst/>
              <a:latin typeface="Arial" panose="020B0604020202020204" pitchFamily="34" charset="0"/>
            </a:endParaRPr>
          </a:p>
        </p:txBody>
      </p:sp>
      <p:sp>
        <p:nvSpPr>
          <p:cNvPr id="64" name="Rechteck 63"/>
          <p:cNvSpPr/>
          <p:nvPr userDrawn="1"/>
        </p:nvSpPr>
        <p:spPr>
          <a:xfrm>
            <a:off x="1617118" y="2240392"/>
            <a:ext cx="832193"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Schwarz</a:t>
            </a:r>
            <a:endParaRPr lang="en-US" sz="800" baseline="0" dirty="0">
              <a:solidFill>
                <a:schemeClr val="tx2"/>
              </a:solidFill>
              <a:effectLst/>
              <a:latin typeface="Arial" panose="020B0604020202020204" pitchFamily="34" charset="0"/>
            </a:endParaRPr>
          </a:p>
        </p:txBody>
      </p:sp>
      <p:sp>
        <p:nvSpPr>
          <p:cNvPr id="65" name="Rechteck 64"/>
          <p:cNvSpPr/>
          <p:nvPr userDrawn="1"/>
        </p:nvSpPr>
        <p:spPr>
          <a:xfrm>
            <a:off x="2821937" y="2240392"/>
            <a:ext cx="832193"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Weiss</a:t>
            </a:r>
            <a:endParaRPr lang="en-US" sz="800" baseline="0" dirty="0">
              <a:solidFill>
                <a:schemeClr val="tx2"/>
              </a:solidFill>
              <a:effectLst/>
              <a:latin typeface="Arial" panose="020B0604020202020204" pitchFamily="34" charset="0"/>
            </a:endParaRPr>
          </a:p>
        </p:txBody>
      </p:sp>
      <p:sp>
        <p:nvSpPr>
          <p:cNvPr id="66" name="Rechteck 65"/>
          <p:cNvSpPr/>
          <p:nvPr userDrawn="1"/>
        </p:nvSpPr>
        <p:spPr>
          <a:xfrm>
            <a:off x="4619182" y="1485446"/>
            <a:ext cx="607189" cy="500399"/>
          </a:xfrm>
          <a:prstGeom prst="rect">
            <a:avLst/>
          </a:prstGeom>
          <a:solidFill>
            <a:schemeClr val="accent4"/>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15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25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135</a:t>
            </a:r>
            <a:endParaRPr lang="en-US" sz="915" baseline="0" dirty="0">
              <a:solidFill>
                <a:schemeClr val="bg1"/>
              </a:solidFill>
              <a:effectLst/>
              <a:latin typeface="LMU CompatilFact" panose="02000500060000020003" pitchFamily="2" charset="0"/>
            </a:endParaRPr>
          </a:p>
        </p:txBody>
      </p:sp>
      <p:sp>
        <p:nvSpPr>
          <p:cNvPr id="67" name="Rechteck 66"/>
          <p:cNvSpPr/>
          <p:nvPr userDrawn="1"/>
        </p:nvSpPr>
        <p:spPr>
          <a:xfrm>
            <a:off x="6354200" y="1485446"/>
            <a:ext cx="607189" cy="500399"/>
          </a:xfrm>
          <a:prstGeom prst="rect">
            <a:avLst/>
          </a:prstGeom>
          <a:solidFill>
            <a:schemeClr val="accent6"/>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140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64</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145</a:t>
            </a:r>
            <a:endParaRPr lang="en-US" sz="915" baseline="0" dirty="0">
              <a:solidFill>
                <a:schemeClr val="bg1"/>
              </a:solidFill>
              <a:effectLst/>
              <a:latin typeface="LMU CompatilFact" panose="02000500060000020003" pitchFamily="2" charset="0"/>
            </a:endParaRPr>
          </a:p>
        </p:txBody>
      </p:sp>
      <p:sp>
        <p:nvSpPr>
          <p:cNvPr id="68" name="Rechteck 67"/>
          <p:cNvSpPr/>
          <p:nvPr userDrawn="1"/>
        </p:nvSpPr>
        <p:spPr>
          <a:xfrm>
            <a:off x="5486692" y="1485446"/>
            <a:ext cx="607189" cy="500399"/>
          </a:xfrm>
          <a:prstGeom prst="rect">
            <a:avLst/>
          </a:prstGeom>
          <a:solidFill>
            <a:schemeClr val="accent5"/>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100</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59</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227</a:t>
            </a:r>
            <a:endParaRPr lang="en-US" sz="915" baseline="0" dirty="0">
              <a:solidFill>
                <a:schemeClr val="bg1"/>
              </a:solidFill>
              <a:effectLst/>
              <a:latin typeface="LMU CompatilFact" panose="02000500060000020003" pitchFamily="2" charset="0"/>
            </a:endParaRPr>
          </a:p>
        </p:txBody>
      </p:sp>
      <p:sp>
        <p:nvSpPr>
          <p:cNvPr id="69" name="Rechteck 68"/>
          <p:cNvSpPr/>
          <p:nvPr userDrawn="1"/>
        </p:nvSpPr>
        <p:spPr>
          <a:xfrm>
            <a:off x="7222141" y="1485446"/>
            <a:ext cx="607189" cy="500399"/>
          </a:xfrm>
          <a:prstGeom prst="rect">
            <a:avLst/>
          </a:prstGeom>
          <a:solidFill>
            <a:srgbClr val="DC0D15"/>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215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25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25</a:t>
            </a:r>
            <a:endParaRPr lang="en-US" sz="915" baseline="0" dirty="0">
              <a:solidFill>
                <a:schemeClr val="bg1"/>
              </a:solidFill>
              <a:effectLst/>
              <a:latin typeface="LMU CompatilFact" panose="02000500060000020003" pitchFamily="2" charset="0"/>
            </a:endParaRPr>
          </a:p>
        </p:txBody>
      </p:sp>
      <p:sp>
        <p:nvSpPr>
          <p:cNvPr id="70" name="Rechteck 69"/>
          <p:cNvSpPr/>
          <p:nvPr userDrawn="1"/>
        </p:nvSpPr>
        <p:spPr>
          <a:xfrm>
            <a:off x="4619184" y="2091158"/>
            <a:ext cx="607188"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Blau</a:t>
            </a:r>
            <a:endParaRPr lang="en-US" sz="800" baseline="0" dirty="0">
              <a:solidFill>
                <a:schemeClr val="tx2"/>
              </a:solidFill>
              <a:effectLst/>
              <a:latin typeface="Arial" panose="020B0604020202020204" pitchFamily="34" charset="0"/>
            </a:endParaRPr>
          </a:p>
        </p:txBody>
      </p:sp>
      <p:sp>
        <p:nvSpPr>
          <p:cNvPr id="71" name="Rechteck 70"/>
          <p:cNvSpPr/>
          <p:nvPr userDrawn="1"/>
        </p:nvSpPr>
        <p:spPr>
          <a:xfrm>
            <a:off x="5486691" y="2091158"/>
            <a:ext cx="705915"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Cyan</a:t>
            </a:r>
            <a:endParaRPr lang="en-US" sz="800" baseline="0" dirty="0">
              <a:solidFill>
                <a:schemeClr val="tx2"/>
              </a:solidFill>
              <a:effectLst/>
              <a:latin typeface="Arial" panose="020B0604020202020204" pitchFamily="34" charset="0"/>
            </a:endParaRPr>
          </a:p>
        </p:txBody>
      </p:sp>
      <p:sp>
        <p:nvSpPr>
          <p:cNvPr id="72" name="Rechteck 71"/>
          <p:cNvSpPr/>
          <p:nvPr userDrawn="1"/>
        </p:nvSpPr>
        <p:spPr>
          <a:xfrm>
            <a:off x="6363616" y="2091157"/>
            <a:ext cx="705914"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Violett</a:t>
            </a:r>
            <a:endParaRPr lang="en-US" sz="800" baseline="0" dirty="0">
              <a:solidFill>
                <a:schemeClr val="tx2"/>
              </a:solidFill>
              <a:effectLst/>
              <a:latin typeface="Arial" panose="020B0604020202020204" pitchFamily="34" charset="0"/>
            </a:endParaRPr>
          </a:p>
        </p:txBody>
      </p:sp>
      <p:sp>
        <p:nvSpPr>
          <p:cNvPr id="73" name="Rechteck 72"/>
          <p:cNvSpPr/>
          <p:nvPr userDrawn="1"/>
        </p:nvSpPr>
        <p:spPr>
          <a:xfrm>
            <a:off x="7225291" y="2091158"/>
            <a:ext cx="607188"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Rot</a:t>
            </a:r>
            <a:endParaRPr lang="en-US" sz="800" baseline="0" dirty="0">
              <a:solidFill>
                <a:schemeClr val="tx2"/>
              </a:solidFill>
              <a:effectLst/>
              <a:latin typeface="Arial" panose="020B0604020202020204" pitchFamily="34" charset="0"/>
            </a:endParaRPr>
          </a:p>
        </p:txBody>
      </p:sp>
      <p:sp>
        <p:nvSpPr>
          <p:cNvPr id="74" name="Rechteck 73"/>
          <p:cNvSpPr/>
          <p:nvPr userDrawn="1"/>
        </p:nvSpPr>
        <p:spPr>
          <a:xfrm>
            <a:off x="4619182" y="2490933"/>
            <a:ext cx="607189" cy="500399"/>
          </a:xfrm>
          <a:prstGeom prst="rect">
            <a:avLst/>
          </a:prstGeom>
          <a:solidFill>
            <a:srgbClr val="F18700"/>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sz="915" b="1" baseline="0">
                <a:solidFill>
                  <a:schemeClr val="bg1"/>
                </a:solidFill>
                <a:effectLst/>
                <a:latin typeface="LMU CompatilFact" panose="02000500060000020003" pitchFamily="2" charset="0"/>
              </a:rPr>
              <a:t>R 241</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G 135</a:t>
            </a:r>
            <a:endParaRPr lang="en-US" sz="915" b="1" baseline="0">
              <a:solidFill>
                <a:schemeClr val="bg1"/>
              </a:solidFill>
              <a:effectLst/>
              <a:latin typeface="LMU CompatilFact" panose="02000500060000020003" pitchFamily="2" charset="0"/>
            </a:endParaRPr>
          </a:p>
          <a:p>
            <a:pPr rtl="0"/>
            <a:r>
              <a:rPr lang="en-US" sz="915" b="1" baseline="0">
                <a:solidFill>
                  <a:schemeClr val="bg1"/>
                </a:solidFill>
                <a:effectLst/>
                <a:latin typeface="LMU CompatilFact" panose="02000500060000020003" pitchFamily="2" charset="0"/>
              </a:rPr>
              <a:t>B 0</a:t>
            </a:r>
            <a:endParaRPr lang="en-US" sz="915" baseline="0" dirty="0">
              <a:solidFill>
                <a:schemeClr val="bg1"/>
              </a:solidFill>
              <a:effectLst/>
              <a:latin typeface="LMU CompatilFact" panose="02000500060000020003" pitchFamily="2" charset="0"/>
            </a:endParaRPr>
          </a:p>
        </p:txBody>
      </p:sp>
      <p:sp>
        <p:nvSpPr>
          <p:cNvPr id="75" name="Rechteck 74"/>
          <p:cNvSpPr/>
          <p:nvPr userDrawn="1"/>
        </p:nvSpPr>
        <p:spPr>
          <a:xfrm>
            <a:off x="4619184" y="3096644"/>
            <a:ext cx="867508" cy="123111"/>
          </a:xfrm>
          <a:prstGeom prst="rect">
            <a:avLst/>
          </a:prstGeom>
        </p:spPr>
        <p:txBody>
          <a:bodyPr wrap="square" lIns="0" tIns="0" rIns="0" bIns="0">
            <a:spAutoFit/>
          </a:bodyPr>
          <a:lstStyle/>
          <a:p>
            <a:pPr rtl="0"/>
            <a:r>
              <a:rPr lang="en-US" sz="800" b="1" baseline="0">
                <a:solidFill>
                  <a:schemeClr val="tx2"/>
                </a:solidFill>
                <a:effectLst/>
                <a:latin typeface="Arial" panose="020B0604020202020204" pitchFamily="34" charset="0"/>
              </a:rPr>
              <a:t>Akzent Orange</a:t>
            </a:r>
            <a:endParaRPr lang="en-US" sz="800" b="1" baseline="0" dirty="0">
              <a:solidFill>
                <a:schemeClr val="tx2"/>
              </a:solidFill>
              <a:effectLst/>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ücktit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73" name="think-cell Slide" r:id="rId3" imgW="0" imgH="0" progId="TCLayout.ActiveDocument.1">
                  <p:embed/>
                </p:oleObj>
              </mc:Choice>
              <mc:Fallback>
                <p:oleObj name="think-cell Slide" r:id="rId3" imgW="0" imgH="0" progId="TCLayout.ActiveDocument.1">
                  <p:embed/>
                  <p:pic>
                    <p:nvPicPr>
                      <p:cNvPr id="0" name="Picture 22572"/>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platzhalter 4"/>
          <p:cNvSpPr>
            <a:spLocks noGrp="1"/>
          </p:cNvSpPr>
          <p:nvPr>
            <p:ph type="body" sz="quarter" idx="11" hasCustomPrompt="1"/>
          </p:nvPr>
        </p:nvSpPr>
        <p:spPr>
          <a:xfrm>
            <a:off x="446400" y="5184000"/>
            <a:ext cx="5649600"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Absendername </a:t>
            </a:r>
            <a:br>
              <a:rPr lang="en-US" b="1">
                <a:effectLst/>
                <a:latin typeface="Arial" panose="020B0604020202020204" pitchFamily="34" charset="0"/>
              </a:rPr>
            </a:br>
            <a:r>
              <a:rPr lang="en-US" b="1">
                <a:effectLst/>
                <a:latin typeface="Arial" panose="020B0604020202020204" pitchFamily="34" charset="0"/>
              </a:rPr>
              <a:t>Musterstraße 00 · 80000 München · Tel. +49 89 0000 0000 </a:t>
            </a:r>
            <a:br>
              <a:rPr lang="en-US" b="1">
                <a:effectLst/>
                <a:latin typeface="Arial" panose="020B0604020202020204" pitchFamily="34" charset="0"/>
              </a:rPr>
            </a:br>
            <a:r>
              <a:rPr lang="en-US" b="1">
                <a:effectLst/>
                <a:latin typeface="Arial" panose="020B0604020202020204" pitchFamily="34" charset="0"/>
              </a:rPr>
              <a:t>info@musterdomain.de · www.musterdomain.de</a:t>
            </a:r>
            <a:endParaRPr lang="en-US" dirty="0">
              <a:effectLst/>
              <a:latin typeface="Arial" panose="020B0604020202020204" pitchFamily="34" charset="0"/>
            </a:endParaRPr>
          </a:p>
        </p:txBody>
      </p:sp>
      <p:pic>
        <p:nvPicPr>
          <p:cNvPr id="5" name="Grafik 4"/>
          <p:cNvPicPr>
            <a:picLocks noChangeAspect="1"/>
          </p:cNvPicPr>
          <p:nvPr userDrawn="1"/>
        </p:nvPicPr>
        <p:blipFill>
          <a:blip r:embed="rId5">
            <a:alphaModFix amt="25000"/>
          </a:blip>
          <a:stretch>
            <a:fillRect/>
          </a:stretch>
        </p:blipFill>
        <p:spPr>
          <a:xfrm>
            <a:off x="8648700" y="2743200"/>
            <a:ext cx="3543300" cy="4114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äsentationstitel, Bi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7" name="think-cell Slide" r:id="rId3" imgW="0" imgH="0" progId="TCLayout.ActiveDocument.1">
                  <p:embed/>
                </p:oleObj>
              </mc:Choice>
              <mc:Fallback>
                <p:oleObj name="think-cell Slide" r:id="rId3" imgW="0" imgH="0" progId="TCLayout.ActiveDocument.1">
                  <p:embed/>
                  <p:pic>
                    <p:nvPicPr>
                      <p:cNvPr id="0" name="Picture 3116"/>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Grafik 8"/>
          <p:cNvPicPr>
            <a:picLocks noChangeAspect="1"/>
          </p:cNvPicPr>
          <p:nvPr userDrawn="1"/>
        </p:nvPicPr>
        <p:blipFill rotWithShape="1">
          <a:blip r:embed="rId5" cstate="screen">
            <a:alphaModFix amt="14000"/>
          </a:blip>
          <a:srcRect/>
          <a:stretch>
            <a:fillRect/>
          </a:stretch>
        </p:blipFill>
        <p:spPr>
          <a:xfrm>
            <a:off x="10963933" y="449575"/>
            <a:ext cx="776688" cy="806400"/>
          </a:xfrm>
          <a:prstGeom prst="rect">
            <a:avLst/>
          </a:prstGeom>
        </p:spPr>
      </p:pic>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sp>
        <p:nvSpPr>
          <p:cNvPr id="10" name="Textplatzhalter 4"/>
          <p:cNvSpPr>
            <a:spLocks noGrp="1"/>
          </p:cNvSpPr>
          <p:nvPr>
            <p:ph type="body" sz="quarter" idx="11" hasCustomPrompt="1"/>
          </p:nvPr>
        </p:nvSpPr>
        <p:spPr>
          <a:xfrm>
            <a:off x="446400" y="2782800"/>
            <a:ext cx="4518000" cy="2872800"/>
          </a:xfrm>
          <a:prstGeom prst="rect">
            <a:avLst/>
          </a:prstGeom>
        </p:spPr>
        <p:txBody>
          <a:bodyPr lIns="0" tIns="0" rIns="0" bIns="0" anchor="t" anchorCtr="0"/>
          <a:lstStyle>
            <a:lvl1pPr marL="0" indent="0" rtl="0" fontAlgn="b">
              <a:lnSpc>
                <a:spcPct val="100000"/>
              </a:lnSpc>
              <a:spcBef>
                <a:spcPts val="0"/>
              </a:spcBef>
              <a:buFontTx/>
              <a:buNone/>
              <a:defRPr sz="1800" b="1" i="0" spc="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5" name="Textplatzhalter 4"/>
          <p:cNvSpPr>
            <a:spLocks noGrp="1"/>
          </p:cNvSpPr>
          <p:nvPr>
            <p:ph type="body" sz="quarter" idx="12" hasCustomPrompt="1"/>
          </p:nvPr>
        </p:nvSpPr>
        <p:spPr>
          <a:xfrm>
            <a:off x="446088" y="2160000"/>
            <a:ext cx="4518000" cy="450000"/>
          </a:xfrm>
          <a:prstGeom prst="rect">
            <a:avLst/>
          </a:prstGeom>
        </p:spPr>
        <p:txBody>
          <a:bodyPr lIns="0" tIns="0" rIns="0" bIns="0"/>
          <a:lstStyle>
            <a:lvl1pPr marL="0" indent="0" rtl="0">
              <a:lnSpc>
                <a:spcPct val="10000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 1 Zeile</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
        <p:nvSpPr>
          <p:cNvPr id="15" name="Bildplatzhalter 3"/>
          <p:cNvSpPr>
            <a:spLocks noGrp="1"/>
          </p:cNvSpPr>
          <p:nvPr>
            <p:ph type="pic" sz="quarter" idx="10"/>
          </p:nvPr>
        </p:nvSpPr>
        <p:spPr>
          <a:xfrm>
            <a:off x="5374800" y="1484313"/>
            <a:ext cx="6817200" cy="5373687"/>
          </a:xfrm>
          <a:prstGeom prst="rect">
            <a:avLst/>
          </a:prstGeom>
          <a:solidFill>
            <a:schemeClr val="accent2"/>
          </a:solidFill>
        </p:spPr>
        <p:txBody>
          <a:bodyPr anchor="ctr" anchorCtr="0"/>
          <a:lstStyle>
            <a:lvl1pPr algn="ctr">
              <a:buFontTx/>
              <a:buNone/>
              <a:defRPr sz="800" baseline="0"/>
            </a:lvl1pPr>
          </a:lstStyle>
          <a:p>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äsentationstitel, Bi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41" name="think-cell Slide" r:id="rId3" imgW="0" imgH="0" progId="TCLayout.ActiveDocument.1">
                  <p:embed/>
                </p:oleObj>
              </mc:Choice>
              <mc:Fallback>
                <p:oleObj name="think-cell Slide" r:id="rId3" imgW="0" imgH="0" progId="TCLayout.ActiveDocument.1">
                  <p:embed/>
                  <p:pic>
                    <p:nvPicPr>
                      <p:cNvPr id="0" name="Picture 4140"/>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Grafik 8"/>
          <p:cNvPicPr>
            <a:picLocks noChangeAspect="1"/>
          </p:cNvPicPr>
          <p:nvPr userDrawn="1"/>
        </p:nvPicPr>
        <p:blipFill rotWithShape="1">
          <a:blip r:embed="rId5" cstate="screen">
            <a:alphaModFix amt="14000"/>
          </a:blip>
          <a:srcRect/>
          <a:stretch>
            <a:fillRect/>
          </a:stretch>
        </p:blipFill>
        <p:spPr>
          <a:xfrm>
            <a:off x="10963933" y="449575"/>
            <a:ext cx="776688" cy="806400"/>
          </a:xfrm>
          <a:prstGeom prst="rect">
            <a:avLst/>
          </a:prstGeom>
        </p:spPr>
      </p:pic>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sp>
        <p:nvSpPr>
          <p:cNvPr id="10" name="Textplatzhalter 4"/>
          <p:cNvSpPr>
            <a:spLocks noGrp="1"/>
          </p:cNvSpPr>
          <p:nvPr>
            <p:ph type="body" sz="quarter" idx="11" hasCustomPrompt="1"/>
          </p:nvPr>
        </p:nvSpPr>
        <p:spPr>
          <a:xfrm>
            <a:off x="446400" y="2782800"/>
            <a:ext cx="4518000" cy="2872800"/>
          </a:xfrm>
          <a:prstGeom prst="rect">
            <a:avLst/>
          </a:prstGeom>
        </p:spPr>
        <p:txBody>
          <a:bodyPr lIns="0" tIns="0" rIns="0" bIns="0" anchor="t" anchorCtr="0"/>
          <a:lstStyle>
            <a:lvl1pPr marL="0" indent="0" rtl="0" fontAlgn="b">
              <a:lnSpc>
                <a:spcPct val="100000"/>
              </a:lnSpc>
              <a:spcBef>
                <a:spcPts val="0"/>
              </a:spcBef>
              <a:buFontTx/>
              <a:buNone/>
              <a:defRPr sz="1800" b="1" i="0" spc="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5" name="Textplatzhalter 4"/>
          <p:cNvSpPr>
            <a:spLocks noGrp="1"/>
          </p:cNvSpPr>
          <p:nvPr>
            <p:ph type="body" sz="quarter" idx="12" hasCustomPrompt="1"/>
          </p:nvPr>
        </p:nvSpPr>
        <p:spPr>
          <a:xfrm>
            <a:off x="446088" y="2160000"/>
            <a:ext cx="4518000" cy="450000"/>
          </a:xfrm>
          <a:prstGeom prst="rect">
            <a:avLst/>
          </a:prstGeom>
        </p:spPr>
        <p:txBody>
          <a:bodyPr lIns="0" tIns="0" rIns="0" bIns="0"/>
          <a:lstStyle>
            <a:lvl1pPr marL="0" indent="0" rtl="0">
              <a:lnSpc>
                <a:spcPct val="10000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 1 Zeile</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äsentationstitel, Bild, LogoTeileinhei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65" name="think-cell Slide" r:id="rId3" imgW="0" imgH="0" progId="TCLayout.ActiveDocument.1">
                  <p:embed/>
                </p:oleObj>
              </mc:Choice>
              <mc:Fallback>
                <p:oleObj name="think-cell Slide" r:id="rId3" imgW="0" imgH="0" progId="TCLayout.ActiveDocument.1">
                  <p:embed/>
                  <p:pic>
                    <p:nvPicPr>
                      <p:cNvPr id="0" name="Picture 5164"/>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sp>
        <p:nvSpPr>
          <p:cNvPr id="4" name="Bildplatzhalter 3"/>
          <p:cNvSpPr>
            <a:spLocks noGrp="1"/>
          </p:cNvSpPr>
          <p:nvPr>
            <p:ph type="pic" sz="quarter" idx="10"/>
          </p:nvPr>
        </p:nvSpPr>
        <p:spPr>
          <a:xfrm>
            <a:off x="5374800" y="1484313"/>
            <a:ext cx="6817200" cy="5373687"/>
          </a:xfrm>
          <a:prstGeom prst="rect">
            <a:avLst/>
          </a:prstGeom>
          <a:solidFill>
            <a:schemeClr val="accent2"/>
          </a:solidFill>
        </p:spPr>
        <p:txBody>
          <a:bodyPr anchor="ctr" anchorCtr="0"/>
          <a:lstStyle>
            <a:lvl1pPr algn="ctr">
              <a:buFontTx/>
              <a:buNone/>
              <a:defRPr sz="800" baseline="0"/>
            </a:lvl1pPr>
          </a:lstStyle>
          <a:p>
            <a:endParaRPr lang="de-DE" dirty="0"/>
          </a:p>
        </p:txBody>
      </p:sp>
      <p:sp>
        <p:nvSpPr>
          <p:cNvPr id="11" name="Textplatzhalter 12"/>
          <p:cNvSpPr>
            <a:spLocks noGrp="1"/>
          </p:cNvSpPr>
          <p:nvPr>
            <p:ph type="body" sz="quarter" idx="14"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
        <p:nvSpPr>
          <p:cNvPr id="15" name="Bildplatzhalter 6"/>
          <p:cNvSpPr>
            <a:spLocks noGrp="1"/>
          </p:cNvSpPr>
          <p:nvPr>
            <p:ph type="pic" sz="quarter" idx="13"/>
          </p:nvPr>
        </p:nvSpPr>
        <p:spPr>
          <a:xfrm>
            <a:off x="10469881" y="613578"/>
            <a:ext cx="886967" cy="455148"/>
          </a:xfrm>
          <a:prstGeom prst="rect">
            <a:avLst/>
          </a:prstGeom>
        </p:spPr>
        <p:txBody>
          <a:bodyPr anchor="ctr" anchorCtr="0"/>
          <a:lstStyle>
            <a:lvl1pPr algn="ctr">
              <a:buFontTx/>
              <a:buNone/>
              <a:defRPr sz="800" baseline="0"/>
            </a:lvl1pPr>
          </a:lstStyle>
          <a:p>
            <a:endParaRPr lang="de-DE" dirty="0"/>
          </a:p>
        </p:txBody>
      </p:sp>
      <p:sp>
        <p:nvSpPr>
          <p:cNvPr id="16"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7"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äsentationstit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89" name="think-cell Slide" r:id="rId3" imgW="0" imgH="0" progId="TCLayout.ActiveDocument.1">
                  <p:embed/>
                </p:oleObj>
              </mc:Choice>
              <mc:Fallback>
                <p:oleObj name="think-cell Slide" r:id="rId3" imgW="0" imgH="0" progId="TCLayout.ActiveDocument.1">
                  <p:embed/>
                  <p:pic>
                    <p:nvPicPr>
                      <p:cNvPr id="0" name="Picture 6188"/>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5376454" y="1484313"/>
            <a:ext cx="6815545" cy="5373687"/>
          </a:xfrm>
          <a:prstGeom prst="rect">
            <a:avLst/>
          </a:prstGeom>
          <a:solidFill>
            <a:srgbClr val="616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pic>
        <p:nvPicPr>
          <p:cNvPr id="4" name="Grafik 3"/>
          <p:cNvPicPr>
            <a:picLocks noChangeAspect="1"/>
          </p:cNvPicPr>
          <p:nvPr userDrawn="1"/>
        </p:nvPicPr>
        <p:blipFill>
          <a:blip r:embed="rId5"/>
          <a:stretch>
            <a:fillRect/>
          </a:stretch>
        </p:blipFill>
        <p:spPr>
          <a:xfrm>
            <a:off x="8648700" y="2743200"/>
            <a:ext cx="3543300" cy="4114800"/>
          </a:xfrm>
          <a:prstGeom prst="rect">
            <a:avLst/>
          </a:prstGeom>
        </p:spPr>
      </p:pic>
      <p:sp>
        <p:nvSpPr>
          <p:cNvPr id="11"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8"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äsentationstitel, LogoTeileinhei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13" name="think-cell Slide" r:id="rId3" imgW="0" imgH="0" progId="TCLayout.ActiveDocument.1">
                  <p:embed/>
                </p:oleObj>
              </mc:Choice>
              <mc:Fallback>
                <p:oleObj name="think-cell Slide" r:id="rId3" imgW="0" imgH="0" progId="TCLayout.ActiveDocument.1">
                  <p:embed/>
                  <p:pic>
                    <p:nvPicPr>
                      <p:cNvPr id="0" name="Picture 7212"/>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5376454" y="1484313"/>
            <a:ext cx="6815545" cy="53736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pic>
        <p:nvPicPr>
          <p:cNvPr id="4" name="Grafik 3"/>
          <p:cNvPicPr>
            <a:picLocks noChangeAspect="1"/>
          </p:cNvPicPr>
          <p:nvPr userDrawn="1"/>
        </p:nvPicPr>
        <p:blipFill>
          <a:blip r:embed="rId5"/>
          <a:stretch>
            <a:fillRect/>
          </a:stretch>
        </p:blipFill>
        <p:spPr>
          <a:xfrm>
            <a:off x="8648700" y="2743200"/>
            <a:ext cx="3543300" cy="4114800"/>
          </a:xfrm>
          <a:prstGeom prst="rect">
            <a:avLst/>
          </a:prstGeom>
        </p:spPr>
      </p:pic>
      <p:sp>
        <p:nvSpPr>
          <p:cNvPr id="11"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8"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3" name="Textplatzhalter 12"/>
          <p:cNvSpPr>
            <a:spLocks noGrp="1"/>
          </p:cNvSpPr>
          <p:nvPr>
            <p:ph type="body" sz="quarter" idx="14"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
        <p:nvSpPr>
          <p:cNvPr id="17" name="Bildplatzhalter 6"/>
          <p:cNvSpPr>
            <a:spLocks noGrp="1"/>
          </p:cNvSpPr>
          <p:nvPr>
            <p:ph type="pic" sz="quarter" idx="13"/>
          </p:nvPr>
        </p:nvSpPr>
        <p:spPr>
          <a:xfrm>
            <a:off x="10469881" y="613578"/>
            <a:ext cx="886967" cy="455148"/>
          </a:xfrm>
          <a:prstGeom prst="rect">
            <a:avLst/>
          </a:prstGeom>
        </p:spPr>
        <p:txBody>
          <a:bodyPr anchor="ctr" anchorCtr="0"/>
          <a:lstStyle>
            <a:lvl1pPr algn="ctr">
              <a:buFontTx/>
              <a:buNone/>
              <a:defRPr sz="800" baseline="0"/>
            </a:lvl1pPr>
          </a:lstStyle>
          <a:p>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äsentationstitel">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61" name="think-cell Slide" r:id="rId3" imgW="0" imgH="0" progId="TCLayout.ActiveDocument.1">
                  <p:embed/>
                </p:oleObj>
              </mc:Choice>
              <mc:Fallback>
                <p:oleObj name="think-cell Slide" r:id="rId3" imgW="0" imgH="0" progId="TCLayout.ActiveDocument.1">
                  <p:embed/>
                  <p:pic>
                    <p:nvPicPr>
                      <p:cNvPr id="0" name="Picture 9260"/>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5376454" y="1484313"/>
            <a:ext cx="6815545" cy="5373687"/>
          </a:xfrm>
          <a:prstGeom prst="rect">
            <a:avLst/>
          </a:prstGeom>
          <a:solidFill>
            <a:srgbClr val="6164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extfeld 13"/>
          <p:cNvSpPr txBox="1"/>
          <p:nvPr userDrawn="1"/>
        </p:nvSpPr>
        <p:spPr>
          <a:xfrm>
            <a:off x="4006545" y="431809"/>
            <a:ext cx="184731" cy="409343"/>
          </a:xfrm>
          <a:prstGeom prst="rect">
            <a:avLst/>
          </a:prstGeom>
          <a:noFill/>
        </p:spPr>
        <p:txBody>
          <a:bodyPr wrap="none" rtlCol="0">
            <a:spAutoFit/>
          </a:bodyPr>
          <a:lstStyle/>
          <a:p>
            <a:pPr rtl="0"/>
            <a:endParaRPr lang="en-US" sz="2060" dirty="0"/>
          </a:p>
        </p:txBody>
      </p:sp>
      <p:pic>
        <p:nvPicPr>
          <p:cNvPr id="4" name="Grafik 3"/>
          <p:cNvPicPr>
            <a:picLocks noChangeAspect="1"/>
          </p:cNvPicPr>
          <p:nvPr userDrawn="1"/>
        </p:nvPicPr>
        <p:blipFill>
          <a:blip r:embed="rId5"/>
          <a:stretch>
            <a:fillRect/>
          </a:stretch>
        </p:blipFill>
        <p:spPr>
          <a:xfrm>
            <a:off x="8648700" y="2743200"/>
            <a:ext cx="3543300" cy="4114800"/>
          </a:xfrm>
          <a:prstGeom prst="rect">
            <a:avLst/>
          </a:prstGeom>
        </p:spPr>
      </p:pic>
      <p:sp>
        <p:nvSpPr>
          <p:cNvPr id="11" name="Textplatzhalter 4"/>
          <p:cNvSpPr>
            <a:spLocks noGrp="1"/>
          </p:cNvSpPr>
          <p:nvPr>
            <p:ph type="body" sz="quarter" idx="11" hasCustomPrompt="1"/>
          </p:nvPr>
        </p:nvSpPr>
        <p:spPr>
          <a:xfrm>
            <a:off x="446400" y="5184000"/>
            <a:ext cx="4509913" cy="1276350"/>
          </a:xfrm>
          <a:prstGeom prst="rect">
            <a:avLst/>
          </a:prstGeom>
        </p:spPr>
        <p:txBody>
          <a:bodyPr lIns="0" tIns="0" rIns="0" bIns="0" anchor="b" anchorCtr="0"/>
          <a:lstStyle>
            <a:lvl1pPr marL="0" indent="0" rtl="0" fontAlgn="b">
              <a:lnSpc>
                <a:spcPts val="1800"/>
              </a:lnSpc>
              <a:spcBef>
                <a:spcPts val="0"/>
              </a:spcBef>
              <a:buFontTx/>
              <a:buNone/>
              <a:defRPr sz="1600" b="1" i="0" baseline="0">
                <a:solidFill>
                  <a:schemeClr val="bg1"/>
                </a:solidFill>
                <a:latin typeface="Arial" panose="020B0604020202020204" pitchFamily="34" charset="0"/>
              </a:defRPr>
            </a:lvl1pPr>
            <a:lvl2pPr>
              <a:defRPr sz="1600" b="1" i="0" baseline="0">
                <a:solidFill>
                  <a:schemeClr val="bg1"/>
                </a:solidFill>
                <a:latin typeface="Arial" panose="020B0604020202020204" pitchFamily="34" charset="0"/>
              </a:defRPr>
            </a:lvl2pPr>
            <a:lvl3pPr>
              <a:defRPr sz="1600" b="1" i="0" baseline="0">
                <a:solidFill>
                  <a:schemeClr val="bg1"/>
                </a:solidFill>
                <a:latin typeface="Arial" panose="020B0604020202020204" pitchFamily="34" charset="0"/>
              </a:defRPr>
            </a:lvl3pPr>
            <a:lvl4pPr>
              <a:defRPr sz="1600" b="1" i="0" baseline="0">
                <a:solidFill>
                  <a:schemeClr val="bg1"/>
                </a:solidFill>
                <a:latin typeface="Arial" panose="020B0604020202020204" pitchFamily="34" charset="0"/>
              </a:defRPr>
            </a:lvl4pPr>
            <a:lvl5pPr>
              <a:defRPr sz="1600" b="1" i="0" baseline="0">
                <a:solidFill>
                  <a:schemeClr val="bg1"/>
                </a:solidFill>
                <a:latin typeface="Arial" panose="020B0604020202020204" pitchFamily="34" charset="0"/>
              </a:defRPr>
            </a:lvl5pPr>
          </a:lstStyle>
          <a:p>
            <a:r>
              <a:rPr lang="en-US" b="1">
                <a:effectLst/>
                <a:latin typeface="Arial" panose="020B0604020202020204" pitchFamily="34" charset="0"/>
              </a:rPr>
              <a:t>Dr. Max Maria Mustermann </a:t>
            </a:r>
            <a:br>
              <a:rPr lang="en-US" b="1">
                <a:effectLst/>
                <a:latin typeface="Arial" panose="020B0604020202020204" pitchFamily="34" charset="0"/>
              </a:rPr>
            </a:br>
            <a:r>
              <a:rPr lang="en-US" b="1">
                <a:effectLst/>
                <a:latin typeface="Arial" panose="020B0604020202020204" pitchFamily="34" charset="0"/>
              </a:rPr>
              <a:t>01.11.2020</a:t>
            </a:r>
            <a:endParaRPr lang="en-US" dirty="0">
              <a:effectLst/>
              <a:latin typeface="Arial" panose="020B0604020202020204" pitchFamily="34" charset="0"/>
            </a:endParaRPr>
          </a:p>
        </p:txBody>
      </p:sp>
      <p:sp>
        <p:nvSpPr>
          <p:cNvPr id="8" name="Textplatzhalter 4"/>
          <p:cNvSpPr>
            <a:spLocks noGrp="1"/>
          </p:cNvSpPr>
          <p:nvPr>
            <p:ph type="body" sz="quarter" idx="12" hasCustomPrompt="1"/>
          </p:nvPr>
        </p:nvSpPr>
        <p:spPr>
          <a:xfrm>
            <a:off x="446088" y="2160000"/>
            <a:ext cx="4510087" cy="1440000"/>
          </a:xfrm>
          <a:prstGeom prst="rect">
            <a:avLst/>
          </a:prstGeom>
        </p:spPr>
        <p:txBody>
          <a:bodyPr lIns="0" tIns="0" rIns="0" bIns="0"/>
          <a:lstStyle>
            <a:lvl1pPr marL="0" indent="0" rtl="0">
              <a:lnSpc>
                <a:spcPts val="3360"/>
              </a:lnSpc>
              <a:spcBef>
                <a:spcPts val="0"/>
              </a:spcBef>
              <a:buFontTx/>
              <a:buNone/>
              <a:defRPr sz="2800" b="1" i="0" baseline="0">
                <a:solidFill>
                  <a:schemeClr val="bg1"/>
                </a:solidFill>
                <a:latin typeface="Arial" panose="020B0604020202020204" pitchFamily="34" charset="0"/>
              </a:defRPr>
            </a:lvl1pPr>
            <a:lvl2pPr>
              <a:buFontTx/>
              <a:buNone/>
              <a:defRPr sz="2800" b="1" i="0" baseline="0">
                <a:solidFill>
                  <a:schemeClr val="bg1"/>
                </a:solidFill>
                <a:latin typeface="Arial" panose="020B0604020202020204" pitchFamily="34" charset="0"/>
              </a:defRPr>
            </a:lvl2pPr>
            <a:lvl3pPr>
              <a:buFontTx/>
              <a:buNone/>
              <a:defRPr sz="2800" b="1" i="0" baseline="0">
                <a:solidFill>
                  <a:schemeClr val="bg1"/>
                </a:solidFill>
                <a:latin typeface="Arial" panose="020B0604020202020204" pitchFamily="34" charset="0"/>
              </a:defRPr>
            </a:lvl3pPr>
            <a:lvl4pPr>
              <a:buFontTx/>
              <a:buNone/>
              <a:defRPr sz="2800" b="1" i="0" baseline="0">
                <a:solidFill>
                  <a:schemeClr val="bg1"/>
                </a:solidFill>
                <a:latin typeface="Arial" panose="020B0604020202020204" pitchFamily="34" charset="0"/>
              </a:defRPr>
            </a:lvl4pPr>
            <a:lvl5pPr>
              <a:buFontTx/>
              <a:buNone/>
              <a:defRPr sz="2800" b="1" i="0" baseline="0">
                <a:solidFill>
                  <a:schemeClr val="bg1"/>
                </a:solidFill>
                <a:latin typeface="Arial" panose="020B0604020202020204" pitchFamily="34" charset="0"/>
              </a:defRPr>
            </a:lvl5pPr>
          </a:lstStyle>
          <a:p>
            <a:r>
              <a:rPr lang="en-US" b="1">
                <a:effectLst/>
                <a:latin typeface="Arial" panose="020B0604020202020204" pitchFamily="34" charset="0"/>
              </a:rPr>
              <a:t>Präsentationstitel</a:t>
            </a:r>
            <a:br>
              <a:rPr lang="en-US" b="1">
                <a:effectLst/>
                <a:latin typeface="Arial" panose="020B0604020202020204" pitchFamily="34" charset="0"/>
              </a:rPr>
            </a:br>
            <a:r>
              <a:rPr lang="en-US" b="1">
                <a:effectLst/>
                <a:latin typeface="Arial" panose="020B0604020202020204" pitchFamily="34" charset="0"/>
              </a:rPr>
              <a:t>Zeile 2 des Titels</a:t>
            </a:r>
            <a:endParaRPr lang="en-US" dirty="0">
              <a:effectLst/>
              <a:latin typeface="Arial" panose="020B0604020202020204" pitchFamily="34" charset="0"/>
            </a:endParaRPr>
          </a:p>
        </p:txBody>
      </p:sp>
      <p:sp>
        <p:nvSpPr>
          <p:cNvPr id="13" name="Textplatzhalter 12"/>
          <p:cNvSpPr>
            <a:spLocks noGrp="1"/>
          </p:cNvSpPr>
          <p:nvPr>
            <p:ph type="body" sz="quarter" idx="13"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09" name="think-cell Slide" r:id="rId3" imgW="0" imgH="0" progId="TCLayout.ActiveDocument.1">
                  <p:embed/>
                </p:oleObj>
              </mc:Choice>
              <mc:Fallback>
                <p:oleObj name="think-cell Slide" r:id="rId3" imgW="0" imgH="0" progId="TCLayout.ActiveDocument.1">
                  <p:embed/>
                  <p:pic>
                    <p:nvPicPr>
                      <p:cNvPr id="0" name="Picture 11308"/>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platzhalter 6"/>
          <p:cNvSpPr>
            <a:spLocks noGrp="1"/>
          </p:cNvSpPr>
          <p:nvPr>
            <p:ph type="body" sz="quarter" idx="13" hasCustomPrompt="1"/>
          </p:nvPr>
        </p:nvSpPr>
        <p:spPr>
          <a:xfrm>
            <a:off x="446400" y="2160000"/>
            <a:ext cx="7200000" cy="1440000"/>
          </a:xfrm>
          <a:prstGeom prst="rect">
            <a:avLst/>
          </a:prstGeom>
        </p:spPr>
        <p:txBody>
          <a:bodyPr lIns="0" tIns="0" rIns="0" bIns="0"/>
          <a:lstStyle>
            <a:lvl1pPr marL="0" indent="0" rtl="0">
              <a:lnSpc>
                <a:spcPts val="3360"/>
              </a:lnSpc>
              <a:spcBef>
                <a:spcPts val="0"/>
              </a:spcBef>
              <a:buFontTx/>
              <a:buNone/>
              <a:defRPr sz="2800" b="1" i="0" baseline="0">
                <a:latin typeface="Arial" panose="020B0604020202020204" pitchFamily="34" charset="0"/>
              </a:defRPr>
            </a:lvl1pPr>
            <a:lvl2pPr>
              <a:buFontTx/>
              <a:buNone/>
              <a:defRPr sz="2800" b="1" i="0" baseline="0">
                <a:latin typeface="Arial" panose="020B0604020202020204" pitchFamily="34" charset="0"/>
              </a:defRPr>
            </a:lvl2pPr>
            <a:lvl3pPr>
              <a:buFontTx/>
              <a:buNone/>
              <a:defRPr sz="2800" b="1" i="0" baseline="0">
                <a:latin typeface="Arial" panose="020B0604020202020204" pitchFamily="34" charset="0"/>
              </a:defRPr>
            </a:lvl3pPr>
            <a:lvl4pPr>
              <a:buFontTx/>
              <a:buNone/>
              <a:defRPr sz="2800" b="1" i="0" baseline="0">
                <a:latin typeface="Arial" panose="020B0604020202020204" pitchFamily="34" charset="0"/>
              </a:defRPr>
            </a:lvl4pPr>
            <a:lvl5pPr>
              <a:buFontTx/>
              <a:buNone/>
              <a:defRPr sz="2800" b="1" i="0" baseline="0">
                <a:latin typeface="Arial" panose="020B0604020202020204" pitchFamily="34" charset="0"/>
              </a:defRPr>
            </a:lvl5pPr>
          </a:lstStyle>
          <a:p>
            <a:pPr lvl="0"/>
            <a:r>
              <a:rPr lang="en-US"/>
              <a:t>1. Erstes Kapitel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57" name="think-cell Slide" r:id="rId3" imgW="0" imgH="0" progId="TCLayout.ActiveDocument.1">
                  <p:embed/>
                </p:oleObj>
              </mc:Choice>
              <mc:Fallback>
                <p:oleObj name="think-cell Slide" r:id="rId3" imgW="0" imgH="0" progId="TCLayout.ActiveDocument.1">
                  <p:embed/>
                  <p:pic>
                    <p:nvPicPr>
                      <p:cNvPr id="0" name="Picture 13356"/>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platzhalter 6"/>
          <p:cNvSpPr>
            <a:spLocks noGrp="1"/>
          </p:cNvSpPr>
          <p:nvPr>
            <p:ph type="body" sz="quarter" idx="13" hasCustomPrompt="1"/>
          </p:nvPr>
        </p:nvSpPr>
        <p:spPr>
          <a:xfrm>
            <a:off x="446400" y="1353600"/>
            <a:ext cx="7200000" cy="446920"/>
          </a:xfrm>
          <a:prstGeom prst="rect">
            <a:avLst/>
          </a:prstGeom>
        </p:spPr>
        <p:txBody>
          <a:bodyPr lIns="0" tIns="0" rIns="0" bIns="0" anchor="t"/>
          <a:lstStyle>
            <a:lvl1pPr marL="0" indent="0" rtl="0">
              <a:lnSpc>
                <a:spcPts val="3360"/>
              </a:lnSpc>
              <a:spcBef>
                <a:spcPts val="0"/>
              </a:spcBef>
              <a:buFontTx/>
              <a:buNone/>
              <a:defRPr sz="2000" b="1" i="0" spc="0" baseline="0">
                <a:solidFill>
                  <a:schemeClr val="tx1"/>
                </a:solidFill>
                <a:latin typeface="Arial" panose="020B0604020202020204" pitchFamily="34" charset="0"/>
              </a:defRPr>
            </a:lvl1pPr>
            <a:lvl2pPr>
              <a:buFontTx/>
              <a:buNone/>
              <a:defRPr sz="2800" b="1" i="0" baseline="0">
                <a:latin typeface="Arial" panose="020B0604020202020204" pitchFamily="34" charset="0"/>
              </a:defRPr>
            </a:lvl2pPr>
            <a:lvl3pPr>
              <a:buFontTx/>
              <a:buNone/>
              <a:defRPr sz="2800" b="1" i="0" baseline="0">
                <a:latin typeface="Arial" panose="020B0604020202020204" pitchFamily="34" charset="0"/>
              </a:defRPr>
            </a:lvl3pPr>
            <a:lvl4pPr>
              <a:buFontTx/>
              <a:buNone/>
              <a:defRPr sz="2800" b="1" i="0" baseline="0">
                <a:latin typeface="Arial" panose="020B0604020202020204" pitchFamily="34" charset="0"/>
              </a:defRPr>
            </a:lvl4pPr>
            <a:lvl5pPr>
              <a:buFontTx/>
              <a:buNone/>
              <a:defRPr sz="2800" b="1" i="0" baseline="0">
                <a:latin typeface="Arial" panose="020B0604020202020204" pitchFamily="34" charset="0"/>
              </a:defRPr>
            </a:lvl5pPr>
          </a:lstStyle>
          <a:p>
            <a:pPr lvl="0"/>
            <a:r>
              <a:rPr lang="en-US"/>
              <a:t>1. Erstes Kapitel</a:t>
            </a:r>
            <a:endParaRPr lang="en-US" dirty="0"/>
          </a:p>
        </p:txBody>
      </p:sp>
      <p:sp>
        <p:nvSpPr>
          <p:cNvPr id="3" name="Textplatzhalter 12"/>
          <p:cNvSpPr>
            <a:spLocks noGrp="1"/>
          </p:cNvSpPr>
          <p:nvPr>
            <p:ph type="body" sz="quarter" idx="14" hasCustomPrompt="1"/>
          </p:nvPr>
        </p:nvSpPr>
        <p:spPr>
          <a:xfrm>
            <a:off x="2292387" y="441325"/>
            <a:ext cx="7724551" cy="825500"/>
          </a:xfrm>
          <a:prstGeom prst="rect">
            <a:avLst/>
          </a:prstGeom>
        </p:spPr>
        <p:txBody>
          <a:bodyPr lIns="54000" tIns="356400" rIns="54000" bIns="43200" anchor="b" anchorCtr="0"/>
          <a:lstStyle>
            <a:lvl1pPr marL="0" indent="0" rtl="0">
              <a:lnSpc>
                <a:spcPct val="88000"/>
              </a:lnSpc>
              <a:spcBef>
                <a:spcPts val="0"/>
              </a:spcBef>
              <a:buFontTx/>
              <a:buNone/>
              <a:defRPr sz="680" b="1" i="0" cap="all" spc="80" baseline="0"/>
            </a:lvl1pPr>
            <a:lvl2pPr indent="0">
              <a:lnSpc>
                <a:spcPts val="880"/>
              </a:lnSpc>
              <a:buFontTx/>
              <a:buNone/>
              <a:defRPr sz="680" b="1" i="0" cap="all" spc="80" baseline="0"/>
            </a:lvl2pPr>
            <a:lvl3pPr indent="0">
              <a:lnSpc>
                <a:spcPts val="880"/>
              </a:lnSpc>
              <a:buFontTx/>
              <a:buNone/>
              <a:defRPr sz="680" b="1" i="0" cap="all" spc="80" baseline="0"/>
            </a:lvl3pPr>
            <a:lvl4pPr indent="0">
              <a:lnSpc>
                <a:spcPts val="880"/>
              </a:lnSpc>
              <a:buFontTx/>
              <a:buNone/>
              <a:defRPr sz="680" b="1" i="0" cap="all" spc="80" baseline="0"/>
            </a:lvl4pPr>
            <a:lvl5pPr indent="0">
              <a:lnSpc>
                <a:spcPts val="880"/>
              </a:lnSpc>
              <a:buFontTx/>
              <a:buNone/>
              <a:defRPr sz="680" b="1" i="0" cap="all" spc="80" baseline="0"/>
            </a:lvl5pPr>
          </a:lstStyle>
          <a:p>
            <a:pPr marL="0" indent="0">
              <a:lnSpc>
                <a:spcPct val="88000"/>
              </a:lnSpc>
              <a:spcBef>
                <a:spcPts val="0"/>
              </a:spcBef>
              <a:buFontTx/>
              <a:buNone/>
            </a:pPr>
            <a:r>
              <a:rPr lang="en-US" sz="680" b="1" i="0" baseline="0">
                <a:latin typeface="Arial" panose="020B0604020202020204" pitchFamily="34" charset="0"/>
              </a:rPr>
              <a:t>ÜBERSCHRIFT / TITEL / EINRICHTUNG XY</a:t>
            </a:r>
            <a:endParaRPr lang="en-US" sz="680" b="1" i="0" baseline="0" dirty="0">
              <a:latin typeface="Arial" panose="020B0604020202020204" pitchFamily="34" charset="0"/>
            </a:endParaRPr>
          </a:p>
        </p:txBody>
      </p:sp>
      <p:pic>
        <p:nvPicPr>
          <p:cNvPr id="4" name="Grafik 3"/>
          <p:cNvPicPr>
            <a:picLocks noChangeAspect="1"/>
          </p:cNvPicPr>
          <p:nvPr userDrawn="1"/>
        </p:nvPicPr>
        <p:blipFill rotWithShape="1">
          <a:blip r:embed="rId5" cstate="screen">
            <a:alphaModFix amt="14000"/>
          </a:blip>
          <a:srcRect/>
          <a:stretch>
            <a:fillRect/>
          </a:stretch>
        </p:blipFill>
        <p:spPr>
          <a:xfrm>
            <a:off x="10963933" y="449575"/>
            <a:ext cx="776688" cy="8064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oleObject" Target="../embeddings/oleObject7.bin"/><Relationship Id="rId7" Type="http://schemas.openxmlformats.org/officeDocument/2006/relationships/tags" Target="../tags/tag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vmlDrawing" Target="../drawings/vmlDrawing7.vml"/><Relationship Id="rId10" Type="http://schemas.openxmlformats.org/officeDocument/2006/relationships/image" Target="../media/image4.emf"/><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image" Target="../media/image1.emf"/><Relationship Id="rId3" Type="http://schemas.openxmlformats.org/officeDocument/2006/relationships/oleObject" Target="../embeddings/oleObject9.bin"/><Relationship Id="rId2" Type="http://schemas.openxmlformats.org/officeDocument/2006/relationships/tags" Target="../tags/tag9.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vmlDrawing" Target="../drawings/vmlDrawing11.vml"/><Relationship Id="rId6" Type="http://schemas.openxmlformats.org/officeDocument/2006/relationships/image" Target="../media/image6.emf"/><Relationship Id="rId5" Type="http://schemas.openxmlformats.org/officeDocument/2006/relationships/image" Target="../media/image3.png"/><Relationship Id="rId4" Type="http://schemas.openxmlformats.org/officeDocument/2006/relationships/image" Target="../media/image1.emf"/><Relationship Id="rId3" Type="http://schemas.openxmlformats.org/officeDocument/2006/relationships/oleObject" Target="../embeddings/oleObject11.bin"/><Relationship Id="rId2" Type="http://schemas.openxmlformats.org/officeDocument/2006/relationships/tags" Target="../tags/tag11.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oleObject" Target="../embeddings/oleObject17.bin"/><Relationship Id="rId7" Type="http://schemas.openxmlformats.org/officeDocument/2006/relationships/tags" Target="../tags/tag17.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2" Type="http://schemas.openxmlformats.org/officeDocument/2006/relationships/theme" Target="../theme/theme4.xml"/><Relationship Id="rId11" Type="http://schemas.openxmlformats.org/officeDocument/2006/relationships/vmlDrawing" Target="../drawings/vmlDrawing17.vml"/><Relationship Id="rId10" Type="http://schemas.openxmlformats.org/officeDocument/2006/relationships/image" Target="../media/image4.emf"/><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7" Type="http://schemas.openxmlformats.org/officeDocument/2006/relationships/theme" Target="../theme/theme5.xml"/><Relationship Id="rId6"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 Id="rId3" Type="http://schemas.openxmlformats.org/officeDocument/2006/relationships/tags" Target="../tags/tag20.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7" Type="http://schemas.openxmlformats.org/officeDocument/2006/relationships/theme" Target="../theme/theme6.xml"/><Relationship Id="rId6" Type="http://schemas.openxmlformats.org/officeDocument/2006/relationships/vmlDrawing" Target="../drawings/vmlDrawing22.vml"/><Relationship Id="rId5" Type="http://schemas.openxmlformats.org/officeDocument/2006/relationships/image" Target="../media/image8.emf"/><Relationship Id="rId4" Type="http://schemas.openxmlformats.org/officeDocument/2006/relationships/image" Target="../media/image1.emf"/><Relationship Id="rId3" Type="http://schemas.openxmlformats.org/officeDocument/2006/relationships/oleObject" Target="../embeddings/oleObject22.bin"/><Relationship Id="rId2" Type="http://schemas.openxmlformats.org/officeDocument/2006/relationships/tags" Target="../tags/tag2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9" name="think-cell Slide" r:id="rId8" imgW="0" imgH="0" progId="TCLayout.ActiveDocument.1">
                  <p:embed/>
                </p:oleObj>
              </mc:Choice>
              <mc:Fallback>
                <p:oleObj name="think-cell Slide" r:id="rId8" imgW="0" imgH="0" progId="TCLayout.ActiveDocument.1">
                  <p:embed/>
                  <p:pic>
                    <p:nvPicPr>
                      <p:cNvPr id="0" name="Picture 1068"/>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1" y="1483200"/>
            <a:ext cx="5376454" cy="537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14" name="Grafik 13"/>
          <p:cNvPicPr>
            <a:picLocks noChangeAspect="1"/>
          </p:cNvPicPr>
          <p:nvPr userDrawn="1"/>
        </p:nvPicPr>
        <p:blipFill>
          <a:blip r:embed="rId10"/>
          <a:stretch>
            <a:fillRect/>
          </a:stretch>
        </p:blipFill>
        <p:spPr>
          <a:xfrm>
            <a:off x="446400" y="442800"/>
            <a:ext cx="11303000" cy="825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37" name="think-cell Slide" r:id="rId3" imgW="0" imgH="0" progId="TCLayout.ActiveDocument.1">
                  <p:embed/>
                </p:oleObj>
              </mc:Choice>
              <mc:Fallback>
                <p:oleObj name="think-cell Slide" r:id="rId3" imgW="0" imgH="0" progId="TCLayout.ActiveDocument.1">
                  <p:embed/>
                  <p:pic>
                    <p:nvPicPr>
                      <p:cNvPr id="0" name="Picture 8236"/>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hteck 6"/>
          <p:cNvSpPr/>
          <p:nvPr userDrawn="1"/>
        </p:nvSpPr>
        <p:spPr>
          <a:xfrm>
            <a:off x="1" y="1483200"/>
            <a:ext cx="5376454" cy="537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5" name="Grafik 4"/>
          <p:cNvPicPr>
            <a:picLocks noChangeAspect="1"/>
          </p:cNvPicPr>
          <p:nvPr userDrawn="1"/>
        </p:nvPicPr>
        <p:blipFill>
          <a:blip r:embed="rId5"/>
          <a:stretch>
            <a:fillRect/>
          </a:stretch>
        </p:blipFill>
        <p:spPr>
          <a:xfrm>
            <a:off x="444500" y="442800"/>
            <a:ext cx="11303000" cy="825500"/>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Lst>
  <p:hf hdr="0" ftr="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85" name="think-cell Slide" r:id="rId3" imgW="0" imgH="0" progId="TCLayout.ActiveDocument.1">
                  <p:embed/>
                </p:oleObj>
              </mc:Choice>
              <mc:Fallback>
                <p:oleObj name="think-cell Slide" r:id="rId3" imgW="0" imgH="0" progId="TCLayout.ActiveDocument.1">
                  <p:embed/>
                  <p:pic>
                    <p:nvPicPr>
                      <p:cNvPr id="0" name="Picture 10284"/>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 name="Grafik 2"/>
          <p:cNvPicPr>
            <a:picLocks noChangeAspect="1"/>
          </p:cNvPicPr>
          <p:nvPr userDrawn="1"/>
        </p:nvPicPr>
        <p:blipFill>
          <a:blip r:embed="rId5">
            <a:alphaModFix amt="15000"/>
          </a:blip>
          <a:stretch>
            <a:fillRect/>
          </a:stretch>
        </p:blipFill>
        <p:spPr>
          <a:xfrm>
            <a:off x="8648700" y="2743200"/>
            <a:ext cx="3543300" cy="4114800"/>
          </a:xfrm>
          <a:prstGeom prst="rect">
            <a:avLst/>
          </a:prstGeom>
        </p:spPr>
      </p:pic>
      <p:pic>
        <p:nvPicPr>
          <p:cNvPr id="5" name="Grafik 4"/>
          <p:cNvPicPr>
            <a:picLocks noChangeAspect="1"/>
          </p:cNvPicPr>
          <p:nvPr userDrawn="1"/>
        </p:nvPicPr>
        <p:blipFill>
          <a:blip r:embed="rId6"/>
          <a:stretch>
            <a:fillRect/>
          </a:stretch>
        </p:blipFill>
        <p:spPr>
          <a:xfrm>
            <a:off x="446399" y="441325"/>
            <a:ext cx="1744349" cy="825500"/>
          </a:xfrm>
          <a:prstGeom prst="rect">
            <a:avLst/>
          </a:prstGeom>
        </p:spPr>
      </p:pic>
    </p:spTree>
  </p:cSld>
  <p:clrMap bg1="lt1" tx1="dk1" bg2="lt2" tx2="dk2" accent1="accent1" accent2="accent2" accent3="accent3" accent4="accent4" accent5="accent5" accent6="accent6" hlink="hlink" folHlink="folHlink"/>
  <p:sldLayoutIdLst>
    <p:sldLayoutId id="2147483658" r:id="rId1"/>
  </p:sldLayoutIdLst>
  <p:hf hdr="0" ftr="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33" name="think-cell Slide" r:id="rId8" imgW="0" imgH="0" progId="TCLayout.ActiveDocument.1">
                  <p:embed/>
                </p:oleObj>
              </mc:Choice>
              <mc:Fallback>
                <p:oleObj name="think-cell Slide" r:id="rId8" imgW="0" imgH="0" progId="TCLayout.ActiveDocument.1">
                  <p:embed/>
                  <p:pic>
                    <p:nvPicPr>
                      <p:cNvPr id="0" name="Picture 12332"/>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3" name="Grafik 2"/>
          <p:cNvPicPr>
            <a:picLocks noChangeAspect="1"/>
          </p:cNvPicPr>
          <p:nvPr userDrawn="1"/>
        </p:nvPicPr>
        <p:blipFill>
          <a:blip r:embed="rId10"/>
          <a:stretch>
            <a:fillRect/>
          </a:stretch>
        </p:blipFill>
        <p:spPr>
          <a:xfrm>
            <a:off x="446400" y="442800"/>
            <a:ext cx="11303000" cy="825500"/>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Lst>
  <p:hf hdr="0" ftr="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77" name="think-cell Slide" r:id="rId4" imgW="0" imgH="0" progId="TCLayout.ActiveDocument.1">
                  <p:embed/>
                </p:oleObj>
              </mc:Choice>
              <mc:Fallback>
                <p:oleObj name="think-cell Slide" r:id="rId4" imgW="0" imgH="0" progId="TCLayout.ActiveDocument.1">
                  <p:embed/>
                  <p:pic>
                    <p:nvPicPr>
                      <p:cNvPr id="0" name="Picture 18476"/>
                      <p:cNvPicPr/>
                      <p:nvPr/>
                    </p:nvPicPr>
                    <p:blipFill>
                      <a:blip r:embed="rId5"/>
                      <a:stretch>
                        <a:fillRect/>
                      </a:stretch>
                    </p:blipFill>
                    <p:spPr>
                      <a:xfrm>
                        <a:off x="1588" y="1588"/>
                        <a:ext cx="1588" cy="1588"/>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7" r:id="rId1"/>
    <p:sldLayoutId id="2147483668" r:id="rId2"/>
  </p:sldLayoutIdLst>
  <p:hf hdr="0" ftr="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49" name="think-cell Slide" r:id="rId3" imgW="0" imgH="0" progId="TCLayout.ActiveDocument.1">
                  <p:embed/>
                </p:oleObj>
              </mc:Choice>
              <mc:Fallback>
                <p:oleObj name="think-cell Slide" r:id="rId3" imgW="0" imgH="0" progId="TCLayout.ActiveDocument.1">
                  <p:embed/>
                  <p:pic>
                    <p:nvPicPr>
                      <p:cNvPr id="0" name="Picture 21548"/>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Grafik 4"/>
          <p:cNvPicPr>
            <a:picLocks noChangeAspect="1"/>
          </p:cNvPicPr>
          <p:nvPr userDrawn="1"/>
        </p:nvPicPr>
        <p:blipFill>
          <a:blip r:embed="rId5"/>
          <a:stretch>
            <a:fillRect/>
          </a:stretch>
        </p:blipFill>
        <p:spPr>
          <a:xfrm>
            <a:off x="446400" y="442801"/>
            <a:ext cx="1745167" cy="825376"/>
          </a:xfrm>
          <a:prstGeom prst="rect">
            <a:avLst/>
          </a:prstGeom>
        </p:spPr>
      </p:pic>
    </p:spTree>
  </p:cSld>
  <p:clrMap bg1="lt1" tx1="dk1" bg2="lt2" tx2="dk2" accent1="accent1" accent2="accent2" accent3="accent3" accent4="accent4" accent5="accent5" accent6="accent6" hlink="hlink" folHlink="folHlink"/>
  <p:sldLayoutIdLst>
    <p:sldLayoutId id="2147483670" r:id="rId1"/>
  </p:sldLayoutIdLst>
  <p:hf hdr="0" ftr="0"/>
  <p:txStyles>
    <p:titleStyle>
      <a:lvl1pPr algn="l" defTabSz="815340" rtl="0" eaLnBrk="1" latinLnBrk="0" hangingPunct="1">
        <a:lnSpc>
          <a:spcPct val="90000"/>
        </a:lnSpc>
        <a:spcBef>
          <a:spcPct val="0"/>
        </a:spcBef>
        <a:buNone/>
        <a:defRPr sz="3925" kern="1200">
          <a:solidFill>
            <a:schemeClr val="tx1"/>
          </a:solidFill>
          <a:latin typeface="+mj-lt"/>
          <a:ea typeface="+mj-ea"/>
          <a:cs typeface="+mj-cs"/>
        </a:defRPr>
      </a:lvl1pPr>
    </p:titleStyle>
    <p:bodyStyle>
      <a:lvl1pPr marL="203835" indent="-203835" algn="l" defTabSz="815340" rtl="0" eaLnBrk="1" latinLnBrk="0" hangingPunct="1">
        <a:lnSpc>
          <a:spcPct val="90000"/>
        </a:lnSpc>
        <a:spcBef>
          <a:spcPts val="890"/>
        </a:spcBef>
        <a:buFont typeface="Arial" panose="020B0604020202020204" pitchFamily="34" charset="0"/>
        <a:buChar char="•"/>
        <a:defRPr sz="2500" kern="1200">
          <a:solidFill>
            <a:schemeClr val="tx1"/>
          </a:solidFill>
          <a:latin typeface="+mn-lt"/>
          <a:ea typeface="+mn-ea"/>
          <a:cs typeface="+mn-cs"/>
        </a:defRPr>
      </a:lvl1pPr>
      <a:lvl2pPr marL="611505" indent="-203835" algn="l" defTabSz="815340" rtl="0" eaLnBrk="1" latinLnBrk="0" hangingPunct="1">
        <a:lnSpc>
          <a:spcPct val="90000"/>
        </a:lnSpc>
        <a:spcBef>
          <a:spcPts val="445"/>
        </a:spcBef>
        <a:buFont typeface="Arial" panose="020B0604020202020204" pitchFamily="34" charset="0"/>
        <a:buChar char="•"/>
        <a:defRPr sz="2140" kern="1200">
          <a:solidFill>
            <a:schemeClr val="tx1"/>
          </a:solidFill>
          <a:latin typeface="+mn-lt"/>
          <a:ea typeface="+mn-ea"/>
          <a:cs typeface="+mn-cs"/>
        </a:defRPr>
      </a:lvl2pPr>
      <a:lvl3pPr marL="1019175" indent="-203835" algn="l" defTabSz="815340" rtl="0" eaLnBrk="1" latinLnBrk="0" hangingPunct="1">
        <a:lnSpc>
          <a:spcPct val="90000"/>
        </a:lnSpc>
        <a:spcBef>
          <a:spcPts val="445"/>
        </a:spcBef>
        <a:buFont typeface="Arial" panose="020B0604020202020204" pitchFamily="34" charset="0"/>
        <a:buChar char="•"/>
        <a:defRPr sz="1785" kern="1200">
          <a:solidFill>
            <a:schemeClr val="tx1"/>
          </a:solidFill>
          <a:latin typeface="+mn-lt"/>
          <a:ea typeface="+mn-ea"/>
          <a:cs typeface="+mn-cs"/>
        </a:defRPr>
      </a:lvl3pPr>
      <a:lvl4pPr marL="142748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4pPr>
      <a:lvl5pPr marL="183515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p:bodyStyle>
    <p:otherStyle>
      <a:defPPr>
        <a:defRPr lang="en-US"/>
      </a:defPPr>
      <a:lvl1pPr marL="0" algn="l" defTabSz="815340" rtl="0" eaLnBrk="1" latinLnBrk="0" hangingPunct="1">
        <a:defRPr sz="1605" kern="1200">
          <a:solidFill>
            <a:schemeClr val="tx1"/>
          </a:solidFill>
          <a:latin typeface="+mn-lt"/>
          <a:ea typeface="+mn-ea"/>
          <a:cs typeface="+mn-cs"/>
        </a:defRPr>
      </a:lvl1pPr>
      <a:lvl2pPr marL="407670" algn="l" defTabSz="815340" rtl="0" eaLnBrk="1" latinLnBrk="0" hangingPunct="1">
        <a:defRPr sz="1605" kern="1200">
          <a:solidFill>
            <a:schemeClr val="tx1"/>
          </a:solidFill>
          <a:latin typeface="+mn-lt"/>
          <a:ea typeface="+mn-ea"/>
          <a:cs typeface="+mn-cs"/>
        </a:defRPr>
      </a:lvl2pPr>
      <a:lvl3pPr marL="815340" algn="l" defTabSz="815340" rtl="0" eaLnBrk="1" latinLnBrk="0" hangingPunct="1">
        <a:defRPr sz="1605" kern="1200">
          <a:solidFill>
            <a:schemeClr val="tx1"/>
          </a:solidFill>
          <a:latin typeface="+mn-lt"/>
          <a:ea typeface="+mn-ea"/>
          <a:cs typeface="+mn-cs"/>
        </a:defRPr>
      </a:lvl3pPr>
      <a:lvl4pPr marL="1223645" algn="l" defTabSz="815340" rtl="0" eaLnBrk="1" latinLnBrk="0" hangingPunct="1">
        <a:defRPr sz="1605" kern="1200">
          <a:solidFill>
            <a:schemeClr val="tx1"/>
          </a:solidFill>
          <a:latin typeface="+mn-lt"/>
          <a:ea typeface="+mn-ea"/>
          <a:cs typeface="+mn-cs"/>
        </a:defRPr>
      </a:lvl4pPr>
      <a:lvl5pPr marL="1631315" algn="l" defTabSz="815340" rtl="0" eaLnBrk="1" latinLnBrk="0" hangingPunct="1">
        <a:defRPr sz="1605" kern="1200">
          <a:solidFill>
            <a:schemeClr val="tx1"/>
          </a:solidFill>
          <a:latin typeface="+mn-lt"/>
          <a:ea typeface="+mn-ea"/>
          <a:cs typeface="+mn-cs"/>
        </a:defRPr>
      </a:lvl5pPr>
      <a:lvl6pPr marL="2038985" algn="l" defTabSz="815340" rtl="0" eaLnBrk="1" latinLnBrk="0" hangingPunct="1">
        <a:defRPr sz="1605" kern="1200">
          <a:solidFill>
            <a:schemeClr val="tx1"/>
          </a:solidFill>
          <a:latin typeface="+mn-lt"/>
          <a:ea typeface="+mn-ea"/>
          <a:cs typeface="+mn-cs"/>
        </a:defRPr>
      </a:lvl6pPr>
      <a:lvl7pPr marL="2446655" algn="l" defTabSz="815340" rtl="0" eaLnBrk="1" latinLnBrk="0" hangingPunct="1">
        <a:defRPr sz="1605" kern="1200">
          <a:solidFill>
            <a:schemeClr val="tx1"/>
          </a:solidFill>
          <a:latin typeface="+mn-lt"/>
          <a:ea typeface="+mn-ea"/>
          <a:cs typeface="+mn-cs"/>
        </a:defRPr>
      </a:lvl7pPr>
      <a:lvl8pPr marL="2854325" algn="l" defTabSz="815340" rtl="0" eaLnBrk="1" latinLnBrk="0" hangingPunct="1">
        <a:defRPr sz="1605" kern="1200">
          <a:solidFill>
            <a:schemeClr val="tx1"/>
          </a:solidFill>
          <a:latin typeface="+mn-lt"/>
          <a:ea typeface="+mn-ea"/>
          <a:cs typeface="+mn-cs"/>
        </a:defRPr>
      </a:lvl8pPr>
      <a:lvl9pPr marL="3261995" algn="l" defTabSz="815340" rtl="0" eaLnBrk="1" latinLnBrk="0" hangingPunct="1">
        <a:defRPr sz="16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23.vml"/><Relationship Id="rId5" Type="http://schemas.openxmlformats.org/officeDocument/2006/relationships/slideLayout" Target="../slideLayouts/slideLayout1.xml"/><Relationship Id="rId4" Type="http://schemas.openxmlformats.org/officeDocument/2006/relationships/image" Target="../media/image9.jpeg"/><Relationship Id="rId3" Type="http://schemas.openxmlformats.org/officeDocument/2006/relationships/image" Target="../media/image1.emf"/><Relationship Id="rId2" Type="http://schemas.openxmlformats.org/officeDocument/2006/relationships/oleObject" Target="../embeddings/oleObject23.bin"/><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24.vml"/><Relationship Id="rId4" Type="http://schemas.openxmlformats.org/officeDocument/2006/relationships/slideLayout" Target="../slideLayouts/slideLayout17.xml"/><Relationship Id="rId3" Type="http://schemas.openxmlformats.org/officeDocument/2006/relationships/image" Target="../media/image1.emf"/><Relationship Id="rId2" Type="http://schemas.openxmlformats.org/officeDocument/2006/relationships/oleObject" Target="../embeddings/oleObject24.bin"/><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97" name="think-cell Slide" r:id="rId2" imgW="0" imgH="0" progId="TCLayout.ActiveDocument.1">
                  <p:embed/>
                </p:oleObj>
              </mc:Choice>
              <mc:Fallback>
                <p:oleObj name="think-cell Slide" r:id="rId2" imgW="0" imgH="0" progId="TCLayout.ActiveDocument.1">
                  <p:embed/>
                  <p:pic>
                    <p:nvPicPr>
                      <p:cNvPr id="0" name="Picture 23596"/>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Textplatzhalter 1"/>
          <p:cNvSpPr>
            <a:spLocks noGrp="1"/>
          </p:cNvSpPr>
          <p:nvPr>
            <p:ph type="body" sz="quarter" idx="11"/>
          </p:nvPr>
        </p:nvSpPr>
        <p:spPr/>
        <p:txBody>
          <a:bodyPr/>
          <a:lstStyle/>
          <a:p>
            <a:r>
              <a:rPr lang="en-US" sz="1100" b="0" dirty="0">
                <a:cs typeface="Arial" panose="020B0604020202020204" pitchFamily="34" charset="0"/>
              </a:rPr>
              <a:t>Note - Documentation - Summary</a:t>
            </a:r>
            <a:endParaRPr lang="en-US" sz="1100" b="0" dirty="0">
              <a:cs typeface="Arial" panose="020B0604020202020204" pitchFamily="34" charset="0"/>
            </a:endParaRPr>
          </a:p>
        </p:txBody>
      </p:sp>
      <p:sp>
        <p:nvSpPr>
          <p:cNvPr id="3" name="Textplatzhalter 2"/>
          <p:cNvSpPr>
            <a:spLocks noGrp="1"/>
          </p:cNvSpPr>
          <p:nvPr>
            <p:ph type="body" sz="quarter" idx="12"/>
          </p:nvPr>
        </p:nvSpPr>
        <p:spPr>
          <a:xfrm>
            <a:off x="450000" y="2160000"/>
            <a:ext cx="4429649" cy="504000"/>
          </a:xfrm>
        </p:spPr>
        <p:txBody>
          <a:bodyPr anchor="t"/>
          <a:lstStyle/>
          <a:p>
            <a:pPr>
              <a:lnSpc>
                <a:spcPct val="100000"/>
              </a:lnSpc>
            </a:pPr>
            <a:r>
              <a:rPr lang="en-US" dirty="0" err="1"/>
              <a:t>Sch</a:t>
            </a:r>
            <a:r>
              <a:rPr lang="de-DE" altLang="en-US" dirty="0" err="1">
                <a:latin typeface="Calibri" charset="0"/>
              </a:rPr>
              <a:t>ödinger e</a:t>
            </a:r>
            <a:r>
              <a:rPr lang="en-US" altLang="de-DE" dirty="0" err="1">
                <a:latin typeface="Calibri" charset="0"/>
              </a:rPr>
              <a:t>quation and Born-Oppenheimer</a:t>
            </a:r>
            <a:endParaRPr lang="en-US" altLang="de-DE" sz="1800" spc="50" dirty="0" err="1">
              <a:latin typeface="Calibri" charset="0"/>
            </a:endParaRPr>
          </a:p>
        </p:txBody>
      </p:sp>
      <p:pic>
        <p:nvPicPr>
          <p:cNvPr id="25" name="Bildplatzhalter 24"/>
          <p:cNvPicPr>
            <a:picLocks noGrp="1" noChangeAspect="1"/>
          </p:cNvPicPr>
          <p:nvPr>
            <p:ph type="pic" sz="quarter" idx="10"/>
          </p:nvPr>
        </p:nvPicPr>
        <p:blipFill>
          <a:blip r:embed="rId4" cstate="screen"/>
          <a:srcRect/>
          <a:stretch>
            <a:fillRect/>
          </a:stretch>
        </p:blipFill>
        <p:spPr/>
      </p:pic>
      <p:sp>
        <p:nvSpPr>
          <p:cNvPr id="26" name="Textplatzhalter 2"/>
          <p:cNvSpPr txBox="1"/>
          <p:nvPr/>
        </p:nvSpPr>
        <p:spPr>
          <a:xfrm>
            <a:off x="450215" y="4170680"/>
            <a:ext cx="4509770" cy="1483995"/>
          </a:xfrm>
          <a:prstGeom prst="rect">
            <a:avLst/>
          </a:prstGeom>
        </p:spPr>
        <p:txBody>
          <a:bodyPr lIns="0" tIns="0" rIns="0" bIns="0" anchor="t"/>
          <a:lstStyle>
            <a:lvl1pPr marL="0" indent="0" algn="l" defTabSz="815340" rtl="0" eaLnBrk="1" latinLnBrk="0" hangingPunct="1">
              <a:lnSpc>
                <a:spcPts val="3360"/>
              </a:lnSpc>
              <a:spcBef>
                <a:spcPts val="0"/>
              </a:spcBef>
              <a:buFontTx/>
              <a:buNone/>
              <a:defRPr sz="2800" b="1" i="0" kern="1200" baseline="0">
                <a:solidFill>
                  <a:schemeClr val="bg1"/>
                </a:solidFill>
                <a:latin typeface="Arial" panose="020B0604020202020204" pitchFamily="34" charset="0"/>
                <a:ea typeface="+mn-ea"/>
                <a:cs typeface="+mn-cs"/>
              </a:defRPr>
            </a:lvl1pPr>
            <a:lvl2pPr marL="611505" indent="-203835" algn="l" defTabSz="815340" rtl="0" eaLnBrk="1" latinLnBrk="0" hangingPunct="1">
              <a:lnSpc>
                <a:spcPct val="90000"/>
              </a:lnSpc>
              <a:spcBef>
                <a:spcPts val="445"/>
              </a:spcBef>
              <a:buFontTx/>
              <a:buNone/>
              <a:defRPr sz="2800" b="1" i="0" kern="1200" baseline="0">
                <a:solidFill>
                  <a:schemeClr val="bg1"/>
                </a:solidFill>
                <a:latin typeface="Arial" panose="020B0604020202020204" pitchFamily="34" charset="0"/>
                <a:ea typeface="+mn-ea"/>
                <a:cs typeface="+mn-cs"/>
              </a:defRPr>
            </a:lvl2pPr>
            <a:lvl3pPr marL="1019175" indent="-203835" algn="l" defTabSz="815340" rtl="0" eaLnBrk="1" latinLnBrk="0" hangingPunct="1">
              <a:lnSpc>
                <a:spcPct val="90000"/>
              </a:lnSpc>
              <a:spcBef>
                <a:spcPts val="445"/>
              </a:spcBef>
              <a:buFontTx/>
              <a:buNone/>
              <a:defRPr sz="2800" b="1" i="0" kern="1200" baseline="0">
                <a:solidFill>
                  <a:schemeClr val="bg1"/>
                </a:solidFill>
                <a:latin typeface="Arial" panose="020B0604020202020204" pitchFamily="34" charset="0"/>
                <a:ea typeface="+mn-ea"/>
                <a:cs typeface="+mn-cs"/>
              </a:defRPr>
            </a:lvl3pPr>
            <a:lvl4pPr marL="1427480" indent="-203835" algn="l" defTabSz="815340" rtl="0" eaLnBrk="1" latinLnBrk="0" hangingPunct="1">
              <a:lnSpc>
                <a:spcPct val="90000"/>
              </a:lnSpc>
              <a:spcBef>
                <a:spcPts val="445"/>
              </a:spcBef>
              <a:buFontTx/>
              <a:buNone/>
              <a:defRPr sz="2800" b="1" i="0" kern="1200" baseline="0">
                <a:solidFill>
                  <a:schemeClr val="bg1"/>
                </a:solidFill>
                <a:latin typeface="Arial" panose="020B0604020202020204" pitchFamily="34" charset="0"/>
                <a:ea typeface="+mn-ea"/>
                <a:cs typeface="+mn-cs"/>
              </a:defRPr>
            </a:lvl4pPr>
            <a:lvl5pPr marL="1835150" indent="-203835" algn="l" defTabSz="815340" rtl="0" eaLnBrk="1" latinLnBrk="0" hangingPunct="1">
              <a:lnSpc>
                <a:spcPct val="90000"/>
              </a:lnSpc>
              <a:spcBef>
                <a:spcPts val="445"/>
              </a:spcBef>
              <a:buFontTx/>
              <a:buNone/>
              <a:defRPr sz="2800" b="1" i="0" kern="1200" baseline="0">
                <a:solidFill>
                  <a:schemeClr val="bg1"/>
                </a:solidFill>
                <a:latin typeface="Arial" panose="020B0604020202020204" pitchFamily="34" charset="0"/>
                <a:ea typeface="+mn-ea"/>
                <a:cs typeface="+mn-cs"/>
              </a:defRPr>
            </a:lvl5pPr>
            <a:lvl6pPr marL="224282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6pPr>
            <a:lvl7pPr marL="265049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7pPr>
            <a:lvl8pPr marL="305816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8pPr>
            <a:lvl9pPr marL="3465830" indent="-203835" algn="l" defTabSz="815340" rtl="0" eaLnBrk="1" latinLnBrk="0" hangingPunct="1">
              <a:lnSpc>
                <a:spcPct val="90000"/>
              </a:lnSpc>
              <a:spcBef>
                <a:spcPts val="445"/>
              </a:spcBef>
              <a:buFont typeface="Arial" panose="020B0604020202020204" pitchFamily="34" charset="0"/>
              <a:buChar char="•"/>
              <a:defRPr sz="1605" kern="1200">
                <a:solidFill>
                  <a:schemeClr val="tx1"/>
                </a:solidFill>
                <a:latin typeface="+mn-lt"/>
                <a:ea typeface="+mn-ea"/>
                <a:cs typeface="+mn-cs"/>
              </a:defRPr>
            </a:lvl9pPr>
          </a:lstStyle>
          <a:p>
            <a:pPr>
              <a:lnSpc>
                <a:spcPct val="100000"/>
              </a:lnSpc>
            </a:pPr>
            <a:r>
              <a:rPr lang="en-US" sz="1800" dirty="0"/>
              <a:t>Minh Chung, MNM Team</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3"/>
          </p:nvPr>
        </p:nvSpPr>
        <p:spPr/>
        <p:txBody>
          <a:bodyPr/>
          <a:p>
            <a:endParaRPr lang="en-US"/>
          </a:p>
        </p:txBody>
      </p:sp>
      <p:sp>
        <p:nvSpPr>
          <p:cNvPr id="5" name="Text Placeholder 4"/>
          <p:cNvSpPr>
            <a:spLocks noGrp="1"/>
          </p:cNvSpPr>
          <p:nvPr>
            <p:ph type="body" sz="quarter" idx="16"/>
          </p:nvPr>
        </p:nvSpPr>
        <p:spPr/>
        <p:txBody>
          <a:bodyPr/>
          <a:p>
            <a:endParaRPr lang="en-US"/>
          </a:p>
        </p:txBody>
      </p:sp>
      <p:sp>
        <p:nvSpPr>
          <p:cNvPr id="6" name="Text Placeholder 5"/>
          <p:cNvSpPr>
            <a:spLocks noGrp="1"/>
          </p:cNvSpPr>
          <p:nvPr>
            <p:ph type="body" sz="quarter" idx="22"/>
          </p:nvPr>
        </p:nvSpPr>
        <p:spPr/>
        <p:txBody>
          <a:bodyPr/>
          <a:p>
            <a:endParaRPr lang="en-US"/>
          </a:p>
        </p:txBody>
      </p:sp>
      <p:sp>
        <p:nvSpPr>
          <p:cNvPr id="7" name="Text Placeholder 6"/>
          <p:cNvSpPr>
            <a:spLocks noGrp="1"/>
          </p:cNvSpPr>
          <p:nvPr>
            <p:ph type="body" sz="quarter" idx="11"/>
          </p:nvPr>
        </p:nvSpPr>
        <p:spPr/>
        <p:txBody>
          <a:bodyPr/>
          <a:p>
            <a:endParaRPr lang="en-US"/>
          </a:p>
        </p:txBody>
      </p:sp>
      <p:sp>
        <p:nvSpPr>
          <p:cNvPr id="8" name="Text Placeholder 7"/>
          <p:cNvSpPr>
            <a:spLocks noGrp="1"/>
          </p:cNvSpPr>
          <p:nvPr>
            <p:ph type="body" sz="quarter" idx="24"/>
          </p:nvPr>
        </p:nvSpPr>
        <p:spPr/>
        <p:txBody>
          <a:bodyPr/>
          <a:p>
            <a:endParaRPr lang="en-US"/>
          </a:p>
        </p:txBody>
      </p:sp>
      <p:sp>
        <p:nvSpPr>
          <p:cNvPr id="9" name="Text Placeholder 8"/>
          <p:cNvSpPr>
            <a:spLocks noGrp="1"/>
          </p:cNvSpPr>
          <p:nvPr>
            <p:ph type="body" sz="quarter" idx="25"/>
          </p:nvPr>
        </p:nvSpPr>
        <p:spPr/>
        <p:txBody>
          <a:bodyPr/>
          <a:p>
            <a:endParaRPr lang="en-US"/>
          </a:p>
        </p:txBody>
      </p:sp>
      <p:sp>
        <p:nvSpPr>
          <p:cNvPr id="10" name="Text Placeholder 9"/>
          <p:cNvSpPr>
            <a:spLocks noGrp="1"/>
          </p:cNvSpPr>
          <p:nvPr>
            <p:ph type="body" sz="quarter" idx="26"/>
          </p:nvPr>
        </p:nvSpPr>
        <p:spPr/>
        <p:txBody>
          <a:bodyPr/>
          <a:p>
            <a:r>
              <a:rPr lang="en-US"/>
              <a:t>The Schr</a:t>
            </a:r>
            <a:r>
              <a:rPr lang="de-DE" altLang="en-US">
                <a:latin typeface="Calibri" charset="0"/>
              </a:rPr>
              <a:t>ödinger</a:t>
            </a:r>
            <a:r>
              <a:rPr lang="en-US" altLang="de-DE">
                <a:latin typeface="Calibri" charset="0"/>
              </a:rPr>
              <a:t> equation</a:t>
            </a:r>
            <a:endParaRPr lang="en-US" altLang="de-DE">
              <a:latin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33" name="think-cell Slide" r:id="rId2" imgW="0" imgH="0" progId="TCLayout.ActiveDocument.1">
                  <p:embed/>
                </p:oleObj>
              </mc:Choice>
              <mc:Fallback>
                <p:oleObj name="think-cell Slide" r:id="rId2" imgW="0" imgH="0" progId="TCLayout.ActiveDocument.1">
                  <p:embed/>
                  <p:pic>
                    <p:nvPicPr>
                      <p:cNvPr id="0" name="Picture 37932"/>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2" name="Textplatzhalter 1"/>
          <p:cNvSpPr>
            <a:spLocks noGrp="1"/>
          </p:cNvSpPr>
          <p:nvPr>
            <p:ph type="body" sz="quarter" idx="11"/>
          </p:nvPr>
        </p:nvSpPr>
        <p:spPr/>
        <p:txBody>
          <a:bodyPr/>
          <a:lstStyle/>
          <a:p>
            <a:pPr>
              <a:lnSpc>
                <a:spcPct val="100000"/>
              </a:lnSpc>
            </a:pPr>
            <a:r>
              <a:rPr lang="en-US" b="0" dirty="0">
                <a:cs typeface="Arial" panose="020B0604020202020204" pitchFamily="34" charset="0"/>
              </a:rPr>
              <a:t>Ludwig-</a:t>
            </a:r>
            <a:r>
              <a:rPr lang="en-US" b="0" dirty="0" err="1">
                <a:cs typeface="Arial" panose="020B0604020202020204" pitchFamily="34" charset="0"/>
              </a:rPr>
              <a:t>Maximilians</a:t>
            </a:r>
            <a:r>
              <a:rPr lang="en-US" b="0" dirty="0">
                <a:cs typeface="Arial" panose="020B0604020202020204" pitchFamily="34" charset="0"/>
              </a:rPr>
              <a:t>-Universität München</a:t>
            </a:r>
            <a:endParaRPr lang="en-US" b="0" dirty="0">
              <a:cs typeface="Arial" panose="020B0604020202020204" pitchFamily="34" charset="0"/>
            </a:endParaRPr>
          </a:p>
          <a:p>
            <a:pPr>
              <a:lnSpc>
                <a:spcPct val="100000"/>
              </a:lnSpc>
            </a:pPr>
            <a:r>
              <a:rPr lang="en-US" b="0" dirty="0" err="1">
                <a:cs typeface="Arial" panose="020B0604020202020204" pitchFamily="34" charset="0"/>
              </a:rPr>
              <a:t>Geschwister</a:t>
            </a:r>
            <a:r>
              <a:rPr lang="en-US" b="0" dirty="0">
                <a:cs typeface="Arial" panose="020B0604020202020204" pitchFamily="34" charset="0"/>
              </a:rPr>
              <a:t>-Scholl-Platz 1</a:t>
            </a:r>
            <a:endParaRPr lang="en-US" b="0" dirty="0">
              <a:cs typeface="Arial" panose="020B0604020202020204" pitchFamily="34" charset="0"/>
            </a:endParaRPr>
          </a:p>
          <a:p>
            <a:pPr>
              <a:lnSpc>
                <a:spcPct val="100000"/>
              </a:lnSpc>
            </a:pPr>
            <a:r>
              <a:rPr lang="en-US" b="0" dirty="0">
                <a:cs typeface="Arial" panose="020B0604020202020204" pitchFamily="34" charset="0"/>
              </a:rPr>
              <a:t>80539 Munich</a:t>
            </a:r>
            <a:endParaRPr lang="en-US" b="0" dirty="0">
              <a:cs typeface="Arial" panose="020B0604020202020204" pitchFamily="34" charset="0"/>
            </a:endParaRPr>
          </a:p>
          <a:p>
            <a:pPr>
              <a:lnSpc>
                <a:spcPct val="100000"/>
              </a:lnSpc>
            </a:pPr>
            <a:r>
              <a:rPr lang="en-US" b="0" dirty="0">
                <a:cs typeface="Arial" panose="020B0604020202020204" pitchFamily="34" charset="0"/>
              </a:rPr>
              <a:t>www.lmu.de/en</a:t>
            </a:r>
            <a:endParaRPr lang="en-US" b="0" dirty="0">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THINKCELLSHAPEDONOTDELETE" val="thinkcellActiveDocDoNotDelete"/>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SHAPEDONOTDELETE" val="thinkcellActiveDocDoNotDelete"/>
</p:tagLst>
</file>

<file path=ppt/tags/tag15.xml><?xml version="1.0" encoding="utf-8"?>
<p:tagLst xmlns:p="http://schemas.openxmlformats.org/presentationml/2006/main">
  <p:tag name="THINKCELLSHAPEDONOTDELETE" val="thinkcellActiveDocDoNotDelete"/>
</p:tagLst>
</file>

<file path=ppt/tags/tag16.xml><?xml version="1.0" encoding="utf-8"?>
<p:tagLst xmlns:p="http://schemas.openxmlformats.org/presentationml/2006/main">
  <p:tag name="THINKCELLSHAPEDONOTDELETE" val="thinkcellActiveDocDoNotDelete"/>
</p:tagLst>
</file>

<file path=ppt/tags/tag17.xml><?xml version="1.0" encoding="utf-8"?>
<p:tagLst xmlns:p="http://schemas.openxmlformats.org/presentationml/2006/main">
  <p:tag name="THINKCELLSHAPEDONOTDELETE" val="thinkcellActiveDocDoNotDelete"/>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THINKCELLSHAPEDONOTDELETE" val="thinkcellActiveDocDoNotDelete"/>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THINKCELLSHAPEDONOTDELETE" val="thinkcellActiveDocDoNotDelet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THINKCELLUNDODONOTDELETE" val="0"/>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Präsentationstitel">
  <a:themeElements>
    <a:clrScheme name="LMU_PPT">
      <a:dk1>
        <a:srgbClr val="00883A"/>
      </a:dk1>
      <a:lt1>
        <a:sysClr val="window" lastClr="FFFFFF"/>
      </a:lt1>
      <a:dk2>
        <a:srgbClr val="232323"/>
      </a:dk2>
      <a:lt2>
        <a:srgbClr val="626468"/>
      </a:lt2>
      <a:accent1>
        <a:srgbClr val="C0C1C3"/>
      </a:accent1>
      <a:accent2>
        <a:srgbClr val="E6E6E7"/>
      </a:accent2>
      <a:accent3>
        <a:srgbClr val="F5F5F5"/>
      </a:accent3>
      <a:accent4>
        <a:srgbClr val="0F1987"/>
      </a:accent4>
      <a:accent5>
        <a:srgbClr val="009FE3"/>
      </a:accent5>
      <a:accent6>
        <a:srgbClr val="8C4091"/>
      </a:accent6>
      <a:hlink>
        <a:srgbClr val="D71919"/>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äsentationstitel Variante">
  <a:themeElements>
    <a:clrScheme name="LMU_PPT">
      <a:dk1>
        <a:srgbClr val="00883A"/>
      </a:dk1>
      <a:lt1>
        <a:sysClr val="window" lastClr="FFFFFF"/>
      </a:lt1>
      <a:dk2>
        <a:srgbClr val="232323"/>
      </a:dk2>
      <a:lt2>
        <a:srgbClr val="626468"/>
      </a:lt2>
      <a:accent1>
        <a:srgbClr val="C0C1C3"/>
      </a:accent1>
      <a:accent2>
        <a:srgbClr val="E6E6E7"/>
      </a:accent2>
      <a:accent3>
        <a:srgbClr val="F5F5F5"/>
      </a:accent3>
      <a:accent4>
        <a:srgbClr val="0F1987"/>
      </a:accent4>
      <a:accent5>
        <a:srgbClr val="009FE3"/>
      </a:accent5>
      <a:accent6>
        <a:srgbClr val="8C4091"/>
      </a:accent6>
      <a:hlink>
        <a:srgbClr val="D71919"/>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piteltrenner">
  <a:themeElements>
    <a:clrScheme name="LMU">
      <a:dk1>
        <a:srgbClr val="008740"/>
      </a:dk1>
      <a:lt1>
        <a:sysClr val="window" lastClr="FFFFFF"/>
      </a:lt1>
      <a:dk2>
        <a:srgbClr val="000000"/>
      </a:dk2>
      <a:lt2>
        <a:srgbClr val="4A4A4A"/>
      </a:lt2>
      <a:accent1>
        <a:srgbClr val="9D9D9D"/>
      </a:accent1>
      <a:accent2>
        <a:srgbClr val="D0D0D0"/>
      </a:accent2>
      <a:accent3>
        <a:srgbClr val="F4F4F4"/>
      </a:accent3>
      <a:accent4>
        <a:srgbClr val="023E84"/>
      </a:accent4>
      <a:accent5>
        <a:srgbClr val="009FE3"/>
      </a:accent5>
      <a:accent6>
        <a:srgbClr val="8C40A5"/>
      </a:accent6>
      <a:hlink>
        <a:srgbClr val="DC0D15"/>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Kapiteltrenner">
  <a:themeElements>
    <a:clrScheme name="LMU">
      <a:dk1>
        <a:srgbClr val="008740"/>
      </a:dk1>
      <a:lt1>
        <a:sysClr val="window" lastClr="FFFFFF"/>
      </a:lt1>
      <a:dk2>
        <a:srgbClr val="000000"/>
      </a:dk2>
      <a:lt2>
        <a:srgbClr val="4A4A4A"/>
      </a:lt2>
      <a:accent1>
        <a:srgbClr val="9D9D9D"/>
      </a:accent1>
      <a:accent2>
        <a:srgbClr val="D0D0D0"/>
      </a:accent2>
      <a:accent3>
        <a:srgbClr val="F4F4F4"/>
      </a:accent3>
      <a:accent4>
        <a:srgbClr val="023E84"/>
      </a:accent4>
      <a:accent5>
        <a:srgbClr val="009FE3"/>
      </a:accent5>
      <a:accent6>
        <a:srgbClr val="8C40A5"/>
      </a:accent6>
      <a:hlink>
        <a:srgbClr val="DC0D15"/>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halt">
  <a:themeElements>
    <a:clrScheme name="LMU_PPT">
      <a:dk1>
        <a:srgbClr val="00883A"/>
      </a:dk1>
      <a:lt1>
        <a:sysClr val="window" lastClr="FFFFFF"/>
      </a:lt1>
      <a:dk2>
        <a:srgbClr val="232323"/>
      </a:dk2>
      <a:lt2>
        <a:srgbClr val="626468"/>
      </a:lt2>
      <a:accent1>
        <a:srgbClr val="C0C1C3"/>
      </a:accent1>
      <a:accent2>
        <a:srgbClr val="E6E6E7"/>
      </a:accent2>
      <a:accent3>
        <a:srgbClr val="F5F5F5"/>
      </a:accent3>
      <a:accent4>
        <a:srgbClr val="0F1987"/>
      </a:accent4>
      <a:accent5>
        <a:srgbClr val="009FE3"/>
      </a:accent5>
      <a:accent6>
        <a:srgbClr val="8C4091"/>
      </a:accent6>
      <a:hlink>
        <a:srgbClr val="D71919"/>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90000"/>
      <a:lstStyle>
        <a:defPPr marL="0" indent="0" algn="l">
          <a:spcBef>
            <a:spcPts val="1200"/>
          </a:spcBef>
          <a:buSzPct val="80000"/>
          <a:buNone/>
          <a:defRPr sz="1500" dirty="0" smtClean="0">
            <a:solidFill>
              <a:schemeClr val="tx2"/>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Rücktitel">
  <a:themeElements>
    <a:clrScheme name="Benutzerdefiniert 1">
      <a:dk1>
        <a:srgbClr val="008740"/>
      </a:dk1>
      <a:lt1>
        <a:srgbClr val="FFFFFF"/>
      </a:lt1>
      <a:dk2>
        <a:srgbClr val="000000"/>
      </a:dk2>
      <a:lt2>
        <a:srgbClr val="4A4A4A"/>
      </a:lt2>
      <a:accent1>
        <a:srgbClr val="9D9D9D"/>
      </a:accent1>
      <a:accent2>
        <a:srgbClr val="D0D0D0"/>
      </a:accent2>
      <a:accent3>
        <a:srgbClr val="F4F4F4"/>
      </a:accent3>
      <a:accent4>
        <a:srgbClr val="023E84"/>
      </a:accent4>
      <a:accent5>
        <a:srgbClr val="009FE3"/>
      </a:accent5>
      <a:accent6>
        <a:srgbClr val="8C40A5"/>
      </a:accent6>
      <a:hlink>
        <a:srgbClr val="DC0D15"/>
      </a:hlink>
      <a:folHlink>
        <a:srgbClr val="F187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203</Words>
  <Application>WPS Presentation</Application>
  <PresentationFormat>Breitbild</PresentationFormat>
  <Paragraphs>13</Paragraphs>
  <Slides>3</Slides>
  <Notes>13</Notes>
  <HiddenSlides>0</HiddenSlides>
  <MMClips>0</MMClips>
  <ScaleCrop>false</ScaleCrop>
  <HeadingPairs>
    <vt:vector size="8" baseType="variant">
      <vt:variant>
        <vt:lpstr>已用的字体</vt:lpstr>
      </vt:variant>
      <vt:variant>
        <vt:i4>14</vt:i4>
      </vt:variant>
      <vt:variant>
        <vt:lpstr>主题</vt:lpstr>
      </vt:variant>
      <vt:variant>
        <vt:i4>6</vt:i4>
      </vt:variant>
      <vt:variant>
        <vt:lpstr>嵌入 OLE 服务器</vt:lpstr>
      </vt:variant>
      <vt:variant>
        <vt:i4>24</vt:i4>
      </vt:variant>
      <vt:variant>
        <vt:lpstr>幻灯片标题</vt:lpstr>
      </vt:variant>
      <vt:variant>
        <vt:i4>3</vt:i4>
      </vt:variant>
    </vt:vector>
  </HeadingPairs>
  <TitlesOfParts>
    <vt:vector size="47" baseType="lpstr">
      <vt:lpstr>Arial</vt:lpstr>
      <vt:lpstr>SimSun</vt:lpstr>
      <vt:lpstr>Wingdings</vt:lpstr>
      <vt:lpstr>LMU CompatilFact</vt:lpstr>
      <vt:lpstr>GFS Theokritos</vt:lpstr>
      <vt:lpstr>MS PGothic</vt:lpstr>
      <vt:lpstr>Droid Sans Fallback</vt:lpstr>
      <vt:lpstr>Microsoft YaHei</vt:lpstr>
      <vt:lpstr>Arial Unicode MS</vt:lpstr>
      <vt:lpstr>Calibri</vt:lpstr>
      <vt:lpstr>Trebuchet MS</vt:lpstr>
      <vt:lpstr>Roboto-light</vt:lpstr>
      <vt:lpstr>Comfortaa Light</vt:lpstr>
      <vt:lpstr>OpenSymbol</vt:lpstr>
      <vt:lpstr>Präsentationstitel</vt:lpstr>
      <vt:lpstr>Präsentationstitel Variante</vt:lpstr>
      <vt:lpstr>Kapiteltrenner</vt:lpstr>
      <vt:lpstr>1_Kapiteltrenner</vt:lpstr>
      <vt:lpstr>Inhalt</vt:lpstr>
      <vt:lpstr>Rücktitel</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Florian Doeffinger</dc:creator>
  <cp:lastModifiedBy>ctminh</cp:lastModifiedBy>
  <cp:revision>303</cp:revision>
  <cp:lastPrinted>2023-09-09T18:46:56Z</cp:lastPrinted>
  <dcterms:created xsi:type="dcterms:W3CDTF">2023-09-09T18:46:56Z</dcterms:created>
  <dcterms:modified xsi:type="dcterms:W3CDTF">2023-09-09T18:46:56Z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1033-11.1.0.11701</vt:lpwstr>
  </property>
</Properties>
</file>