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64" r:id="rId5"/>
    <p:sldId id="259" r:id="rId6"/>
    <p:sldId id="266" r:id="rId7"/>
    <p:sldId id="267" r:id="rId8"/>
    <p:sldId id="268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D8C47-377A-496D-B0F6-44697553534B}" v="74" dt="2022-03-23T16:57:12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oden" userId="5298874b-3bcd-46f8-8ed7-756dc22d0ea4" providerId="ADAL" clId="{2BAD8C47-377A-496D-B0F6-44697553534B}"/>
    <pc:docChg chg="undo custSel addSld delSld modSld sldOrd">
      <pc:chgData name="Christian Moden" userId="5298874b-3bcd-46f8-8ed7-756dc22d0ea4" providerId="ADAL" clId="{2BAD8C47-377A-496D-B0F6-44697553534B}" dt="2022-03-23T19:56:16.262" v="1371" actId="47"/>
      <pc:docMkLst>
        <pc:docMk/>
      </pc:docMkLst>
      <pc:sldChg chg="del">
        <pc:chgData name="Christian Moden" userId="5298874b-3bcd-46f8-8ed7-756dc22d0ea4" providerId="ADAL" clId="{2BAD8C47-377A-496D-B0F6-44697553534B}" dt="2022-03-23T19:55:58.069" v="1370" actId="47"/>
        <pc:sldMkLst>
          <pc:docMk/>
          <pc:sldMk cId="497607547" sldId="258"/>
        </pc:sldMkLst>
      </pc:sldChg>
      <pc:sldChg chg="modSp mod ord">
        <pc:chgData name="Christian Moden" userId="5298874b-3bcd-46f8-8ed7-756dc22d0ea4" providerId="ADAL" clId="{2BAD8C47-377A-496D-B0F6-44697553534B}" dt="2022-03-23T16:57:12.044" v="566" actId="20577"/>
        <pc:sldMkLst>
          <pc:docMk/>
          <pc:sldMk cId="4209322005" sldId="259"/>
        </pc:sldMkLst>
        <pc:spChg chg="mod">
          <ac:chgData name="Christian Moden" userId="5298874b-3bcd-46f8-8ed7-756dc22d0ea4" providerId="ADAL" clId="{2BAD8C47-377A-496D-B0F6-44697553534B}" dt="2022-03-23T16:54:36.271" v="498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Christian Moden" userId="5298874b-3bcd-46f8-8ed7-756dc22d0ea4" providerId="ADAL" clId="{2BAD8C47-377A-496D-B0F6-44697553534B}" dt="2022-03-23T16:57:12.044" v="566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modSp mod">
        <pc:chgData name="Christian Moden" userId="5298874b-3bcd-46f8-8ed7-756dc22d0ea4" providerId="ADAL" clId="{2BAD8C47-377A-496D-B0F6-44697553534B}" dt="2022-03-23T19:55:52.096" v="1369" actId="20577"/>
        <pc:sldMkLst>
          <pc:docMk/>
          <pc:sldMk cId="3501347425" sldId="260"/>
        </pc:sldMkLst>
        <pc:spChg chg="mod">
          <ac:chgData name="Christian Moden" userId="5298874b-3bcd-46f8-8ed7-756dc22d0ea4" providerId="ADAL" clId="{2BAD8C47-377A-496D-B0F6-44697553534B}" dt="2022-03-23T19:55:52.096" v="1369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del">
        <pc:chgData name="Christian Moden" userId="5298874b-3bcd-46f8-8ed7-756dc22d0ea4" providerId="ADAL" clId="{2BAD8C47-377A-496D-B0F6-44697553534B}" dt="2022-03-23T19:39:33.040" v="1190" actId="47"/>
        <pc:sldMkLst>
          <pc:docMk/>
          <pc:sldMk cId="1703342593" sldId="261"/>
        </pc:sldMkLst>
      </pc:sldChg>
      <pc:sldChg chg="modSp new mod ord">
        <pc:chgData name="Christian Moden" userId="5298874b-3bcd-46f8-8ed7-756dc22d0ea4" providerId="ADAL" clId="{2BAD8C47-377A-496D-B0F6-44697553534B}" dt="2022-03-23T16:45:42.271" v="92" actId="20577"/>
        <pc:sldMkLst>
          <pc:docMk/>
          <pc:sldMk cId="3967618517" sldId="262"/>
        </pc:sldMkLst>
        <pc:spChg chg="mod">
          <ac:chgData name="Christian Moden" userId="5298874b-3bcd-46f8-8ed7-756dc22d0ea4" providerId="ADAL" clId="{2BAD8C47-377A-496D-B0F6-44697553534B}" dt="2022-03-23T16:43:30.396" v="12" actId="20577"/>
          <ac:spMkLst>
            <pc:docMk/>
            <pc:sldMk cId="3967618517" sldId="262"/>
            <ac:spMk id="2" creationId="{D02DCD91-17C5-4447-AF4F-6621FFAE0AB2}"/>
          </ac:spMkLst>
        </pc:spChg>
        <pc:spChg chg="mod">
          <ac:chgData name="Christian Moden" userId="5298874b-3bcd-46f8-8ed7-756dc22d0ea4" providerId="ADAL" clId="{2BAD8C47-377A-496D-B0F6-44697553534B}" dt="2022-03-23T16:45:42.271" v="92" actId="20577"/>
          <ac:spMkLst>
            <pc:docMk/>
            <pc:sldMk cId="3967618517" sldId="262"/>
            <ac:spMk id="3" creationId="{01BCF095-CB60-4B9E-853A-63F8D7BCC03B}"/>
          </ac:spMkLst>
        </pc:spChg>
      </pc:sldChg>
      <pc:sldChg chg="addSp modSp new mod">
        <pc:chgData name="Christian Moden" userId="5298874b-3bcd-46f8-8ed7-756dc22d0ea4" providerId="ADAL" clId="{2BAD8C47-377A-496D-B0F6-44697553534B}" dt="2022-03-23T16:49:24.063" v="210" actId="1076"/>
        <pc:sldMkLst>
          <pc:docMk/>
          <pc:sldMk cId="811355" sldId="263"/>
        </pc:sldMkLst>
        <pc:spChg chg="mod">
          <ac:chgData name="Christian Moden" userId="5298874b-3bcd-46f8-8ed7-756dc22d0ea4" providerId="ADAL" clId="{2BAD8C47-377A-496D-B0F6-44697553534B}" dt="2022-03-23T16:47:09.040" v="127" actId="20577"/>
          <ac:spMkLst>
            <pc:docMk/>
            <pc:sldMk cId="811355" sldId="263"/>
            <ac:spMk id="2" creationId="{4A2DDF5E-CD20-4D0D-A304-F81F20111FB5}"/>
          </ac:spMkLst>
        </pc:spChg>
        <pc:spChg chg="mod">
          <ac:chgData name="Christian Moden" userId="5298874b-3bcd-46f8-8ed7-756dc22d0ea4" providerId="ADAL" clId="{2BAD8C47-377A-496D-B0F6-44697553534B}" dt="2022-03-23T16:48:01.834" v="198" actId="1076"/>
          <ac:spMkLst>
            <pc:docMk/>
            <pc:sldMk cId="811355" sldId="263"/>
            <ac:spMk id="3" creationId="{31A6C6BF-447C-44E0-BD09-B396E15E6DC8}"/>
          </ac:spMkLst>
        </pc:spChg>
        <pc:spChg chg="add mod">
          <ac:chgData name="Christian Moden" userId="5298874b-3bcd-46f8-8ed7-756dc22d0ea4" providerId="ADAL" clId="{2BAD8C47-377A-496D-B0F6-44697553534B}" dt="2022-03-23T16:48:29.205" v="202" actId="1076"/>
          <ac:spMkLst>
            <pc:docMk/>
            <pc:sldMk cId="811355" sldId="263"/>
            <ac:spMk id="5" creationId="{94CE243C-5958-41A7-BAD9-225A2712DC2B}"/>
          </ac:spMkLst>
        </pc:spChg>
        <pc:spChg chg="add mod">
          <ac:chgData name="Christian Moden" userId="5298874b-3bcd-46f8-8ed7-756dc22d0ea4" providerId="ADAL" clId="{2BAD8C47-377A-496D-B0F6-44697553534B}" dt="2022-03-23T16:48:58.395" v="206" actId="1076"/>
          <ac:spMkLst>
            <pc:docMk/>
            <pc:sldMk cId="811355" sldId="263"/>
            <ac:spMk id="7" creationId="{994A83C3-8EAF-4584-92DF-32B237CEB855}"/>
          </ac:spMkLst>
        </pc:spChg>
        <pc:spChg chg="add mod">
          <ac:chgData name="Christian Moden" userId="5298874b-3bcd-46f8-8ed7-756dc22d0ea4" providerId="ADAL" clId="{2BAD8C47-377A-496D-B0F6-44697553534B}" dt="2022-03-23T16:49:24.063" v="210" actId="1076"/>
          <ac:spMkLst>
            <pc:docMk/>
            <pc:sldMk cId="811355" sldId="263"/>
            <ac:spMk id="9" creationId="{16318E6E-07BA-4C23-9C0B-4056544D7065}"/>
          </ac:spMkLst>
        </pc:spChg>
        <pc:picChg chg="add mod">
          <ac:chgData name="Christian Moden" userId="5298874b-3bcd-46f8-8ed7-756dc22d0ea4" providerId="ADAL" clId="{2BAD8C47-377A-496D-B0F6-44697553534B}" dt="2022-03-23T16:48:12.822" v="200" actId="1076"/>
          <ac:picMkLst>
            <pc:docMk/>
            <pc:sldMk cId="811355" sldId="263"/>
            <ac:picMk id="4" creationId="{7BAF44B7-CD0C-47A3-AF43-7DA834E8DF3A}"/>
          </ac:picMkLst>
        </pc:picChg>
        <pc:picChg chg="add mod">
          <ac:chgData name="Christian Moden" userId="5298874b-3bcd-46f8-8ed7-756dc22d0ea4" providerId="ADAL" clId="{2BAD8C47-377A-496D-B0F6-44697553534B}" dt="2022-03-23T16:48:43.891" v="204" actId="1076"/>
          <ac:picMkLst>
            <pc:docMk/>
            <pc:sldMk cId="811355" sldId="263"/>
            <ac:picMk id="6" creationId="{57E941C1-0939-44BF-AF91-EEFEECBF050B}"/>
          </ac:picMkLst>
        </pc:picChg>
        <pc:picChg chg="add mod">
          <ac:chgData name="Christian Moden" userId="5298874b-3bcd-46f8-8ed7-756dc22d0ea4" providerId="ADAL" clId="{2BAD8C47-377A-496D-B0F6-44697553534B}" dt="2022-03-23T16:49:13.196" v="208" actId="1076"/>
          <ac:picMkLst>
            <pc:docMk/>
            <pc:sldMk cId="811355" sldId="263"/>
            <ac:picMk id="8" creationId="{4B8D3BEB-0F79-4A71-B0F8-14BF2D24B476}"/>
          </ac:picMkLst>
        </pc:picChg>
      </pc:sldChg>
      <pc:sldChg chg="modSp new del mod">
        <pc:chgData name="Christian Moden" userId="5298874b-3bcd-46f8-8ed7-756dc22d0ea4" providerId="ADAL" clId="{2BAD8C47-377A-496D-B0F6-44697553534B}" dt="2022-03-23T16:46:56.810" v="110" actId="680"/>
        <pc:sldMkLst>
          <pc:docMk/>
          <pc:sldMk cId="1101493083" sldId="263"/>
        </pc:sldMkLst>
        <pc:spChg chg="mod">
          <ac:chgData name="Christian Moden" userId="5298874b-3bcd-46f8-8ed7-756dc22d0ea4" providerId="ADAL" clId="{2BAD8C47-377A-496D-B0F6-44697553534B}" dt="2022-03-23T16:46:56.289" v="109" actId="20577"/>
          <ac:spMkLst>
            <pc:docMk/>
            <pc:sldMk cId="1101493083" sldId="263"/>
            <ac:spMk id="2" creationId="{6AE66DF4-15D8-4521-9A43-49C87FE5D1EB}"/>
          </ac:spMkLst>
        </pc:spChg>
      </pc:sldChg>
      <pc:sldChg chg="modSp new mod">
        <pc:chgData name="Christian Moden" userId="5298874b-3bcd-46f8-8ed7-756dc22d0ea4" providerId="ADAL" clId="{2BAD8C47-377A-496D-B0F6-44697553534B}" dt="2022-03-23T16:54:03.432" v="454" actId="20577"/>
        <pc:sldMkLst>
          <pc:docMk/>
          <pc:sldMk cId="3872046845" sldId="264"/>
        </pc:sldMkLst>
        <pc:spChg chg="mod">
          <ac:chgData name="Christian Moden" userId="5298874b-3bcd-46f8-8ed7-756dc22d0ea4" providerId="ADAL" clId="{2BAD8C47-377A-496D-B0F6-44697553534B}" dt="2022-03-23T16:49:36.097" v="225" actId="20577"/>
          <ac:spMkLst>
            <pc:docMk/>
            <pc:sldMk cId="3872046845" sldId="264"/>
            <ac:spMk id="2" creationId="{3EF17C57-24D3-4A93-ACE4-67571ECCA853}"/>
          </ac:spMkLst>
        </pc:spChg>
        <pc:spChg chg="mod">
          <ac:chgData name="Christian Moden" userId="5298874b-3bcd-46f8-8ed7-756dc22d0ea4" providerId="ADAL" clId="{2BAD8C47-377A-496D-B0F6-44697553534B}" dt="2022-03-23T16:54:03.432" v="454" actId="20577"/>
          <ac:spMkLst>
            <pc:docMk/>
            <pc:sldMk cId="3872046845" sldId="264"/>
            <ac:spMk id="3" creationId="{663E135A-69E9-4516-A832-DF0205921868}"/>
          </ac:spMkLst>
        </pc:spChg>
      </pc:sldChg>
      <pc:sldChg chg="new del">
        <pc:chgData name="Christian Moden" userId="5298874b-3bcd-46f8-8ed7-756dc22d0ea4" providerId="ADAL" clId="{2BAD8C47-377A-496D-B0F6-44697553534B}" dt="2022-03-23T19:56:16.262" v="1371" actId="47"/>
        <pc:sldMkLst>
          <pc:docMk/>
          <pc:sldMk cId="584112630" sldId="265"/>
        </pc:sldMkLst>
      </pc:sldChg>
      <pc:sldChg chg="modSp new mod">
        <pc:chgData name="Christian Moden" userId="5298874b-3bcd-46f8-8ed7-756dc22d0ea4" providerId="ADAL" clId="{2BAD8C47-377A-496D-B0F6-44697553534B}" dt="2022-03-23T17:05:27.753" v="983" actId="20577"/>
        <pc:sldMkLst>
          <pc:docMk/>
          <pc:sldMk cId="267459842" sldId="266"/>
        </pc:sldMkLst>
        <pc:spChg chg="mod">
          <ac:chgData name="Christian Moden" userId="5298874b-3bcd-46f8-8ed7-756dc22d0ea4" providerId="ADAL" clId="{2BAD8C47-377A-496D-B0F6-44697553534B}" dt="2022-03-23T16:58:06.970" v="588" actId="20577"/>
          <ac:spMkLst>
            <pc:docMk/>
            <pc:sldMk cId="267459842" sldId="266"/>
            <ac:spMk id="2" creationId="{3FC5616D-FCE1-4D7A-B4ED-3191A75B6773}"/>
          </ac:spMkLst>
        </pc:spChg>
        <pc:spChg chg="mod">
          <ac:chgData name="Christian Moden" userId="5298874b-3bcd-46f8-8ed7-756dc22d0ea4" providerId="ADAL" clId="{2BAD8C47-377A-496D-B0F6-44697553534B}" dt="2022-03-23T17:05:27.753" v="983" actId="20577"/>
          <ac:spMkLst>
            <pc:docMk/>
            <pc:sldMk cId="267459842" sldId="266"/>
            <ac:spMk id="3" creationId="{61038D79-84C3-4BC5-A070-673D21CC0853}"/>
          </ac:spMkLst>
        </pc:spChg>
      </pc:sldChg>
      <pc:sldChg chg="addSp delSp modSp new mod modClrScheme chgLayout">
        <pc:chgData name="Christian Moden" userId="5298874b-3bcd-46f8-8ed7-756dc22d0ea4" providerId="ADAL" clId="{2BAD8C47-377A-496D-B0F6-44697553534B}" dt="2022-03-23T19:36:56.049" v="1026" actId="14100"/>
        <pc:sldMkLst>
          <pc:docMk/>
          <pc:sldMk cId="3089975121" sldId="267"/>
        </pc:sldMkLst>
        <pc:spChg chg="mod">
          <ac:chgData name="Christian Moden" userId="5298874b-3bcd-46f8-8ed7-756dc22d0ea4" providerId="ADAL" clId="{2BAD8C47-377A-496D-B0F6-44697553534B}" dt="2022-03-23T18:58:28.286" v="1002" actId="26606"/>
          <ac:spMkLst>
            <pc:docMk/>
            <pc:sldMk cId="3089975121" sldId="267"/>
            <ac:spMk id="2" creationId="{B0B91A61-150D-4E9D-8FD0-CB4A33696F0F}"/>
          </ac:spMkLst>
        </pc:spChg>
        <pc:spChg chg="del">
          <ac:chgData name="Christian Moden" userId="5298874b-3bcd-46f8-8ed7-756dc22d0ea4" providerId="ADAL" clId="{2BAD8C47-377A-496D-B0F6-44697553534B}" dt="2022-03-23T18:58:26.214" v="1001" actId="22"/>
          <ac:spMkLst>
            <pc:docMk/>
            <pc:sldMk cId="3089975121" sldId="267"/>
            <ac:spMk id="3" creationId="{CB5DC2B3-5433-43DD-A4A3-08DDE2F59F2B}"/>
          </ac:spMkLst>
        </pc:spChg>
        <pc:spChg chg="add del mod">
          <ac:chgData name="Christian Moden" userId="5298874b-3bcd-46f8-8ed7-756dc22d0ea4" providerId="ADAL" clId="{2BAD8C47-377A-496D-B0F6-44697553534B}" dt="2022-03-23T18:58:36.334" v="1004" actId="478"/>
          <ac:spMkLst>
            <pc:docMk/>
            <pc:sldMk cId="3089975121" sldId="267"/>
            <ac:spMk id="10" creationId="{A1713FE5-36CB-B56D-B3ED-4E78C83E6165}"/>
          </ac:spMkLst>
        </pc:spChg>
        <pc:picChg chg="add mod ord">
          <ac:chgData name="Christian Moden" userId="5298874b-3bcd-46f8-8ed7-756dc22d0ea4" providerId="ADAL" clId="{2BAD8C47-377A-496D-B0F6-44697553534B}" dt="2022-03-23T19:36:56.049" v="1026" actId="14100"/>
          <ac:picMkLst>
            <pc:docMk/>
            <pc:sldMk cId="3089975121" sldId="267"/>
            <ac:picMk id="5" creationId="{393AC109-B708-4242-B483-F74778E18891}"/>
          </ac:picMkLst>
        </pc:picChg>
      </pc:sldChg>
      <pc:sldChg chg="delSp modSp new mod">
        <pc:chgData name="Christian Moden" userId="5298874b-3bcd-46f8-8ed7-756dc22d0ea4" providerId="ADAL" clId="{2BAD8C47-377A-496D-B0F6-44697553534B}" dt="2022-03-23T19:38:49.098" v="1189" actId="20577"/>
        <pc:sldMkLst>
          <pc:docMk/>
          <pc:sldMk cId="3308163366" sldId="268"/>
        </pc:sldMkLst>
        <pc:spChg chg="mod">
          <ac:chgData name="Christian Moden" userId="5298874b-3bcd-46f8-8ed7-756dc22d0ea4" providerId="ADAL" clId="{2BAD8C47-377A-496D-B0F6-44697553534B}" dt="2022-03-23T19:37:04.480" v="1033" actId="20577"/>
          <ac:spMkLst>
            <pc:docMk/>
            <pc:sldMk cId="3308163366" sldId="268"/>
            <ac:spMk id="2" creationId="{76B55061-B57A-4C7E-B302-19DF041057B8}"/>
          </ac:spMkLst>
        </pc:spChg>
        <pc:spChg chg="mod">
          <ac:chgData name="Christian Moden" userId="5298874b-3bcd-46f8-8ed7-756dc22d0ea4" providerId="ADAL" clId="{2BAD8C47-377A-496D-B0F6-44697553534B}" dt="2022-03-23T19:38:49.098" v="1189" actId="20577"/>
          <ac:spMkLst>
            <pc:docMk/>
            <pc:sldMk cId="3308163366" sldId="268"/>
            <ac:spMk id="3" creationId="{8855BDDA-21CF-4E9C-81D1-FA174889730F}"/>
          </ac:spMkLst>
        </pc:spChg>
        <pc:spChg chg="del">
          <ac:chgData name="Christian Moden" userId="5298874b-3bcd-46f8-8ed7-756dc22d0ea4" providerId="ADAL" clId="{2BAD8C47-377A-496D-B0F6-44697553534B}" dt="2022-03-23T19:14:44.244" v="1008" actId="478"/>
          <ac:spMkLst>
            <pc:docMk/>
            <pc:sldMk cId="3308163366" sldId="268"/>
            <ac:spMk id="4" creationId="{F69C6E16-9C73-4E0B-BC53-E57C454115E5}"/>
          </ac:spMkLst>
        </pc:spChg>
      </pc:sldChg>
      <pc:sldChg chg="delSp modSp new mod">
        <pc:chgData name="Christian Moden" userId="5298874b-3bcd-46f8-8ed7-756dc22d0ea4" providerId="ADAL" clId="{2BAD8C47-377A-496D-B0F6-44697553534B}" dt="2022-03-23T19:44:08.734" v="1368" actId="20577"/>
        <pc:sldMkLst>
          <pc:docMk/>
          <pc:sldMk cId="2082498287" sldId="269"/>
        </pc:sldMkLst>
        <pc:spChg chg="mod">
          <ac:chgData name="Christian Moden" userId="5298874b-3bcd-46f8-8ed7-756dc22d0ea4" providerId="ADAL" clId="{2BAD8C47-377A-496D-B0F6-44697553534B}" dt="2022-03-23T19:42:29.383" v="1217" actId="20577"/>
          <ac:spMkLst>
            <pc:docMk/>
            <pc:sldMk cId="2082498287" sldId="269"/>
            <ac:spMk id="2" creationId="{001DBA84-998F-486B-93C7-2BE843BE543B}"/>
          </ac:spMkLst>
        </pc:spChg>
        <pc:spChg chg="mod">
          <ac:chgData name="Christian Moden" userId="5298874b-3bcd-46f8-8ed7-756dc22d0ea4" providerId="ADAL" clId="{2BAD8C47-377A-496D-B0F6-44697553534B}" dt="2022-03-23T19:44:08.734" v="1368" actId="20577"/>
          <ac:spMkLst>
            <pc:docMk/>
            <pc:sldMk cId="2082498287" sldId="269"/>
            <ac:spMk id="3" creationId="{5F928C8F-643B-43FD-9E7B-7029D0778667}"/>
          </ac:spMkLst>
        </pc:spChg>
        <pc:spChg chg="del">
          <ac:chgData name="Christian Moden" userId="5298874b-3bcd-46f8-8ed7-756dc22d0ea4" providerId="ADAL" clId="{2BAD8C47-377A-496D-B0F6-44697553534B}" dt="2022-03-23T19:42:20.082" v="1192" actId="478"/>
          <ac:spMkLst>
            <pc:docMk/>
            <pc:sldMk cId="2082498287" sldId="269"/>
            <ac:spMk id="4" creationId="{A4AAE2BA-7386-4A51-82B7-76F2CEB55A1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 Input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Render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 custLinFactNeighborX="-30683" custLinFactNeighborY="-3314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Process Input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Update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6793" y="1306949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Render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shooter implementation and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Christian Moden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CD91-17C5-4447-AF4F-6621FFAE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F095-CB60-4B9E-853A-63F8D7BC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Assets</a:t>
            </a:r>
          </a:p>
          <a:p>
            <a:r>
              <a:rPr lang="en-US" dirty="0"/>
              <a:t>High Level Goal Review</a:t>
            </a:r>
          </a:p>
          <a:p>
            <a:r>
              <a:rPr lang="en-US" dirty="0"/>
              <a:t>Design Architecture</a:t>
            </a:r>
          </a:p>
          <a:p>
            <a:r>
              <a:rPr lang="en-US" dirty="0"/>
              <a:t>Obstacles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F5E-CD20-4D0D-A304-F81F2011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C6BF-447C-44E0-BD09-B396E15E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7612"/>
            <a:ext cx="4327692" cy="1511388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en-US" dirty="0" err="1"/>
              <a:t>Monogame</a:t>
            </a:r>
            <a:r>
              <a:rPr lang="en-US" dirty="0"/>
              <a:t> Framework</a:t>
            </a:r>
          </a:p>
          <a:p>
            <a:r>
              <a:rPr lang="en-US" dirty="0"/>
              <a:t>Adobe Photoshop</a:t>
            </a:r>
          </a:p>
          <a:p>
            <a:r>
              <a:rPr lang="en-US" dirty="0"/>
              <a:t>OpenGameArt.com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BAF44B7-CD0C-47A3-AF43-7DA834E8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51" y="1917612"/>
            <a:ext cx="2161309" cy="2132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E243C-5958-41A7-BAD9-225A2712DC2B}"/>
              </a:ext>
            </a:extLst>
          </p:cNvPr>
          <p:cNvSpPr txBox="1"/>
          <p:nvPr/>
        </p:nvSpPr>
        <p:spPr>
          <a:xfrm>
            <a:off x="7124351" y="4005538"/>
            <a:ext cx="2801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https://www.wikidata.org/wiki/Q13218967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7E941C1-0939-44BF-AF91-EEFEECBF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48" y="2983857"/>
            <a:ext cx="4365036" cy="2455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A83C3-8EAF-4584-92DF-32B237CEB855}"/>
              </a:ext>
            </a:extLst>
          </p:cNvPr>
          <p:cNvSpPr txBox="1"/>
          <p:nvPr/>
        </p:nvSpPr>
        <p:spPr>
          <a:xfrm>
            <a:off x="1659538" y="5439190"/>
            <a:ext cx="2801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https://logos-world.net/photoshop-logo/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8D3BEB-0F79-4A71-B0F8-14BF2D24B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74" y="4251759"/>
            <a:ext cx="2857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18E6E-07BA-4C23-9C0B-4056544D7065}"/>
              </a:ext>
            </a:extLst>
          </p:cNvPr>
          <p:cNvSpPr txBox="1"/>
          <p:nvPr/>
        </p:nvSpPr>
        <p:spPr>
          <a:xfrm>
            <a:off x="6024574" y="6172147"/>
            <a:ext cx="280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https://www.ilovefreesoftware.com/07/webware/download-artwork-and-music-to-design-games-opengameart.html</a:t>
            </a:r>
          </a:p>
        </p:txBody>
      </p:sp>
    </p:spTree>
    <p:extLst>
      <p:ext uri="{BB962C8B-B14F-4D97-AF65-F5344CB8AC3E}">
        <p14:creationId xmlns:p14="http://schemas.microsoft.com/office/powerpoint/2010/main" val="8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7C57-24D3-4A93-ACE4-67571ECC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135A-69E9-4516-A832-DF020592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Monogame</a:t>
            </a:r>
            <a:r>
              <a:rPr lang="en-US" dirty="0"/>
              <a:t> framework used to create game world</a:t>
            </a:r>
          </a:p>
          <a:p>
            <a:pPr lvl="1"/>
            <a:r>
              <a:rPr lang="en-US" dirty="0" err="1"/>
              <a:t>Monogame</a:t>
            </a:r>
            <a:r>
              <a:rPr lang="en-US" dirty="0"/>
              <a:t> holds all content and architecture</a:t>
            </a:r>
          </a:p>
          <a:p>
            <a:pPr lvl="2"/>
            <a:r>
              <a:rPr lang="en-US" dirty="0"/>
              <a:t>Allows for game-specific program driver</a:t>
            </a:r>
          </a:p>
          <a:p>
            <a:r>
              <a:rPr lang="en-US" dirty="0"/>
              <a:t>Create 2-3 levels of gameplay</a:t>
            </a:r>
          </a:p>
          <a:p>
            <a:r>
              <a:rPr lang="en-US" dirty="0"/>
              <a:t>Use Photoshop to create/modify sprites/animation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Design Architecture</a:t>
            </a:r>
            <a:br>
              <a:rPr lang="en-US" dirty="0"/>
            </a:br>
            <a:r>
              <a:rPr lang="en-US" dirty="0"/>
              <a:t>Game Loop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91423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616D-FCE1-4D7A-B4ED-3191A75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8D79-84C3-4BC5-A070-673D21CC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Driver (Game Controller) heart of game</a:t>
            </a:r>
          </a:p>
          <a:p>
            <a:pPr lvl="1"/>
            <a:r>
              <a:rPr lang="en-US" dirty="0"/>
              <a:t>Initializes all sprite assets</a:t>
            </a:r>
          </a:p>
          <a:p>
            <a:pPr lvl="1"/>
            <a:r>
              <a:rPr lang="en-US" dirty="0"/>
              <a:t>Processes input </a:t>
            </a:r>
          </a:p>
          <a:p>
            <a:pPr lvl="1"/>
            <a:r>
              <a:rPr lang="en-US" dirty="0"/>
              <a:t>Renders all sprites</a:t>
            </a:r>
          </a:p>
          <a:p>
            <a:r>
              <a:rPr lang="en-US" dirty="0"/>
              <a:t>Sprites (Helicopter, missile, </a:t>
            </a:r>
            <a:r>
              <a:rPr lang="en-US" dirty="0" err="1"/>
              <a:t>etc</a:t>
            </a:r>
            <a:r>
              <a:rPr lang="en-US" dirty="0"/>
              <a:t>) all have their own mini game loops, all owned by the Game Controller </a:t>
            </a:r>
          </a:p>
          <a:p>
            <a:r>
              <a:rPr lang="en-US" dirty="0"/>
              <a:t>Particle systems for some sprites (</a:t>
            </a:r>
            <a:r>
              <a:rPr lang="en-US" dirty="0" err="1"/>
              <a:t>ie</a:t>
            </a:r>
            <a:r>
              <a:rPr lang="en-US" dirty="0"/>
              <a:t> bullets): save memory/processing time for large number of sprites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A61-150D-4E9D-8FD0-CB4A3369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Example gameplay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AC109-B708-4242-B483-F74778E188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547" y="1947014"/>
            <a:ext cx="7478725" cy="4720412"/>
          </a:xfrm>
          <a:noFill/>
        </p:spPr>
      </p:pic>
    </p:spTree>
    <p:extLst>
      <p:ext uri="{BB962C8B-B14F-4D97-AF65-F5344CB8AC3E}">
        <p14:creationId xmlns:p14="http://schemas.microsoft.com/office/powerpoint/2010/main" val="308997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5061-B57A-4C7E-B302-19DF041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DDA-21CF-4E9C-81D1-FA1748897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55178" cy="3633047"/>
          </a:xfrm>
        </p:spPr>
        <p:txBody>
          <a:bodyPr/>
          <a:lstStyle/>
          <a:p>
            <a:r>
              <a:rPr lang="en-US" dirty="0" err="1"/>
              <a:t>GameController</a:t>
            </a:r>
            <a:endParaRPr lang="en-US" dirty="0"/>
          </a:p>
          <a:p>
            <a:r>
              <a:rPr lang="en-US" dirty="0" err="1"/>
              <a:t>BulletParticleSystem</a:t>
            </a:r>
            <a:endParaRPr lang="en-US" dirty="0"/>
          </a:p>
          <a:p>
            <a:r>
              <a:rPr lang="en-US" dirty="0"/>
              <a:t>Bullet</a:t>
            </a:r>
          </a:p>
          <a:p>
            <a:r>
              <a:rPr lang="en-US" dirty="0" err="1"/>
              <a:t>MissileSprite</a:t>
            </a:r>
            <a:endParaRPr lang="en-US" dirty="0"/>
          </a:p>
          <a:p>
            <a:r>
              <a:rPr lang="en-US" dirty="0" err="1"/>
              <a:t>ChopperSprite</a:t>
            </a:r>
            <a:endParaRPr lang="en-US" dirty="0"/>
          </a:p>
          <a:p>
            <a:r>
              <a:rPr lang="en-US" dirty="0"/>
              <a:t>Constants</a:t>
            </a:r>
          </a:p>
          <a:p>
            <a:r>
              <a:rPr lang="en-US" dirty="0"/>
              <a:t>(Coming soon) Antagonist1</a:t>
            </a:r>
          </a:p>
          <a:p>
            <a:r>
              <a:rPr lang="en-US" dirty="0"/>
              <a:t>(Coming soon) Antagonist2</a:t>
            </a:r>
          </a:p>
        </p:txBody>
      </p:sp>
    </p:spTree>
    <p:extLst>
      <p:ext uri="{BB962C8B-B14F-4D97-AF65-F5344CB8AC3E}">
        <p14:creationId xmlns:p14="http://schemas.microsoft.com/office/powerpoint/2010/main" val="330816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BA84-998F-486B-93C7-2BE843BE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Obstacles/Next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8C8F-643B-43FD-9E7B-7029D07786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Finish implementing particle system</a:t>
            </a:r>
          </a:p>
          <a:p>
            <a:r>
              <a:rPr lang="en-US" dirty="0"/>
              <a:t>Shifting architecture to support multiple levels</a:t>
            </a:r>
          </a:p>
          <a:p>
            <a:r>
              <a:rPr lang="en-US" dirty="0"/>
              <a:t>Continue working on AI for antagonists</a:t>
            </a:r>
          </a:p>
        </p:txBody>
      </p:sp>
    </p:spTree>
    <p:extLst>
      <p:ext uri="{BB962C8B-B14F-4D97-AF65-F5344CB8AC3E}">
        <p14:creationId xmlns:p14="http://schemas.microsoft.com/office/powerpoint/2010/main" val="20824982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214</TotalTime>
  <Words>211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2d shooter implementation and progress</vt:lpstr>
      <vt:lpstr>Overview</vt:lpstr>
      <vt:lpstr>Software assets</vt:lpstr>
      <vt:lpstr>Goals Overview</vt:lpstr>
      <vt:lpstr>Design Architecture Game Loop</vt:lpstr>
      <vt:lpstr>Design Architecture</vt:lpstr>
      <vt:lpstr>Example gameplay</vt:lpstr>
      <vt:lpstr>classes</vt:lpstr>
      <vt:lpstr>Obstacles/Next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shooter implementation and progress</dc:title>
  <dc:creator>Christian</dc:creator>
  <cp:lastModifiedBy>Christian</cp:lastModifiedBy>
  <cp:revision>1</cp:revision>
  <dcterms:created xsi:type="dcterms:W3CDTF">2022-03-23T16:22:10Z</dcterms:created>
  <dcterms:modified xsi:type="dcterms:W3CDTF">2022-03-23T19:56:26Z</dcterms:modified>
</cp:coreProperties>
</file>