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6CFF9-ABC9-46DA-BFC9-88490A5F1508}" v="13" dt="2022-02-23T18:13:31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Moden" userId="5298874b-3bcd-46f8-8ed7-756dc22d0ea4" providerId="ADAL" clId="{6BF6CFF9-ABC9-46DA-BFC9-88490A5F1508}"/>
    <pc:docChg chg="custSel addSld modSld">
      <pc:chgData name="Christian Moden" userId="5298874b-3bcd-46f8-8ed7-756dc22d0ea4" providerId="ADAL" clId="{6BF6CFF9-ABC9-46DA-BFC9-88490A5F1508}" dt="2022-03-23T16:48:36.841" v="605" actId="1076"/>
      <pc:docMkLst>
        <pc:docMk/>
      </pc:docMkLst>
      <pc:sldChg chg="modSp mod">
        <pc:chgData name="Christian Moden" userId="5298874b-3bcd-46f8-8ed7-756dc22d0ea4" providerId="ADAL" clId="{6BF6CFF9-ABC9-46DA-BFC9-88490A5F1508}" dt="2022-02-23T22:53:03.520" v="604" actId="255"/>
        <pc:sldMkLst>
          <pc:docMk/>
          <pc:sldMk cId="3844420304" sldId="256"/>
        </pc:sldMkLst>
        <pc:spChg chg="mod">
          <ac:chgData name="Christian Moden" userId="5298874b-3bcd-46f8-8ed7-756dc22d0ea4" providerId="ADAL" clId="{6BF6CFF9-ABC9-46DA-BFC9-88490A5F1508}" dt="2022-02-23T22:53:03.520" v="604" actId="255"/>
          <ac:spMkLst>
            <pc:docMk/>
            <pc:sldMk cId="3844420304" sldId="256"/>
            <ac:spMk id="2" creationId="{BB79145F-EFD3-44EF-B304-1FF51D468599}"/>
          </ac:spMkLst>
        </pc:spChg>
      </pc:sldChg>
      <pc:sldChg chg="modSp mod">
        <pc:chgData name="Christian Moden" userId="5298874b-3bcd-46f8-8ed7-756dc22d0ea4" providerId="ADAL" clId="{6BF6CFF9-ABC9-46DA-BFC9-88490A5F1508}" dt="2022-02-23T22:37:55.601" v="252" actId="20577"/>
        <pc:sldMkLst>
          <pc:docMk/>
          <pc:sldMk cId="2563364408" sldId="257"/>
        </pc:sldMkLst>
        <pc:spChg chg="mod">
          <ac:chgData name="Christian Moden" userId="5298874b-3bcd-46f8-8ed7-756dc22d0ea4" providerId="ADAL" clId="{6BF6CFF9-ABC9-46DA-BFC9-88490A5F1508}" dt="2022-02-23T22:37:55.601" v="252" actId="20577"/>
          <ac:spMkLst>
            <pc:docMk/>
            <pc:sldMk cId="2563364408" sldId="257"/>
            <ac:spMk id="3" creationId="{B551EEE0-AABB-4DC1-9FB9-81822B519289}"/>
          </ac:spMkLst>
        </pc:spChg>
      </pc:sldChg>
      <pc:sldChg chg="modSp mod">
        <pc:chgData name="Christian Moden" userId="5298874b-3bcd-46f8-8ed7-756dc22d0ea4" providerId="ADAL" clId="{6BF6CFF9-ABC9-46DA-BFC9-88490A5F1508}" dt="2022-02-23T22:43:04.684" v="594" actId="20577"/>
        <pc:sldMkLst>
          <pc:docMk/>
          <pc:sldMk cId="151396671" sldId="258"/>
        </pc:sldMkLst>
        <pc:spChg chg="mod">
          <ac:chgData name="Christian Moden" userId="5298874b-3bcd-46f8-8ed7-756dc22d0ea4" providerId="ADAL" clId="{6BF6CFF9-ABC9-46DA-BFC9-88490A5F1508}" dt="2022-02-23T22:43:04.684" v="594" actId="20577"/>
          <ac:spMkLst>
            <pc:docMk/>
            <pc:sldMk cId="151396671" sldId="258"/>
            <ac:spMk id="3" creationId="{387A8B31-E0F9-48F8-AD35-4A6DAEC4902C}"/>
          </ac:spMkLst>
        </pc:spChg>
      </pc:sldChg>
      <pc:sldChg chg="modSp mod">
        <pc:chgData name="Christian Moden" userId="5298874b-3bcd-46f8-8ed7-756dc22d0ea4" providerId="ADAL" clId="{6BF6CFF9-ABC9-46DA-BFC9-88490A5F1508}" dt="2022-02-23T17:50:47.295" v="4" actId="20577"/>
        <pc:sldMkLst>
          <pc:docMk/>
          <pc:sldMk cId="3496290944" sldId="259"/>
        </pc:sldMkLst>
        <pc:spChg chg="mod">
          <ac:chgData name="Christian Moden" userId="5298874b-3bcd-46f8-8ed7-756dc22d0ea4" providerId="ADAL" clId="{6BF6CFF9-ABC9-46DA-BFC9-88490A5F1508}" dt="2022-02-23T17:50:47.295" v="4" actId="20577"/>
          <ac:spMkLst>
            <pc:docMk/>
            <pc:sldMk cId="3496290944" sldId="259"/>
            <ac:spMk id="3" creationId="{5CA8EF81-43E5-40DE-90E4-199F5AC2A3E6}"/>
          </ac:spMkLst>
        </pc:spChg>
      </pc:sldChg>
      <pc:sldChg chg="addSp delSp modSp mod">
        <pc:chgData name="Christian Moden" userId="5298874b-3bcd-46f8-8ed7-756dc22d0ea4" providerId="ADAL" clId="{6BF6CFF9-ABC9-46DA-BFC9-88490A5F1508}" dt="2022-03-23T16:48:36.841" v="605" actId="1076"/>
        <pc:sldMkLst>
          <pc:docMk/>
          <pc:sldMk cId="671134667" sldId="260"/>
        </pc:sldMkLst>
        <pc:spChg chg="mod">
          <ac:chgData name="Christian Moden" userId="5298874b-3bcd-46f8-8ed7-756dc22d0ea4" providerId="ADAL" clId="{6BF6CFF9-ABC9-46DA-BFC9-88490A5F1508}" dt="2022-02-23T18:04:09.610" v="136" actId="14100"/>
          <ac:spMkLst>
            <pc:docMk/>
            <pc:sldMk cId="671134667" sldId="260"/>
            <ac:spMk id="3" creationId="{5CC448C5-6D1A-46AE-8268-61F653C6CF5E}"/>
          </ac:spMkLst>
        </pc:spChg>
        <pc:spChg chg="add mod">
          <ac:chgData name="Christian Moden" userId="5298874b-3bcd-46f8-8ed7-756dc22d0ea4" providerId="ADAL" clId="{6BF6CFF9-ABC9-46DA-BFC9-88490A5F1508}" dt="2022-02-23T17:58:18.851" v="42" actId="1076"/>
          <ac:spMkLst>
            <pc:docMk/>
            <pc:sldMk cId="671134667" sldId="260"/>
            <ac:spMk id="6" creationId="{8ADC064B-4D47-48A1-B483-0E4B5CC1FD6F}"/>
          </ac:spMkLst>
        </pc:spChg>
        <pc:spChg chg="add mod">
          <ac:chgData name="Christian Moden" userId="5298874b-3bcd-46f8-8ed7-756dc22d0ea4" providerId="ADAL" clId="{6BF6CFF9-ABC9-46DA-BFC9-88490A5F1508}" dt="2022-02-23T18:02:21.425" v="115"/>
          <ac:spMkLst>
            <pc:docMk/>
            <pc:sldMk cId="671134667" sldId="260"/>
            <ac:spMk id="11" creationId="{C43933DC-BC95-49BB-A9EC-BCB809E64077}"/>
          </ac:spMkLst>
        </pc:spChg>
        <pc:spChg chg="add del mod">
          <ac:chgData name="Christian Moden" userId="5298874b-3bcd-46f8-8ed7-756dc22d0ea4" providerId="ADAL" clId="{6BF6CFF9-ABC9-46DA-BFC9-88490A5F1508}" dt="2022-02-23T18:02:32.939" v="118" actId="478"/>
          <ac:spMkLst>
            <pc:docMk/>
            <pc:sldMk cId="671134667" sldId="260"/>
            <ac:spMk id="13" creationId="{4A31C84D-43E7-42B5-88F7-8E8E7F73C6B5}"/>
          </ac:spMkLst>
        </pc:spChg>
        <pc:spChg chg="add mod">
          <ac:chgData name="Christian Moden" userId="5298874b-3bcd-46f8-8ed7-756dc22d0ea4" providerId="ADAL" clId="{6BF6CFF9-ABC9-46DA-BFC9-88490A5F1508}" dt="2022-02-23T18:04:48.929" v="141" actId="255"/>
          <ac:spMkLst>
            <pc:docMk/>
            <pc:sldMk cId="671134667" sldId="260"/>
            <ac:spMk id="16" creationId="{2EC2ED55-2EFB-4907-BF49-AEB08C78953D}"/>
          </ac:spMkLst>
        </pc:spChg>
        <pc:picChg chg="add mod">
          <ac:chgData name="Christian Moden" userId="5298874b-3bcd-46f8-8ed7-756dc22d0ea4" providerId="ADAL" clId="{6BF6CFF9-ABC9-46DA-BFC9-88490A5F1508}" dt="2022-02-23T17:59:38.515" v="49" actId="1076"/>
          <ac:picMkLst>
            <pc:docMk/>
            <pc:sldMk cId="671134667" sldId="260"/>
            <ac:picMk id="5" creationId="{B34A1DA5-C95D-4E43-B201-767C607E3B80}"/>
          </ac:picMkLst>
        </pc:picChg>
        <pc:picChg chg="add del">
          <ac:chgData name="Christian Moden" userId="5298874b-3bcd-46f8-8ed7-756dc22d0ea4" providerId="ADAL" clId="{6BF6CFF9-ABC9-46DA-BFC9-88490A5F1508}" dt="2022-02-23T18:01:15.790" v="105"/>
          <ac:picMkLst>
            <pc:docMk/>
            <pc:sldMk cId="671134667" sldId="260"/>
            <ac:picMk id="7" creationId="{6A08AF39-E40A-45AF-A433-E91A8D3DD653}"/>
          </ac:picMkLst>
        </pc:picChg>
        <pc:picChg chg="add mod">
          <ac:chgData name="Christian Moden" userId="5298874b-3bcd-46f8-8ed7-756dc22d0ea4" providerId="ADAL" clId="{6BF6CFF9-ABC9-46DA-BFC9-88490A5F1508}" dt="2022-03-23T16:48:36.841" v="605" actId="1076"/>
          <ac:picMkLst>
            <pc:docMk/>
            <pc:sldMk cId="671134667" sldId="260"/>
            <ac:picMk id="9" creationId="{A43E4FE1-9BAD-4D10-9385-CB26829375B3}"/>
          </ac:picMkLst>
        </pc:picChg>
        <pc:picChg chg="add mod">
          <ac:chgData name="Christian Moden" userId="5298874b-3bcd-46f8-8ed7-756dc22d0ea4" providerId="ADAL" clId="{6BF6CFF9-ABC9-46DA-BFC9-88490A5F1508}" dt="2022-02-23T18:04:14.013" v="137" actId="1076"/>
          <ac:picMkLst>
            <pc:docMk/>
            <pc:sldMk cId="671134667" sldId="260"/>
            <ac:picMk id="14" creationId="{899AD126-96F1-4DBD-B1B4-C77C04F8670D}"/>
          </ac:picMkLst>
        </pc:picChg>
        <pc:picChg chg="add del">
          <ac:chgData name="Christian Moden" userId="5298874b-3bcd-46f8-8ed7-756dc22d0ea4" providerId="ADAL" clId="{6BF6CFF9-ABC9-46DA-BFC9-88490A5F1508}" dt="2022-02-23T18:01:07.425" v="103"/>
          <ac:picMkLst>
            <pc:docMk/>
            <pc:sldMk cId="671134667" sldId="260"/>
            <ac:picMk id="1026" creationId="{CE315833-BBA6-40C0-BC9D-0D82C5824BE9}"/>
          </ac:picMkLst>
        </pc:picChg>
      </pc:sldChg>
      <pc:sldChg chg="addSp delSp modSp mod">
        <pc:chgData name="Christian Moden" userId="5298874b-3bcd-46f8-8ed7-756dc22d0ea4" providerId="ADAL" clId="{6BF6CFF9-ABC9-46DA-BFC9-88490A5F1508}" dt="2022-02-23T18:14:33.396" v="231" actId="255"/>
        <pc:sldMkLst>
          <pc:docMk/>
          <pc:sldMk cId="4123752127" sldId="261"/>
        </pc:sldMkLst>
        <pc:spChg chg="del">
          <ac:chgData name="Christian Moden" userId="5298874b-3bcd-46f8-8ed7-756dc22d0ea4" providerId="ADAL" clId="{6BF6CFF9-ABC9-46DA-BFC9-88490A5F1508}" dt="2022-02-23T18:11:39.851" v="223" actId="478"/>
          <ac:spMkLst>
            <pc:docMk/>
            <pc:sldMk cId="4123752127" sldId="261"/>
            <ac:spMk id="3" creationId="{76D0036D-2700-44A0-B127-ACCD1FD4743C}"/>
          </ac:spMkLst>
        </pc:spChg>
        <pc:spChg chg="add mod">
          <ac:chgData name="Christian Moden" userId="5298874b-3bcd-46f8-8ed7-756dc22d0ea4" providerId="ADAL" clId="{6BF6CFF9-ABC9-46DA-BFC9-88490A5F1508}" dt="2022-02-23T18:14:33.396" v="231" actId="255"/>
          <ac:spMkLst>
            <pc:docMk/>
            <pc:sldMk cId="4123752127" sldId="261"/>
            <ac:spMk id="8" creationId="{71DCA6D2-3DCC-4286-AAF4-81934379F0DA}"/>
          </ac:spMkLst>
        </pc:spChg>
        <pc:picChg chg="add mod">
          <ac:chgData name="Christian Moden" userId="5298874b-3bcd-46f8-8ed7-756dc22d0ea4" providerId="ADAL" clId="{6BF6CFF9-ABC9-46DA-BFC9-88490A5F1508}" dt="2022-02-23T18:13:17.745" v="228" actId="1076"/>
          <ac:picMkLst>
            <pc:docMk/>
            <pc:sldMk cId="4123752127" sldId="261"/>
            <ac:picMk id="5" creationId="{282FEC04-F8A3-4603-871D-81DD11F35B9A}"/>
          </ac:picMkLst>
        </pc:picChg>
        <pc:picChg chg="add mod">
          <ac:chgData name="Christian Moden" userId="5298874b-3bcd-46f8-8ed7-756dc22d0ea4" providerId="ADAL" clId="{6BF6CFF9-ABC9-46DA-BFC9-88490A5F1508}" dt="2022-02-23T18:13:01.296" v="227" actId="1076"/>
          <ac:picMkLst>
            <pc:docMk/>
            <pc:sldMk cId="4123752127" sldId="261"/>
            <ac:picMk id="7" creationId="{CE04EC57-14B7-4BA3-9877-6EEF2C5D6C58}"/>
          </ac:picMkLst>
        </pc:picChg>
      </pc:sldChg>
      <pc:sldChg chg="addSp modSp new mod">
        <pc:chgData name="Christian Moden" userId="5298874b-3bcd-46f8-8ed7-756dc22d0ea4" providerId="ADAL" clId="{6BF6CFF9-ABC9-46DA-BFC9-88490A5F1508}" dt="2022-02-23T18:07:24.592" v="222" actId="20577"/>
        <pc:sldMkLst>
          <pc:docMk/>
          <pc:sldMk cId="489525376" sldId="262"/>
        </pc:sldMkLst>
        <pc:spChg chg="mod">
          <ac:chgData name="Christian Moden" userId="5298874b-3bcd-46f8-8ed7-756dc22d0ea4" providerId="ADAL" clId="{6BF6CFF9-ABC9-46DA-BFC9-88490A5F1508}" dt="2022-02-23T18:05:13" v="148" actId="20577"/>
          <ac:spMkLst>
            <pc:docMk/>
            <pc:sldMk cId="489525376" sldId="262"/>
            <ac:spMk id="2" creationId="{7391C635-5F56-4921-92EC-BB3BF8910249}"/>
          </ac:spMkLst>
        </pc:spChg>
        <pc:spChg chg="mod">
          <ac:chgData name="Christian Moden" userId="5298874b-3bcd-46f8-8ed7-756dc22d0ea4" providerId="ADAL" clId="{6BF6CFF9-ABC9-46DA-BFC9-88490A5F1508}" dt="2022-02-23T18:07:24.592" v="222" actId="20577"/>
          <ac:spMkLst>
            <pc:docMk/>
            <pc:sldMk cId="489525376" sldId="262"/>
            <ac:spMk id="3" creationId="{BFD910B7-F19C-4489-BB1C-003800D80879}"/>
          </ac:spMkLst>
        </pc:spChg>
        <pc:picChg chg="add mod">
          <ac:chgData name="Christian Moden" userId="5298874b-3bcd-46f8-8ed7-756dc22d0ea4" providerId="ADAL" clId="{6BF6CFF9-ABC9-46DA-BFC9-88490A5F1508}" dt="2022-02-23T18:07:22.078" v="214" actId="1076"/>
          <ac:picMkLst>
            <pc:docMk/>
            <pc:sldMk cId="489525376" sldId="262"/>
            <ac:picMk id="5" creationId="{B87CEE16-023B-4A90-9C86-C5D176D8EE3E}"/>
          </ac:picMkLst>
        </pc:picChg>
      </pc:sldChg>
      <pc:sldChg chg="modSp new mod">
        <pc:chgData name="Christian Moden" userId="5298874b-3bcd-46f8-8ed7-756dc22d0ea4" providerId="ADAL" clId="{6BF6CFF9-ABC9-46DA-BFC9-88490A5F1508}" dt="2022-02-23T22:30:52.409" v="243" actId="5793"/>
        <pc:sldMkLst>
          <pc:docMk/>
          <pc:sldMk cId="875089933" sldId="263"/>
        </pc:sldMkLst>
        <pc:spChg chg="mod">
          <ac:chgData name="Christian Moden" userId="5298874b-3bcd-46f8-8ed7-756dc22d0ea4" providerId="ADAL" clId="{6BF6CFF9-ABC9-46DA-BFC9-88490A5F1508}" dt="2022-02-23T22:30:52.409" v="243" actId="5793"/>
          <ac:spMkLst>
            <pc:docMk/>
            <pc:sldMk cId="875089933" sldId="263"/>
            <ac:spMk id="2" creationId="{87732D2B-7508-4B11-9EEA-F4032C14FF47}"/>
          </ac:spMkLst>
        </pc:spChg>
      </pc:sldChg>
      <pc:sldChg chg="modSp new mod">
        <pc:chgData name="Christian Moden" userId="5298874b-3bcd-46f8-8ed7-756dc22d0ea4" providerId="ADAL" clId="{6BF6CFF9-ABC9-46DA-BFC9-88490A5F1508}" dt="2022-02-23T22:42:13.158" v="577" actId="20577"/>
        <pc:sldMkLst>
          <pc:docMk/>
          <pc:sldMk cId="1021315985" sldId="264"/>
        </pc:sldMkLst>
        <pc:spChg chg="mod">
          <ac:chgData name="Christian Moden" userId="5298874b-3bcd-46f8-8ed7-756dc22d0ea4" providerId="ADAL" clId="{6BF6CFF9-ABC9-46DA-BFC9-88490A5F1508}" dt="2022-02-23T22:38:04.908" v="261" actId="20577"/>
          <ac:spMkLst>
            <pc:docMk/>
            <pc:sldMk cId="1021315985" sldId="264"/>
            <ac:spMk id="2" creationId="{292EA364-D8DF-49E4-AEA2-B5DC3A446430}"/>
          </ac:spMkLst>
        </pc:spChg>
        <pc:spChg chg="mod">
          <ac:chgData name="Christian Moden" userId="5298874b-3bcd-46f8-8ed7-756dc22d0ea4" providerId="ADAL" clId="{6BF6CFF9-ABC9-46DA-BFC9-88490A5F1508}" dt="2022-02-23T22:42:13.158" v="577" actId="20577"/>
          <ac:spMkLst>
            <pc:docMk/>
            <pc:sldMk cId="1021315985" sldId="264"/>
            <ac:spMk id="3" creationId="{75EA84B2-E5B3-42A6-8E52-0F2D68DEFA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145F-EFD3-44EF-B304-1FF51D468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Cis 598 2d shooter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F1B72-240C-4DF2-95E7-64F87DBDA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 Moden</a:t>
            </a:r>
          </a:p>
        </p:txBody>
      </p:sp>
    </p:spTree>
    <p:extLst>
      <p:ext uri="{BB962C8B-B14F-4D97-AF65-F5344CB8AC3E}">
        <p14:creationId xmlns:p14="http://schemas.microsoft.com/office/powerpoint/2010/main" val="38444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51AB-34DB-49B6-AAD7-EF21A5C9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EEE0-AABB-4DC1-9FB9-81822B51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Assets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6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5AAB-649D-4809-9BC3-1FD51C07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8B31-E0F9-48F8-AD35-4A6DAEC4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Functioning 2D shooter game, Console-based</a:t>
            </a:r>
          </a:p>
          <a:p>
            <a:r>
              <a:rPr lang="en-US" dirty="0"/>
              <a:t>User can navigate their sprite through &gt;=2 levels</a:t>
            </a:r>
          </a:p>
          <a:p>
            <a:r>
              <a:rPr lang="en-US" dirty="0"/>
              <a:t>1 protagonist sprite, ~4+ antagonist boss sprites</a:t>
            </a:r>
          </a:p>
          <a:p>
            <a:r>
              <a:rPr lang="en-US" dirty="0"/>
              <a:t>Each level has new bosses, each level with an increased difficulty</a:t>
            </a:r>
          </a:p>
          <a:p>
            <a:pPr lvl="1"/>
            <a:r>
              <a:rPr lang="en-US" dirty="0"/>
              <a:t>Level One has one boss</a:t>
            </a:r>
          </a:p>
          <a:p>
            <a:pPr lvl="1"/>
            <a:r>
              <a:rPr lang="en-US" dirty="0"/>
              <a:t>Level 2/3 has 2-3 bosses</a:t>
            </a:r>
          </a:p>
          <a:p>
            <a:pPr lvl="1"/>
            <a:r>
              <a:rPr lang="en-US" dirty="0"/>
              <a:t>Each boss shoots back randomly at first, aims at protagonist in higher levels</a:t>
            </a:r>
          </a:p>
          <a:p>
            <a:r>
              <a:rPr lang="en-US" dirty="0"/>
              <a:t>Scrum/Agile Methodology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B9AC-B20F-44B0-AD52-EBC3D30B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EF81-43E5-40DE-90E4-199F5AC2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fire multiple types of munitions</a:t>
            </a:r>
          </a:p>
          <a:p>
            <a:r>
              <a:rPr lang="en-US" dirty="0"/>
              <a:t>City background, parallax scrolling</a:t>
            </a:r>
          </a:p>
          <a:p>
            <a:r>
              <a:rPr lang="en-US" dirty="0"/>
              <a:t>Stretch goals/requirements</a:t>
            </a:r>
          </a:p>
          <a:p>
            <a:pPr lvl="1"/>
            <a:r>
              <a:rPr lang="en-US" dirty="0"/>
              <a:t>Guided munitions</a:t>
            </a:r>
          </a:p>
          <a:p>
            <a:pPr lvl="1"/>
            <a:r>
              <a:rPr lang="en-US" dirty="0"/>
              <a:t>Sound effects</a:t>
            </a:r>
          </a:p>
          <a:p>
            <a:pPr lvl="1"/>
            <a:r>
              <a:rPr lang="en-US" dirty="0"/>
              <a:t>Varying levels of difficulty in game setup</a:t>
            </a:r>
          </a:p>
          <a:p>
            <a:pPr lvl="1"/>
            <a:r>
              <a:rPr lang="en-US" dirty="0"/>
              <a:t>Powerups to replenish ammo, health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9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05C6-42FF-48EA-93C8-1E638CFD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48C5-6D1A-46AE-8268-61F653C6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5994917" cy="2132492"/>
          </a:xfrm>
        </p:spPr>
        <p:txBody>
          <a:bodyPr/>
          <a:lstStyle/>
          <a:p>
            <a:r>
              <a:rPr lang="en-US" dirty="0"/>
              <a:t>Visual Studio </a:t>
            </a:r>
            <a:r>
              <a:rPr lang="en-US" dirty="0" err="1"/>
              <a:t>Monogame</a:t>
            </a:r>
            <a:r>
              <a:rPr lang="en-US" dirty="0"/>
              <a:t> Framework (C#)</a:t>
            </a:r>
          </a:p>
          <a:p>
            <a:r>
              <a:rPr lang="en-US" dirty="0"/>
              <a:t>Physics engine?  TBD</a:t>
            </a:r>
          </a:p>
          <a:p>
            <a:r>
              <a:rPr lang="en-US" dirty="0"/>
              <a:t>Adobe Photoshop for Sprite animation</a:t>
            </a:r>
          </a:p>
          <a:p>
            <a:r>
              <a:rPr lang="en-US" dirty="0"/>
              <a:t>OpenGameArt.org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34A1DA5-C95D-4E43-B201-767C607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540" y="1594884"/>
            <a:ext cx="2161309" cy="2132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C064B-4D47-48A1-B483-0E4B5CC1FD6F}"/>
              </a:ext>
            </a:extLst>
          </p:cNvPr>
          <p:cNvSpPr txBox="1"/>
          <p:nvPr/>
        </p:nvSpPr>
        <p:spPr>
          <a:xfrm>
            <a:off x="9482540" y="3727375"/>
            <a:ext cx="2801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https://www.wikidata.org/wiki/Q13218967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43E4FE1-9BAD-4D10-9385-CB268293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10" y="3130625"/>
            <a:ext cx="4365036" cy="2455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933DC-BC95-49BB-A9EC-BCB809E64077}"/>
              </a:ext>
            </a:extLst>
          </p:cNvPr>
          <p:cNvSpPr txBox="1"/>
          <p:nvPr/>
        </p:nvSpPr>
        <p:spPr>
          <a:xfrm>
            <a:off x="6680717" y="5585958"/>
            <a:ext cx="2801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https://logos-world.net/photoshop-logo/</a:t>
            </a:r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9AD126-96F1-4DBD-B1B4-C77C04F8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58" y="4297339"/>
            <a:ext cx="2857500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C2ED55-2EFB-4907-BF49-AEB08C78953D}"/>
              </a:ext>
            </a:extLst>
          </p:cNvPr>
          <p:cNvSpPr txBox="1"/>
          <p:nvPr/>
        </p:nvSpPr>
        <p:spPr>
          <a:xfrm>
            <a:off x="825758" y="6363030"/>
            <a:ext cx="280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https://www.ilovefreesoftware.com/07/webware/download-artwork-and-music-to-design-games-opengameart.html</a:t>
            </a:r>
          </a:p>
        </p:txBody>
      </p:sp>
    </p:spTree>
    <p:extLst>
      <p:ext uri="{BB962C8B-B14F-4D97-AF65-F5344CB8AC3E}">
        <p14:creationId xmlns:p14="http://schemas.microsoft.com/office/powerpoint/2010/main" val="6711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C635-5F56-4921-92EC-BB3BF891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10B7-F19C-4489-BB1C-003800D8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 Software from Atlassian (Atlassian.com)</a:t>
            </a:r>
          </a:p>
          <a:p>
            <a:r>
              <a:rPr lang="en-US" dirty="0"/>
              <a:t>Sprint dev manager 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87CEE16-023B-4A90-9C86-C5D176D8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01" y="2678559"/>
            <a:ext cx="6552804" cy="30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A364-D8DF-49E4-AEA2-B5DC3A44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84B2-E5B3-42A6-8E52-0F2D68DE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3 sprints: Protagonist movement and munitions, start antagonist</a:t>
            </a:r>
          </a:p>
          <a:p>
            <a:r>
              <a:rPr lang="en-US" dirty="0"/>
              <a:t>Sprints 3-6: Finish Antagonist Sprites and upgrade first antagonists from first three sprints, test at each level</a:t>
            </a:r>
          </a:p>
          <a:p>
            <a:r>
              <a:rPr lang="en-US" dirty="0"/>
              <a:t>Sprints 6-9: Continue AI of antagonists and added graphics, start testing   </a:t>
            </a:r>
          </a:p>
        </p:txBody>
      </p:sp>
    </p:spTree>
    <p:extLst>
      <p:ext uri="{BB962C8B-B14F-4D97-AF65-F5344CB8AC3E}">
        <p14:creationId xmlns:p14="http://schemas.microsoft.com/office/powerpoint/2010/main" val="102131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DE57-F03D-4F0B-AC20-DAACFB08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EC04-F8A3-4603-871D-81DD11F3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76" y="4819651"/>
            <a:ext cx="6796048" cy="105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4EC57-14B7-4BA3-9877-6EEF2C5D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4600"/>
            <a:ext cx="674370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DCA6D2-3DCC-4286-AAF4-81934379F0DA}"/>
              </a:ext>
            </a:extLst>
          </p:cNvPr>
          <p:cNvSpPr txBox="1"/>
          <p:nvPr/>
        </p:nvSpPr>
        <p:spPr>
          <a:xfrm>
            <a:off x="2638425" y="6086475"/>
            <a:ext cx="4095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https://opengameart.org/content/war-pack</a:t>
            </a:r>
          </a:p>
        </p:txBody>
      </p:sp>
    </p:spTree>
    <p:extLst>
      <p:ext uri="{BB962C8B-B14F-4D97-AF65-F5344CB8AC3E}">
        <p14:creationId xmlns:p14="http://schemas.microsoft.com/office/powerpoint/2010/main" val="412375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2D2B-7508-4B11-9EEA-F4032C14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2E95-BA09-4B42-BEE7-CCB858A7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99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452</TotalTime>
  <Words>237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Cis 598 2d shooter game</vt:lpstr>
      <vt:lpstr>overview</vt:lpstr>
      <vt:lpstr>Requirements</vt:lpstr>
      <vt:lpstr>Requirements 2</vt:lpstr>
      <vt:lpstr>assets</vt:lpstr>
      <vt:lpstr>Assets</vt:lpstr>
      <vt:lpstr>Timeline</vt:lpstr>
      <vt:lpstr>design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shooter game</dc:title>
  <dc:creator>Christian</dc:creator>
  <cp:lastModifiedBy>Christian</cp:lastModifiedBy>
  <cp:revision>1</cp:revision>
  <dcterms:created xsi:type="dcterms:W3CDTF">2022-02-23T15:22:23Z</dcterms:created>
  <dcterms:modified xsi:type="dcterms:W3CDTF">2022-03-23T16:48:46Z</dcterms:modified>
</cp:coreProperties>
</file>