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99"/>
  </p:notesMasterIdLst>
  <p:handoutMasterIdLst>
    <p:handoutMasterId r:id="rId100"/>
  </p:handoutMasterIdLst>
  <p:sldIdLst>
    <p:sldId id="688" r:id="rId2"/>
    <p:sldId id="854" r:id="rId3"/>
    <p:sldId id="912" r:id="rId4"/>
    <p:sldId id="926" r:id="rId5"/>
    <p:sldId id="916" r:id="rId6"/>
    <p:sldId id="918" r:id="rId7"/>
    <p:sldId id="917" r:id="rId8"/>
    <p:sldId id="919" r:id="rId9"/>
    <p:sldId id="911" r:id="rId10"/>
    <p:sldId id="925" r:id="rId11"/>
    <p:sldId id="941" r:id="rId12"/>
    <p:sldId id="927" r:id="rId13"/>
    <p:sldId id="920" r:id="rId14"/>
    <p:sldId id="971" r:id="rId15"/>
    <p:sldId id="928" r:id="rId16"/>
    <p:sldId id="933" r:id="rId17"/>
    <p:sldId id="934" r:id="rId18"/>
    <p:sldId id="930" r:id="rId19"/>
    <p:sldId id="935" r:id="rId20"/>
    <p:sldId id="937" r:id="rId21"/>
    <p:sldId id="936" r:id="rId22"/>
    <p:sldId id="938" r:id="rId23"/>
    <p:sldId id="939" r:id="rId24"/>
    <p:sldId id="953" r:id="rId25"/>
    <p:sldId id="951" r:id="rId26"/>
    <p:sldId id="948" r:id="rId27"/>
    <p:sldId id="959" r:id="rId28"/>
    <p:sldId id="957" r:id="rId29"/>
    <p:sldId id="966" r:id="rId30"/>
    <p:sldId id="963" r:id="rId31"/>
    <p:sldId id="968" r:id="rId32"/>
    <p:sldId id="967" r:id="rId33"/>
    <p:sldId id="965" r:id="rId34"/>
    <p:sldId id="969" r:id="rId35"/>
    <p:sldId id="970" r:id="rId36"/>
    <p:sldId id="961" r:id="rId37"/>
    <p:sldId id="955" r:id="rId38"/>
    <p:sldId id="1012" r:id="rId39"/>
    <p:sldId id="952" r:id="rId40"/>
    <p:sldId id="973" r:id="rId41"/>
    <p:sldId id="962" r:id="rId42"/>
    <p:sldId id="964" r:id="rId43"/>
    <p:sldId id="994" r:id="rId44"/>
    <p:sldId id="1003" r:id="rId45"/>
    <p:sldId id="974" r:id="rId46"/>
    <p:sldId id="976" r:id="rId47"/>
    <p:sldId id="977" r:id="rId48"/>
    <p:sldId id="975" r:id="rId49"/>
    <p:sldId id="978" r:id="rId50"/>
    <p:sldId id="986" r:id="rId51"/>
    <p:sldId id="980" r:id="rId52"/>
    <p:sldId id="982" r:id="rId53"/>
    <p:sldId id="985" r:id="rId54"/>
    <p:sldId id="472" r:id="rId55"/>
    <p:sldId id="476" r:id="rId56"/>
    <p:sldId id="475" r:id="rId57"/>
    <p:sldId id="299" r:id="rId58"/>
    <p:sldId id="477" r:id="rId59"/>
    <p:sldId id="478" r:id="rId60"/>
    <p:sldId id="987" r:id="rId61"/>
    <p:sldId id="1019" r:id="rId62"/>
    <p:sldId id="981" r:id="rId63"/>
    <p:sldId id="983" r:id="rId64"/>
    <p:sldId id="1024" r:id="rId65"/>
    <p:sldId id="988" r:id="rId66"/>
    <p:sldId id="991" r:id="rId67"/>
    <p:sldId id="992" r:id="rId68"/>
    <p:sldId id="993" r:id="rId69"/>
    <p:sldId id="1023" r:id="rId70"/>
    <p:sldId id="1013" r:id="rId71"/>
    <p:sldId id="1021" r:id="rId72"/>
    <p:sldId id="995" r:id="rId73"/>
    <p:sldId id="1022" r:id="rId74"/>
    <p:sldId id="996" r:id="rId75"/>
    <p:sldId id="1017" r:id="rId76"/>
    <p:sldId id="998" r:id="rId77"/>
    <p:sldId id="1020" r:id="rId78"/>
    <p:sldId id="954" r:id="rId79"/>
    <p:sldId id="1018" r:id="rId80"/>
    <p:sldId id="1001" r:id="rId81"/>
    <p:sldId id="1005" r:id="rId82"/>
    <p:sldId id="1006" r:id="rId83"/>
    <p:sldId id="1007" r:id="rId84"/>
    <p:sldId id="1008" r:id="rId85"/>
    <p:sldId id="1009" r:id="rId86"/>
    <p:sldId id="1010" r:id="rId87"/>
    <p:sldId id="1026" r:id="rId88"/>
    <p:sldId id="1028" r:id="rId89"/>
    <p:sldId id="1027" r:id="rId90"/>
    <p:sldId id="1029" r:id="rId91"/>
    <p:sldId id="1011" r:id="rId92"/>
    <p:sldId id="1014" r:id="rId93"/>
    <p:sldId id="1025" r:id="rId94"/>
    <p:sldId id="1015" r:id="rId95"/>
    <p:sldId id="1016" r:id="rId96"/>
    <p:sldId id="696" r:id="rId97"/>
    <p:sldId id="643" r:id="rId98"/>
  </p:sldIdLst>
  <p:sldSz cx="10058400" cy="77724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31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6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9301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92401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65501" algn="l" defTabSz="11462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38601" algn="l" defTabSz="11462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11701" algn="l" defTabSz="11462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84802" algn="l" defTabSz="11462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DE8400"/>
    <a:srgbClr val="644C81"/>
    <a:srgbClr val="8466AA"/>
    <a:srgbClr val="FF9900"/>
    <a:srgbClr val="D1039B"/>
    <a:srgbClr val="AD278D"/>
    <a:srgbClr val="8C4881"/>
    <a:srgbClr val="FF6699"/>
    <a:srgbClr val="3CC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8681F-0C88-8E4C-9665-4CF92B230E6E}" v="1295" dt="2020-05-02T15:14:45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82" autoAdjust="0"/>
    <p:restoredTop sz="92052" autoAdjust="0"/>
  </p:normalViewPr>
  <p:slideViewPr>
    <p:cSldViewPr snapToGrid="0">
      <p:cViewPr varScale="1">
        <p:scale>
          <a:sx n="83" d="100"/>
          <a:sy n="83" d="100"/>
        </p:scale>
        <p:origin x="296" y="1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17128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ta,Dimitra" userId="03e58970-ebe3-4bed-acc7-4a2b851fe940" providerId="ADAL" clId="{7168681F-0C88-8E4C-9665-4CF92B230E6E}"/>
    <pc:docChg chg="undo redo custSel addSld delSld modSld sldOrd">
      <pc:chgData name="Vista,Dimitra" userId="03e58970-ebe3-4bed-acc7-4a2b851fe940" providerId="ADAL" clId="{7168681F-0C88-8E4C-9665-4CF92B230E6E}" dt="2020-05-03T03:30:53.242" v="47719" actId="20577"/>
      <pc:docMkLst>
        <pc:docMk/>
      </pc:docMkLst>
      <pc:sldChg chg="modSp add">
        <pc:chgData name="Vista,Dimitra" userId="03e58970-ebe3-4bed-acc7-4a2b851fe940" providerId="ADAL" clId="{7168681F-0C88-8E4C-9665-4CF92B230E6E}" dt="2020-05-01T14:59:21.055" v="44757" actId="20577"/>
        <pc:sldMkLst>
          <pc:docMk/>
          <pc:sldMk cId="444923493" sldId="299"/>
        </pc:sldMkLst>
        <pc:spChg chg="mod">
          <ac:chgData name="Vista,Dimitra" userId="03e58970-ebe3-4bed-acc7-4a2b851fe940" providerId="ADAL" clId="{7168681F-0C88-8E4C-9665-4CF92B230E6E}" dt="2020-05-01T14:59:21.055" v="44757" actId="20577"/>
          <ac:spMkLst>
            <pc:docMk/>
            <pc:sldMk cId="444923493" sldId="299"/>
            <ac:spMk id="3" creationId="{C39D960B-F528-0C43-9BE9-ECA10A588D3C}"/>
          </ac:spMkLst>
        </pc:spChg>
      </pc:sldChg>
      <pc:sldChg chg="addSp delSp modSp add">
        <pc:chgData name="Vista,Dimitra" userId="03e58970-ebe3-4bed-acc7-4a2b851fe940" providerId="ADAL" clId="{7168681F-0C88-8E4C-9665-4CF92B230E6E}" dt="2020-05-01T14:59:19.820" v="44751" actId="20577"/>
        <pc:sldMkLst>
          <pc:docMk/>
          <pc:sldMk cId="309228005" sldId="472"/>
        </pc:sldMkLst>
        <pc:spChg chg="mod">
          <ac:chgData name="Vista,Dimitra" userId="03e58970-ebe3-4bed-acc7-4a2b851fe940" providerId="ADAL" clId="{7168681F-0C88-8E4C-9665-4CF92B230E6E}" dt="2020-05-01T14:36:24.115" v="44220" actId="20577"/>
          <ac:spMkLst>
            <pc:docMk/>
            <pc:sldMk cId="309228005" sldId="472"/>
            <ac:spMk id="3" creationId="{52CF8C88-6C33-CC48-92B5-F08063928848}"/>
          </ac:spMkLst>
        </pc:spChg>
        <pc:spChg chg="add del mod">
          <ac:chgData name="Vista,Dimitra" userId="03e58970-ebe3-4bed-acc7-4a2b851fe940" providerId="ADAL" clId="{7168681F-0C88-8E4C-9665-4CF92B230E6E}" dt="2020-05-01T14:51:06.664" v="44647"/>
          <ac:spMkLst>
            <pc:docMk/>
            <pc:sldMk cId="309228005" sldId="472"/>
            <ac:spMk id="4" creationId="{3C19E306-7AA4-3A42-AD81-FA319441BB72}"/>
          </ac:spMkLst>
        </pc:spChg>
        <pc:spChg chg="mod">
          <ac:chgData name="Vista,Dimitra" userId="03e58970-ebe3-4bed-acc7-4a2b851fe940" providerId="ADAL" clId="{7168681F-0C88-8E4C-9665-4CF92B230E6E}" dt="2020-05-01T14:59:19.226" v="44748" actId="1076"/>
          <ac:spMkLst>
            <pc:docMk/>
            <pc:sldMk cId="309228005" sldId="472"/>
            <ac:spMk id="7" creationId="{EAD9E3FF-5C88-904C-85B0-704E750C4115}"/>
          </ac:spMkLst>
        </pc:spChg>
        <pc:spChg chg="mod">
          <ac:chgData name="Vista,Dimitra" userId="03e58970-ebe3-4bed-acc7-4a2b851fe940" providerId="ADAL" clId="{7168681F-0C88-8E4C-9665-4CF92B230E6E}" dt="2020-05-01T14:59:19.226" v="44748" actId="1076"/>
          <ac:spMkLst>
            <pc:docMk/>
            <pc:sldMk cId="309228005" sldId="472"/>
            <ac:spMk id="9" creationId="{B3E10D3F-E7D5-174E-8EE2-67D9E58B5D30}"/>
          </ac:spMkLst>
        </pc:spChg>
        <pc:spChg chg="add mod">
          <ac:chgData name="Vista,Dimitra" userId="03e58970-ebe3-4bed-acc7-4a2b851fe940" providerId="ADAL" clId="{7168681F-0C88-8E4C-9665-4CF92B230E6E}" dt="2020-05-01T14:59:19.226" v="44748" actId="1076"/>
          <ac:spMkLst>
            <pc:docMk/>
            <pc:sldMk cId="309228005" sldId="472"/>
            <ac:spMk id="11" creationId="{8C47CA7F-0F12-7B43-97D5-9698AB1D34D9}"/>
          </ac:spMkLst>
        </pc:spChg>
        <pc:spChg chg="mod">
          <ac:chgData name="Vista,Dimitra" userId="03e58970-ebe3-4bed-acc7-4a2b851fe940" providerId="ADAL" clId="{7168681F-0C88-8E4C-9665-4CF92B230E6E}" dt="2020-05-01T14:59:19.422" v="44749" actId="1076"/>
          <ac:spMkLst>
            <pc:docMk/>
            <pc:sldMk cId="309228005" sldId="472"/>
            <ac:spMk id="13" creationId="{4E678EE1-B41B-AD40-AA75-D63F8F1ACF9F}"/>
          </ac:spMkLst>
        </pc:spChg>
        <pc:spChg chg="mod">
          <ac:chgData name="Vista,Dimitra" userId="03e58970-ebe3-4bed-acc7-4a2b851fe940" providerId="ADAL" clId="{7168681F-0C88-8E4C-9665-4CF92B230E6E}" dt="2020-05-01T14:59:19.616" v="44750" actId="1076"/>
          <ac:spMkLst>
            <pc:docMk/>
            <pc:sldMk cId="309228005" sldId="472"/>
            <ac:spMk id="14" creationId="{76B45AE5-4C8E-314B-8097-CC49156E94C5}"/>
          </ac:spMkLst>
        </pc:spChg>
        <pc:spChg chg="add mod">
          <ac:chgData name="Vista,Dimitra" userId="03e58970-ebe3-4bed-acc7-4a2b851fe940" providerId="ADAL" clId="{7168681F-0C88-8E4C-9665-4CF92B230E6E}" dt="2020-05-01T14:59:19.820" v="44751" actId="20577"/>
          <ac:spMkLst>
            <pc:docMk/>
            <pc:sldMk cId="309228005" sldId="472"/>
            <ac:spMk id="15" creationId="{475011FD-17FB-9C45-813C-897516D6284F}"/>
          </ac:spMkLst>
        </pc:spChg>
        <pc:graphicFrameChg chg="mod modGraphic">
          <ac:chgData name="Vista,Dimitra" userId="03e58970-ebe3-4bed-acc7-4a2b851fe940" providerId="ADAL" clId="{7168681F-0C88-8E4C-9665-4CF92B230E6E}" dt="2020-05-01T14:59:19.226" v="44748" actId="1076"/>
          <ac:graphicFrameMkLst>
            <pc:docMk/>
            <pc:sldMk cId="309228005" sldId="472"/>
            <ac:graphicFrameMk id="5" creationId="{ED8727D1-F93D-F74D-A2AD-ED27FCF81FC9}"/>
          </ac:graphicFrameMkLst>
        </pc:graphicFrameChg>
        <pc:cxnChg chg="mod">
          <ac:chgData name="Vista,Dimitra" userId="03e58970-ebe3-4bed-acc7-4a2b851fe940" providerId="ADAL" clId="{7168681F-0C88-8E4C-9665-4CF92B230E6E}" dt="2020-05-01T14:59:19.226" v="44748" actId="1076"/>
          <ac:cxnSpMkLst>
            <pc:docMk/>
            <pc:sldMk cId="309228005" sldId="472"/>
            <ac:cxnSpMk id="6" creationId="{1DC0A16A-FFE9-C34B-BB82-70957F54665D}"/>
          </ac:cxnSpMkLst>
        </pc:cxnChg>
        <pc:cxnChg chg="mod">
          <ac:chgData name="Vista,Dimitra" userId="03e58970-ebe3-4bed-acc7-4a2b851fe940" providerId="ADAL" clId="{7168681F-0C88-8E4C-9665-4CF92B230E6E}" dt="2020-05-01T14:59:19.226" v="44748" actId="1076"/>
          <ac:cxnSpMkLst>
            <pc:docMk/>
            <pc:sldMk cId="309228005" sldId="472"/>
            <ac:cxnSpMk id="8" creationId="{5031CBC3-B0AF-F24F-8C7D-092FDEEF1206}"/>
          </ac:cxnSpMkLst>
        </pc:cxnChg>
      </pc:sldChg>
      <pc:sldChg chg="addSp delSp modSp add del">
        <pc:chgData name="Vista,Dimitra" userId="03e58970-ebe3-4bed-acc7-4a2b851fe940" providerId="ADAL" clId="{7168681F-0C88-8E4C-9665-4CF92B230E6E}" dt="2020-05-01T14:59:20.075" v="44752" actId="2696"/>
        <pc:sldMkLst>
          <pc:docMk/>
          <pc:sldMk cId="3372992724" sldId="474"/>
        </pc:sldMkLst>
        <pc:spChg chg="mod">
          <ac:chgData name="Vista,Dimitra" userId="03e58970-ebe3-4bed-acc7-4a2b851fe940" providerId="ADAL" clId="{7168681F-0C88-8E4C-9665-4CF92B230E6E}" dt="2020-05-01T14:44:12.233" v="44464" actId="20577"/>
          <ac:spMkLst>
            <pc:docMk/>
            <pc:sldMk cId="3372992724" sldId="474"/>
            <ac:spMk id="3" creationId="{83A92718-8D2C-4B41-8B49-B316F116E188}"/>
          </ac:spMkLst>
        </pc:spChg>
        <pc:spChg chg="mod">
          <ac:chgData name="Vista,Dimitra" userId="03e58970-ebe3-4bed-acc7-4a2b851fe940" providerId="ADAL" clId="{7168681F-0C88-8E4C-9665-4CF92B230E6E}" dt="2020-04-28T17:27:04.576" v="40234" actId="20577"/>
          <ac:spMkLst>
            <pc:docMk/>
            <pc:sldMk cId="3372992724" sldId="474"/>
            <ac:spMk id="12" creationId="{995AA469-223F-0D4D-B2A5-57ECECC33CC6}"/>
          </ac:spMkLst>
        </pc:spChg>
        <pc:spChg chg="mod">
          <ac:chgData name="Vista,Dimitra" userId="03e58970-ebe3-4bed-acc7-4a2b851fe940" providerId="ADAL" clId="{7168681F-0C88-8E4C-9665-4CF92B230E6E}" dt="2020-04-28T17:28:35.547" v="40330" actId="20577"/>
          <ac:spMkLst>
            <pc:docMk/>
            <pc:sldMk cId="3372992724" sldId="474"/>
            <ac:spMk id="13" creationId="{1F8DFCB5-A523-BE4C-B203-972962BD906D}"/>
          </ac:spMkLst>
        </pc:spChg>
        <pc:picChg chg="add del mod">
          <ac:chgData name="Vista,Dimitra" userId="03e58970-ebe3-4bed-acc7-4a2b851fe940" providerId="ADAL" clId="{7168681F-0C88-8E4C-9665-4CF92B230E6E}" dt="2020-04-28T04:02:12.532" v="34373"/>
          <ac:picMkLst>
            <pc:docMk/>
            <pc:sldMk cId="3372992724" sldId="474"/>
            <ac:picMk id="5" creationId="{8FCDD887-3764-A444-A2B0-C7C03B1A9A9F}"/>
          </ac:picMkLst>
        </pc:picChg>
      </pc:sldChg>
      <pc:sldChg chg="addSp delSp modSp add">
        <pc:chgData name="Vista,Dimitra" userId="03e58970-ebe3-4bed-acc7-4a2b851fe940" providerId="ADAL" clId="{7168681F-0C88-8E4C-9665-4CF92B230E6E}" dt="2020-05-01T15:05:12.816" v="45050" actId="1035"/>
        <pc:sldMkLst>
          <pc:docMk/>
          <pc:sldMk cId="1383285274" sldId="475"/>
        </pc:sldMkLst>
        <pc:spChg chg="mod">
          <ac:chgData name="Vista,Dimitra" userId="03e58970-ebe3-4bed-acc7-4a2b851fe940" providerId="ADAL" clId="{7168681F-0C88-8E4C-9665-4CF92B230E6E}" dt="2020-05-01T14:49:45.891" v="44634" actId="20577"/>
          <ac:spMkLst>
            <pc:docMk/>
            <pc:sldMk cId="1383285274" sldId="475"/>
            <ac:spMk id="2" creationId="{1E0EEF4F-5399-D64B-9257-4419599B5C1E}"/>
          </ac:spMkLst>
        </pc:spChg>
        <pc:spChg chg="add del mod">
          <ac:chgData name="Vista,Dimitra" userId="03e58970-ebe3-4bed-acc7-4a2b851fe940" providerId="ADAL" clId="{7168681F-0C88-8E4C-9665-4CF92B230E6E}" dt="2020-05-01T14:59:20.629" v="44755"/>
          <ac:spMkLst>
            <pc:docMk/>
            <pc:sldMk cId="1383285274" sldId="475"/>
            <ac:spMk id="7" creationId="{86D44356-B1A6-F34E-9EFE-47F206427BB4}"/>
          </ac:spMkLst>
        </pc:spChg>
        <pc:spChg chg="mod">
          <ac:chgData name="Vista,Dimitra" userId="03e58970-ebe3-4bed-acc7-4a2b851fe940" providerId="ADAL" clId="{7168681F-0C88-8E4C-9665-4CF92B230E6E}" dt="2020-05-01T15:05:12.816" v="45050" actId="1035"/>
          <ac:spMkLst>
            <pc:docMk/>
            <pc:sldMk cId="1383285274" sldId="475"/>
            <ac:spMk id="8" creationId="{C5C88D1B-E443-304C-B68D-0D9EA1D947A4}"/>
          </ac:spMkLst>
        </pc:spChg>
        <pc:spChg chg="mod">
          <ac:chgData name="Vista,Dimitra" userId="03e58970-ebe3-4bed-acc7-4a2b851fe940" providerId="ADAL" clId="{7168681F-0C88-8E4C-9665-4CF92B230E6E}" dt="2020-05-01T14:59:20.843" v="44756" actId="1076"/>
          <ac:spMkLst>
            <pc:docMk/>
            <pc:sldMk cId="1383285274" sldId="475"/>
            <ac:spMk id="11" creationId="{12342C62-CCAE-2441-8083-9C0E104E2AB1}"/>
          </ac:spMkLst>
        </pc:spChg>
        <pc:spChg chg="mod">
          <ac:chgData name="Vista,Dimitra" userId="03e58970-ebe3-4bed-acc7-4a2b851fe940" providerId="ADAL" clId="{7168681F-0C88-8E4C-9665-4CF92B230E6E}" dt="2020-05-01T14:49:56.461" v="44644" actId="20577"/>
          <ac:spMkLst>
            <pc:docMk/>
            <pc:sldMk cId="1383285274" sldId="475"/>
            <ac:spMk id="14" creationId="{65C47D5B-141A-9F49-B277-D39AE2CE7420}"/>
          </ac:spMkLst>
        </pc:spChg>
        <pc:graphicFrameChg chg="mod">
          <ac:chgData name="Vista,Dimitra" userId="03e58970-ebe3-4bed-acc7-4a2b851fe940" providerId="ADAL" clId="{7168681F-0C88-8E4C-9665-4CF92B230E6E}" dt="2020-05-01T14:59:20.843" v="44756" actId="1076"/>
          <ac:graphicFrameMkLst>
            <pc:docMk/>
            <pc:sldMk cId="1383285274" sldId="475"/>
            <ac:graphicFrameMk id="4" creationId="{730486D9-69F3-3F4B-82E0-0A19C0D42CAE}"/>
          </ac:graphicFrameMkLst>
        </pc:graphicFrameChg>
        <pc:cxnChg chg="add del">
          <ac:chgData name="Vista,Dimitra" userId="03e58970-ebe3-4bed-acc7-4a2b851fe940" providerId="ADAL" clId="{7168681F-0C88-8E4C-9665-4CF92B230E6E}" dt="2020-05-01T14:59:20.432" v="44754"/>
          <ac:cxnSpMkLst>
            <pc:docMk/>
            <pc:sldMk cId="1383285274" sldId="475"/>
            <ac:cxnSpMk id="5" creationId="{C089F366-ACD0-F247-BEF6-E47C812CD7D1}"/>
          </ac:cxnSpMkLst>
        </pc:cxnChg>
        <pc:cxnChg chg="mod">
          <ac:chgData name="Vista,Dimitra" userId="03e58970-ebe3-4bed-acc7-4a2b851fe940" providerId="ADAL" clId="{7168681F-0C88-8E4C-9665-4CF92B230E6E}" dt="2020-05-01T15:05:12.816" v="45050" actId="1035"/>
          <ac:cxnSpMkLst>
            <pc:docMk/>
            <pc:sldMk cId="1383285274" sldId="475"/>
            <ac:cxnSpMk id="6" creationId="{701A1106-B4DE-C34D-BF77-0C0FEEC34BE4}"/>
          </ac:cxnSpMkLst>
        </pc:cxnChg>
      </pc:sldChg>
      <pc:sldChg chg="addSp delSp modSp add ord">
        <pc:chgData name="Vista,Dimitra" userId="03e58970-ebe3-4bed-acc7-4a2b851fe940" providerId="ADAL" clId="{7168681F-0C88-8E4C-9665-4CF92B230E6E}" dt="2020-05-01T14:48:51.349" v="44620" actId="2711"/>
        <pc:sldMkLst>
          <pc:docMk/>
          <pc:sldMk cId="3476198684" sldId="476"/>
        </pc:sldMkLst>
        <pc:spChg chg="mod">
          <ac:chgData name="Vista,Dimitra" userId="03e58970-ebe3-4bed-acc7-4a2b851fe940" providerId="ADAL" clId="{7168681F-0C88-8E4C-9665-4CF92B230E6E}" dt="2020-05-01T14:47:14.706" v="44528" actId="20577"/>
          <ac:spMkLst>
            <pc:docMk/>
            <pc:sldMk cId="3476198684" sldId="476"/>
            <ac:spMk id="2" creationId="{1E0EEF4F-5399-D64B-9257-4419599B5C1E}"/>
          </ac:spMkLst>
        </pc:spChg>
        <pc:spChg chg="mod">
          <ac:chgData name="Vista,Dimitra" userId="03e58970-ebe3-4bed-acc7-4a2b851fe940" providerId="ADAL" clId="{7168681F-0C88-8E4C-9665-4CF92B230E6E}" dt="2020-04-28T04:17:06.465" v="34791" actId="1076"/>
          <ac:spMkLst>
            <pc:docMk/>
            <pc:sldMk cId="3476198684" sldId="476"/>
            <ac:spMk id="3" creationId="{4174EF0A-3390-DC4C-A2ED-80BC982C4959}"/>
          </ac:spMkLst>
        </pc:spChg>
        <pc:spChg chg="mod">
          <ac:chgData name="Vista,Dimitra" userId="03e58970-ebe3-4bed-acc7-4a2b851fe940" providerId="ADAL" clId="{7168681F-0C88-8E4C-9665-4CF92B230E6E}" dt="2020-05-01T14:38:31.977" v="44327" actId="20577"/>
          <ac:spMkLst>
            <pc:docMk/>
            <pc:sldMk cId="3476198684" sldId="476"/>
            <ac:spMk id="7" creationId="{86D44356-B1A6-F34E-9EFE-47F206427BB4}"/>
          </ac:spMkLst>
        </pc:spChg>
        <pc:spChg chg="add del mod">
          <ac:chgData name="Vista,Dimitra" userId="03e58970-ebe3-4bed-acc7-4a2b851fe940" providerId="ADAL" clId="{7168681F-0C88-8E4C-9665-4CF92B230E6E}" dt="2020-05-01T14:48:51.349" v="44620" actId="2711"/>
          <ac:spMkLst>
            <pc:docMk/>
            <pc:sldMk cId="3476198684" sldId="476"/>
            <ac:spMk id="8" creationId="{C5C88D1B-E443-304C-B68D-0D9EA1D947A4}"/>
          </ac:spMkLst>
        </pc:spChg>
        <pc:spChg chg="del mod">
          <ac:chgData name="Vista,Dimitra" userId="03e58970-ebe3-4bed-acc7-4a2b851fe940" providerId="ADAL" clId="{7168681F-0C88-8E4C-9665-4CF92B230E6E}" dt="2020-04-28T04:13:49.409" v="34610"/>
          <ac:spMkLst>
            <pc:docMk/>
            <pc:sldMk cId="3476198684" sldId="476"/>
            <ac:spMk id="11" creationId="{12342C62-CCAE-2441-8083-9C0E104E2AB1}"/>
          </ac:spMkLst>
        </pc:spChg>
        <pc:spChg chg="mod">
          <ac:chgData name="Vista,Dimitra" userId="03e58970-ebe3-4bed-acc7-4a2b851fe940" providerId="ADAL" clId="{7168681F-0C88-8E4C-9665-4CF92B230E6E}" dt="2020-05-01T14:42:26.960" v="44411" actId="1076"/>
          <ac:spMkLst>
            <pc:docMk/>
            <pc:sldMk cId="3476198684" sldId="476"/>
            <ac:spMk id="14" creationId="{BDC6C408-E0C9-5349-B982-154B14E4B53C}"/>
          </ac:spMkLst>
        </pc:spChg>
        <pc:spChg chg="mod">
          <ac:chgData name="Vista,Dimitra" userId="03e58970-ebe3-4bed-acc7-4a2b851fe940" providerId="ADAL" clId="{7168681F-0C88-8E4C-9665-4CF92B230E6E}" dt="2020-04-28T04:17:06.465" v="34791" actId="1076"/>
          <ac:spMkLst>
            <pc:docMk/>
            <pc:sldMk cId="3476198684" sldId="476"/>
            <ac:spMk id="15" creationId="{94A4779C-8FEF-9E49-89BD-66EE1ED10120}"/>
          </ac:spMkLst>
        </pc:spChg>
        <pc:spChg chg="mod">
          <ac:chgData name="Vista,Dimitra" userId="03e58970-ebe3-4bed-acc7-4a2b851fe940" providerId="ADAL" clId="{7168681F-0C88-8E4C-9665-4CF92B230E6E}" dt="2020-04-28T04:17:06.465" v="34791" actId="1076"/>
          <ac:spMkLst>
            <pc:docMk/>
            <pc:sldMk cId="3476198684" sldId="476"/>
            <ac:spMk id="16" creationId="{861A8A97-8868-7045-B53E-FF385B300B2C}"/>
          </ac:spMkLst>
        </pc:spChg>
        <pc:spChg chg="mod">
          <ac:chgData name="Vista,Dimitra" userId="03e58970-ebe3-4bed-acc7-4a2b851fe940" providerId="ADAL" clId="{7168681F-0C88-8E4C-9665-4CF92B230E6E}" dt="2020-05-01T14:42:29.957" v="44412" actId="1076"/>
          <ac:spMkLst>
            <pc:docMk/>
            <pc:sldMk cId="3476198684" sldId="476"/>
            <ac:spMk id="19" creationId="{2B75B631-E480-DA4E-985F-3DC12801BB62}"/>
          </ac:spMkLst>
        </pc:spChg>
        <pc:spChg chg="add del mod">
          <ac:chgData name="Vista,Dimitra" userId="03e58970-ebe3-4bed-acc7-4a2b851fe940" providerId="ADAL" clId="{7168681F-0C88-8E4C-9665-4CF92B230E6E}" dt="2020-04-28T04:18:15.967" v="34812"/>
          <ac:spMkLst>
            <pc:docMk/>
            <pc:sldMk cId="3476198684" sldId="476"/>
            <ac:spMk id="20" creationId="{59C1121B-57D6-504E-AE5E-F587E88E7C2D}"/>
          </ac:spMkLst>
        </pc:spChg>
        <pc:graphicFrameChg chg="mod modGraphic">
          <ac:chgData name="Vista,Dimitra" userId="03e58970-ebe3-4bed-acc7-4a2b851fe940" providerId="ADAL" clId="{7168681F-0C88-8E4C-9665-4CF92B230E6E}" dt="2020-04-28T04:17:06.465" v="34791" actId="1076"/>
          <ac:graphicFrameMkLst>
            <pc:docMk/>
            <pc:sldMk cId="3476198684" sldId="476"/>
            <ac:graphicFrameMk id="4" creationId="{730486D9-69F3-3F4B-82E0-0A19C0D42CAE}"/>
          </ac:graphicFrameMkLst>
        </pc:graphicFrameChg>
        <pc:cxnChg chg="mod">
          <ac:chgData name="Vista,Dimitra" userId="03e58970-ebe3-4bed-acc7-4a2b851fe940" providerId="ADAL" clId="{7168681F-0C88-8E4C-9665-4CF92B230E6E}" dt="2020-04-28T04:18:13.462" v="34810" actId="14100"/>
          <ac:cxnSpMkLst>
            <pc:docMk/>
            <pc:sldMk cId="3476198684" sldId="476"/>
            <ac:cxnSpMk id="5" creationId="{C089F366-ACD0-F247-BEF6-E47C812CD7D1}"/>
          </ac:cxnSpMkLst>
        </pc:cxnChg>
        <pc:cxnChg chg="del mod">
          <ac:chgData name="Vista,Dimitra" userId="03e58970-ebe3-4bed-acc7-4a2b851fe940" providerId="ADAL" clId="{7168681F-0C88-8E4C-9665-4CF92B230E6E}" dt="2020-04-28T04:16:03.985" v="34776"/>
          <ac:cxnSpMkLst>
            <pc:docMk/>
            <pc:sldMk cId="3476198684" sldId="476"/>
            <ac:cxnSpMk id="6" creationId="{701A1106-B4DE-C34D-BF77-0C0FEEC34BE4}"/>
          </ac:cxnSpMkLst>
        </pc:cxnChg>
        <pc:cxnChg chg="mod">
          <ac:chgData name="Vista,Dimitra" userId="03e58970-ebe3-4bed-acc7-4a2b851fe940" providerId="ADAL" clId="{7168681F-0C88-8E4C-9665-4CF92B230E6E}" dt="2020-05-01T14:42:23.143" v="44410" actId="1076"/>
          <ac:cxnSpMkLst>
            <pc:docMk/>
            <pc:sldMk cId="3476198684" sldId="476"/>
            <ac:cxnSpMk id="17" creationId="{BD5F7963-02BB-0A42-B593-85C2141DA126}"/>
          </ac:cxnSpMkLst>
        </pc:cxnChg>
        <pc:cxnChg chg="mod">
          <ac:chgData name="Vista,Dimitra" userId="03e58970-ebe3-4bed-acc7-4a2b851fe940" providerId="ADAL" clId="{7168681F-0C88-8E4C-9665-4CF92B230E6E}" dt="2020-05-01T14:42:21.118" v="44409" actId="1076"/>
          <ac:cxnSpMkLst>
            <pc:docMk/>
            <pc:sldMk cId="3476198684" sldId="476"/>
            <ac:cxnSpMk id="18" creationId="{B1F0EE4E-FEF4-7046-8E21-851EAA603135}"/>
          </ac:cxnSpMkLst>
        </pc:cxnChg>
      </pc:sldChg>
      <pc:sldChg chg="addSp delSp modSp add">
        <pc:chgData name="Vista,Dimitra" userId="03e58970-ebe3-4bed-acc7-4a2b851fe940" providerId="ADAL" clId="{7168681F-0C88-8E4C-9665-4CF92B230E6E}" dt="2020-05-01T14:59:21.730" v="44760"/>
        <pc:sldMkLst>
          <pc:docMk/>
          <pc:sldMk cId="1537475860" sldId="477"/>
        </pc:sldMkLst>
        <pc:spChg chg="mod">
          <ac:chgData name="Vista,Dimitra" userId="03e58970-ebe3-4bed-acc7-4a2b851fe940" providerId="ADAL" clId="{7168681F-0C88-8E4C-9665-4CF92B230E6E}" dt="2020-05-01T14:59:21.487" v="44759" actId="20577"/>
          <ac:spMkLst>
            <pc:docMk/>
            <pc:sldMk cId="1537475860" sldId="477"/>
            <ac:spMk id="3" creationId="{C39D960B-F528-0C43-9BE9-ECA10A588D3C}"/>
          </ac:spMkLst>
        </pc:spChg>
        <pc:spChg chg="add del">
          <ac:chgData name="Vista,Dimitra" userId="03e58970-ebe3-4bed-acc7-4a2b851fe940" providerId="ADAL" clId="{7168681F-0C88-8E4C-9665-4CF92B230E6E}" dt="2020-05-01T14:59:21.730" v="44760"/>
          <ac:spMkLst>
            <pc:docMk/>
            <pc:sldMk cId="1537475860" sldId="477"/>
            <ac:spMk id="4" creationId="{9C593C65-DD8D-B74F-8476-9A5253DF2CFE}"/>
          </ac:spMkLst>
        </pc:spChg>
      </pc:sldChg>
      <pc:sldChg chg="addSp delSp modSp add">
        <pc:chgData name="Vista,Dimitra" userId="03e58970-ebe3-4bed-acc7-4a2b851fe940" providerId="ADAL" clId="{7168681F-0C88-8E4C-9665-4CF92B230E6E}" dt="2020-05-01T15:07:34.001" v="45060" actId="20577"/>
        <pc:sldMkLst>
          <pc:docMk/>
          <pc:sldMk cId="843964642" sldId="478"/>
        </pc:sldMkLst>
        <pc:spChg chg="mod">
          <ac:chgData name="Vista,Dimitra" userId="03e58970-ebe3-4bed-acc7-4a2b851fe940" providerId="ADAL" clId="{7168681F-0C88-8E4C-9665-4CF92B230E6E}" dt="2020-04-28T04:11:23.708" v="34517" actId="20577"/>
          <ac:spMkLst>
            <pc:docMk/>
            <pc:sldMk cId="843964642" sldId="478"/>
            <ac:spMk id="2" creationId="{14242A19-97BD-754A-B239-C206C886FE63}"/>
          </ac:spMkLst>
        </pc:spChg>
        <pc:spChg chg="mod">
          <ac:chgData name="Vista,Dimitra" userId="03e58970-ebe3-4bed-acc7-4a2b851fe940" providerId="ADAL" clId="{7168681F-0C88-8E4C-9665-4CF92B230E6E}" dt="2020-05-01T15:07:34.001" v="45060" actId="20577"/>
          <ac:spMkLst>
            <pc:docMk/>
            <pc:sldMk cId="843964642" sldId="478"/>
            <ac:spMk id="6" creationId="{B2C5B72D-626D-8249-A726-7A497AEB290B}"/>
          </ac:spMkLst>
        </pc:spChg>
        <pc:spChg chg="add mod">
          <ac:chgData name="Vista,Dimitra" userId="03e58970-ebe3-4bed-acc7-4a2b851fe940" providerId="ADAL" clId="{7168681F-0C88-8E4C-9665-4CF92B230E6E}" dt="2020-05-01T14:59:21.939" v="44761" actId="1076"/>
          <ac:spMkLst>
            <pc:docMk/>
            <pc:sldMk cId="843964642" sldId="478"/>
            <ac:spMk id="10" creationId="{0BF806A6-900B-6C49-92CF-86D79A051F61}"/>
          </ac:spMkLst>
        </pc:spChg>
        <pc:spChg chg="mod">
          <ac:chgData name="Vista,Dimitra" userId="03e58970-ebe3-4bed-acc7-4a2b851fe940" providerId="ADAL" clId="{7168681F-0C88-8E4C-9665-4CF92B230E6E}" dt="2020-05-01T15:03:29.695" v="44906" actId="20577"/>
          <ac:spMkLst>
            <pc:docMk/>
            <pc:sldMk cId="843964642" sldId="478"/>
            <ac:spMk id="12" creationId="{EBFAAA96-8606-3B47-B97A-CD003E067CE7}"/>
          </ac:spMkLst>
        </pc:spChg>
        <pc:spChg chg="add mod">
          <ac:chgData name="Vista,Dimitra" userId="03e58970-ebe3-4bed-acc7-4a2b851fe940" providerId="ADAL" clId="{7168681F-0C88-8E4C-9665-4CF92B230E6E}" dt="2020-05-01T15:03:56.868" v="44929" actId="14100"/>
          <ac:spMkLst>
            <pc:docMk/>
            <pc:sldMk cId="843964642" sldId="478"/>
            <ac:spMk id="13" creationId="{3ECF5BC6-7D7B-874A-943B-F89B73735591}"/>
          </ac:spMkLst>
        </pc:spChg>
        <pc:spChg chg="add mod">
          <ac:chgData name="Vista,Dimitra" userId="03e58970-ebe3-4bed-acc7-4a2b851fe940" providerId="ADAL" clId="{7168681F-0C88-8E4C-9665-4CF92B230E6E}" dt="2020-05-01T15:06:45.225" v="45056" actId="207"/>
          <ac:spMkLst>
            <pc:docMk/>
            <pc:sldMk cId="843964642" sldId="478"/>
            <ac:spMk id="14" creationId="{647E66C2-A2DF-CA45-9744-062FB283067D}"/>
          </ac:spMkLst>
        </pc:spChg>
        <pc:spChg chg="mod">
          <ac:chgData name="Vista,Dimitra" userId="03e58970-ebe3-4bed-acc7-4a2b851fe940" providerId="ADAL" clId="{7168681F-0C88-8E4C-9665-4CF92B230E6E}" dt="2020-05-01T15:06:39.622" v="45055" actId="207"/>
          <ac:spMkLst>
            <pc:docMk/>
            <pc:sldMk cId="843964642" sldId="478"/>
            <ac:spMk id="22" creationId="{6BED3DB0-321D-234B-B572-3A71A87B663C}"/>
          </ac:spMkLst>
        </pc:spChg>
        <pc:graphicFrameChg chg="mod modGraphic">
          <ac:chgData name="Vista,Dimitra" userId="03e58970-ebe3-4bed-acc7-4a2b851fe940" providerId="ADAL" clId="{7168681F-0C88-8E4C-9665-4CF92B230E6E}" dt="2020-05-01T15:03:45.774" v="44926" actId="20577"/>
          <ac:graphicFrameMkLst>
            <pc:docMk/>
            <pc:sldMk cId="843964642" sldId="478"/>
            <ac:graphicFrameMk id="4" creationId="{0C2CA97F-FE80-0242-BAB9-35FA1A386047}"/>
          </ac:graphicFrameMkLst>
        </pc:graphicFrameChg>
        <pc:cxnChg chg="mod">
          <ac:chgData name="Vista,Dimitra" userId="03e58970-ebe3-4bed-acc7-4a2b851fe940" providerId="ADAL" clId="{7168681F-0C88-8E4C-9665-4CF92B230E6E}" dt="2020-05-01T15:05:49.262" v="45051" actId="692"/>
          <ac:cxnSpMkLst>
            <pc:docMk/>
            <pc:sldMk cId="843964642" sldId="478"/>
            <ac:cxnSpMk id="5" creationId="{D453F875-E21D-4D48-80FE-9BC2834B73A3}"/>
          </ac:cxnSpMkLst>
        </pc:cxnChg>
        <pc:cxnChg chg="mod">
          <ac:chgData name="Vista,Dimitra" userId="03e58970-ebe3-4bed-acc7-4a2b851fe940" providerId="ADAL" clId="{7168681F-0C88-8E4C-9665-4CF92B230E6E}" dt="2020-05-01T15:05:54.235" v="45052" actId="692"/>
          <ac:cxnSpMkLst>
            <pc:docMk/>
            <pc:sldMk cId="843964642" sldId="478"/>
            <ac:cxnSpMk id="11" creationId="{7928E5F0-088E-4A41-B3B0-F265C71C2080}"/>
          </ac:cxnSpMkLst>
        </pc:cxnChg>
        <pc:cxnChg chg="del mod">
          <ac:chgData name="Vista,Dimitra" userId="03e58970-ebe3-4bed-acc7-4a2b851fe940" providerId="ADAL" clId="{7168681F-0C88-8E4C-9665-4CF92B230E6E}" dt="2020-04-28T04:11:48.521" v="34520"/>
          <ac:cxnSpMkLst>
            <pc:docMk/>
            <pc:sldMk cId="843964642" sldId="478"/>
            <ac:cxnSpMk id="23" creationId="{B4629F62-6C66-8F47-8F14-1F38376E80BE}"/>
          </ac:cxnSpMkLst>
        </pc:cxnChg>
      </pc:sldChg>
      <pc:sldChg chg="modSp">
        <pc:chgData name="Vista,Dimitra" userId="03e58970-ebe3-4bed-acc7-4a2b851fe940" providerId="ADAL" clId="{7168681F-0C88-8E4C-9665-4CF92B230E6E}" dt="2020-05-01T01:39:55.107" v="43618" actId="20577"/>
        <pc:sldMkLst>
          <pc:docMk/>
          <pc:sldMk cId="3460520051" sldId="643"/>
        </pc:sldMkLst>
        <pc:spChg chg="mod">
          <ac:chgData name="Vista,Dimitra" userId="03e58970-ebe3-4bed-acc7-4a2b851fe940" providerId="ADAL" clId="{7168681F-0C88-8E4C-9665-4CF92B230E6E}" dt="2020-05-01T01:39:55.107" v="43618" actId="20577"/>
          <ac:spMkLst>
            <pc:docMk/>
            <pc:sldMk cId="3460520051" sldId="643"/>
            <ac:spMk id="3" creationId="{C27EB444-752D-1647-9711-7BC4B00AF81E}"/>
          </ac:spMkLst>
        </pc:spChg>
      </pc:sldChg>
      <pc:sldChg chg="modSp ord">
        <pc:chgData name="Vista,Dimitra" userId="03e58970-ebe3-4bed-acc7-4a2b851fe940" providerId="ADAL" clId="{7168681F-0C88-8E4C-9665-4CF92B230E6E}" dt="2020-04-28T06:52:35.374" v="39671"/>
        <pc:sldMkLst>
          <pc:docMk/>
          <pc:sldMk cId="3009839200" sldId="688"/>
        </pc:sldMkLst>
        <pc:spChg chg="mod">
          <ac:chgData name="Vista,Dimitra" userId="03e58970-ebe3-4bed-acc7-4a2b851fe940" providerId="ADAL" clId="{7168681F-0C88-8E4C-9665-4CF92B230E6E}" dt="2020-04-19T00:31:02.777" v="9" actId="20577"/>
          <ac:spMkLst>
            <pc:docMk/>
            <pc:sldMk cId="3009839200" sldId="688"/>
            <ac:spMk id="3" creationId="{5BD85BDA-F7E1-D04F-8909-0BC60EC4AFCF}"/>
          </ac:spMkLst>
        </pc:spChg>
      </pc:sldChg>
      <pc:sldChg chg="addSp delSp modSp">
        <pc:chgData name="Vista,Dimitra" userId="03e58970-ebe3-4bed-acc7-4a2b851fe940" providerId="ADAL" clId="{7168681F-0C88-8E4C-9665-4CF92B230E6E}" dt="2020-04-28T06:51:21.972" v="39511" actId="20577"/>
        <pc:sldMkLst>
          <pc:docMk/>
          <pc:sldMk cId="3763652869" sldId="696"/>
        </pc:sldMkLst>
        <pc:spChg chg="mod">
          <ac:chgData name="Vista,Dimitra" userId="03e58970-ebe3-4bed-acc7-4a2b851fe940" providerId="ADAL" clId="{7168681F-0C88-8E4C-9665-4CF92B230E6E}" dt="2020-04-28T06:51:21.972" v="39511" actId="20577"/>
          <ac:spMkLst>
            <pc:docMk/>
            <pc:sldMk cId="3763652869" sldId="696"/>
            <ac:spMk id="3" creationId="{8715CCAC-3375-C54E-B54C-387AB6ADC946}"/>
          </ac:spMkLst>
        </pc:spChg>
        <pc:spChg chg="del mod topLvl">
          <ac:chgData name="Vista,Dimitra" userId="03e58970-ebe3-4bed-acc7-4a2b851fe940" providerId="ADAL" clId="{7168681F-0C88-8E4C-9665-4CF92B230E6E}" dt="2020-04-19T07:19:56.327" v="4326"/>
          <ac:spMkLst>
            <pc:docMk/>
            <pc:sldMk cId="3763652869" sldId="696"/>
            <ac:spMk id="9" creationId="{F5156FDF-0074-5749-BF7B-BB2F8D9F38CC}"/>
          </ac:spMkLst>
        </pc:spChg>
        <pc:grpChg chg="add del">
          <ac:chgData name="Vista,Dimitra" userId="03e58970-ebe3-4bed-acc7-4a2b851fe940" providerId="ADAL" clId="{7168681F-0C88-8E4C-9665-4CF92B230E6E}" dt="2020-04-19T07:19:48.571" v="4325" actId="165"/>
          <ac:grpSpMkLst>
            <pc:docMk/>
            <pc:sldMk cId="3763652869" sldId="696"/>
            <ac:grpSpMk id="8" creationId="{22562BCA-6691-4C4F-94CB-3BA721707635}"/>
          </ac:grpSpMkLst>
        </pc:grpChg>
        <pc:picChg chg="del">
          <ac:chgData name="Vista,Dimitra" userId="03e58970-ebe3-4bed-acc7-4a2b851fe940" providerId="ADAL" clId="{7168681F-0C88-8E4C-9665-4CF92B230E6E}" dt="2020-04-19T07:19:57.806" v="4327"/>
          <ac:picMkLst>
            <pc:docMk/>
            <pc:sldMk cId="3763652869" sldId="696"/>
            <ac:picMk id="7" creationId="{AEC1E5CD-D3E6-0D4C-B0D9-70A6990A7F22}"/>
          </ac:picMkLst>
        </pc:picChg>
        <pc:picChg chg="mod topLvl modCrop">
          <ac:chgData name="Vista,Dimitra" userId="03e58970-ebe3-4bed-acc7-4a2b851fe940" providerId="ADAL" clId="{7168681F-0C88-8E4C-9665-4CF92B230E6E}" dt="2020-04-19T07:20:19.395" v="4331" actId="1076"/>
          <ac:picMkLst>
            <pc:docMk/>
            <pc:sldMk cId="3763652869" sldId="696"/>
            <ac:picMk id="10" creationId="{800F771A-2EDF-8448-8BD8-F63ADA81FBD2}"/>
          </ac:picMkLst>
        </pc:picChg>
      </pc:sldChg>
      <pc:sldChg chg="addSp delSp modSp add del ord">
        <pc:chgData name="Vista,Dimitra" userId="03e58970-ebe3-4bed-acc7-4a2b851fe940" providerId="ADAL" clId="{7168681F-0C88-8E4C-9665-4CF92B230E6E}" dt="2020-04-22T06:37:54.219" v="9350" actId="2696"/>
        <pc:sldMkLst>
          <pc:docMk/>
          <pc:sldMk cId="2669147000" sldId="699"/>
        </pc:sldMkLst>
        <pc:spChg chg="mod">
          <ac:chgData name="Vista,Dimitra" userId="03e58970-ebe3-4bed-acc7-4a2b851fe940" providerId="ADAL" clId="{7168681F-0C88-8E4C-9665-4CF92B230E6E}" dt="2020-04-22T06:04:44.951" v="8620" actId="20577"/>
          <ac:spMkLst>
            <pc:docMk/>
            <pc:sldMk cId="2669147000" sldId="699"/>
            <ac:spMk id="2" creationId="{956DC997-BE7E-0E4F-BC78-6B4193E878CA}"/>
          </ac:spMkLst>
        </pc:spChg>
        <pc:spChg chg="mod">
          <ac:chgData name="Vista,Dimitra" userId="03e58970-ebe3-4bed-acc7-4a2b851fe940" providerId="ADAL" clId="{7168681F-0C88-8E4C-9665-4CF92B230E6E}" dt="2020-04-19T00:35:31.302" v="76" actId="1076"/>
          <ac:spMkLst>
            <pc:docMk/>
            <pc:sldMk cId="2669147000" sldId="699"/>
            <ac:spMk id="4" creationId="{A1BB888E-64AB-BA43-BA0C-84B3E22C3418}"/>
          </ac:spMkLst>
        </pc:spChg>
        <pc:spChg chg="add del mod">
          <ac:chgData name="Vista,Dimitra" userId="03e58970-ebe3-4bed-acc7-4a2b851fe940" providerId="ADAL" clId="{7168681F-0C88-8E4C-9665-4CF92B230E6E}" dt="2020-04-22T06:16:14.237" v="8805" actId="20577"/>
          <ac:spMkLst>
            <pc:docMk/>
            <pc:sldMk cId="2669147000" sldId="699"/>
            <ac:spMk id="6" creationId="{05CBC46A-3868-AC4B-9C14-6F357509487F}"/>
          </ac:spMkLst>
        </pc:spChg>
        <pc:spChg chg="add mod">
          <ac:chgData name="Vista,Dimitra" userId="03e58970-ebe3-4bed-acc7-4a2b851fe940" providerId="ADAL" clId="{7168681F-0C88-8E4C-9665-4CF92B230E6E}" dt="2020-04-22T06:05:30.491" v="8626" actId="167"/>
          <ac:spMkLst>
            <pc:docMk/>
            <pc:sldMk cId="2669147000" sldId="699"/>
            <ac:spMk id="7" creationId="{8F282FFE-4E7C-FC45-AE54-4C00C4C5A7D3}"/>
          </ac:spMkLst>
        </pc:spChg>
        <pc:spChg chg="del">
          <ac:chgData name="Vista,Dimitra" userId="03e58970-ebe3-4bed-acc7-4a2b851fe940" providerId="ADAL" clId="{7168681F-0C88-8E4C-9665-4CF92B230E6E}" dt="2020-04-19T07:16:03.457" v="4278"/>
          <ac:spMkLst>
            <pc:docMk/>
            <pc:sldMk cId="2669147000" sldId="699"/>
            <ac:spMk id="8" creationId="{8F38B56E-B4B7-C94C-B105-FC856907D841}"/>
          </ac:spMkLst>
        </pc:spChg>
        <pc:spChg chg="del">
          <ac:chgData name="Vista,Dimitra" userId="03e58970-ebe3-4bed-acc7-4a2b851fe940" providerId="ADAL" clId="{7168681F-0C88-8E4C-9665-4CF92B230E6E}" dt="2020-04-19T07:16:05.866" v="4279"/>
          <ac:spMkLst>
            <pc:docMk/>
            <pc:sldMk cId="2669147000" sldId="699"/>
            <ac:spMk id="9" creationId="{6BE2F707-C132-C044-B973-F3DE7FE8E89B}"/>
          </ac:spMkLst>
        </pc:spChg>
        <pc:spChg chg="del mod">
          <ac:chgData name="Vista,Dimitra" userId="03e58970-ebe3-4bed-acc7-4a2b851fe940" providerId="ADAL" clId="{7168681F-0C88-8E4C-9665-4CF92B230E6E}" dt="2020-04-22T06:05:20.677" v="8624"/>
          <ac:spMkLst>
            <pc:docMk/>
            <pc:sldMk cId="2669147000" sldId="699"/>
            <ac:spMk id="10" creationId="{CC5127B0-452E-8D4C-8944-2851A66937C1}"/>
          </ac:spMkLst>
        </pc:spChg>
        <pc:picChg chg="del">
          <ac:chgData name="Vista,Dimitra" userId="03e58970-ebe3-4bed-acc7-4a2b851fe940" providerId="ADAL" clId="{7168681F-0C88-8E4C-9665-4CF92B230E6E}" dt="2020-04-19T00:35:21.557" v="74"/>
          <ac:picMkLst>
            <pc:docMk/>
            <pc:sldMk cId="2669147000" sldId="699"/>
            <ac:picMk id="7" creationId="{8CCA51B6-E5F6-4043-B84E-C39370829BA5}"/>
          </ac:picMkLst>
        </pc:picChg>
      </pc:sldChg>
      <pc:sldChg chg="del">
        <pc:chgData name="Vista,Dimitra" userId="03e58970-ebe3-4bed-acc7-4a2b851fe940" providerId="ADAL" clId="{7168681F-0C88-8E4C-9665-4CF92B230E6E}" dt="2020-04-19T07:20:39.448" v="4335" actId="2696"/>
        <pc:sldMkLst>
          <pc:docMk/>
          <pc:sldMk cId="1326202815" sldId="700"/>
        </pc:sldMkLst>
      </pc:sldChg>
      <pc:sldChg chg="addSp delSp modSp">
        <pc:chgData name="Vista,Dimitra" userId="03e58970-ebe3-4bed-acc7-4a2b851fe940" providerId="ADAL" clId="{7168681F-0C88-8E4C-9665-4CF92B230E6E}" dt="2020-04-27T07:57:27.158" v="25504" actId="14100"/>
        <pc:sldMkLst>
          <pc:docMk/>
          <pc:sldMk cId="4217285924" sldId="854"/>
        </pc:sldMkLst>
        <pc:spChg chg="mod">
          <ac:chgData name="Vista,Dimitra" userId="03e58970-ebe3-4bed-acc7-4a2b851fe940" providerId="ADAL" clId="{7168681F-0C88-8E4C-9665-4CF92B230E6E}" dt="2020-04-19T06:23:42.623" v="2708" actId="1076"/>
          <ac:spMkLst>
            <pc:docMk/>
            <pc:sldMk cId="4217285924" sldId="854"/>
            <ac:spMk id="2" creationId="{C5AC6B93-A671-C246-A2E8-909E5C4B09F1}"/>
          </ac:spMkLst>
        </pc:spChg>
        <pc:spChg chg="mod">
          <ac:chgData name="Vista,Dimitra" userId="03e58970-ebe3-4bed-acc7-4a2b851fe940" providerId="ADAL" clId="{7168681F-0C88-8E4C-9665-4CF92B230E6E}" dt="2020-04-19T06:23:42.623" v="2708" actId="1076"/>
          <ac:spMkLst>
            <pc:docMk/>
            <pc:sldMk cId="4217285924" sldId="854"/>
            <ac:spMk id="3" creationId="{6949652D-6D4E-AC4E-BA07-07B05534FFF5}"/>
          </ac:spMkLst>
        </pc:spChg>
        <pc:spChg chg="add mod">
          <ac:chgData name="Vista,Dimitra" userId="03e58970-ebe3-4bed-acc7-4a2b851fe940" providerId="ADAL" clId="{7168681F-0C88-8E4C-9665-4CF92B230E6E}" dt="2020-04-22T03:26:11.014" v="5952" actId="20577"/>
          <ac:spMkLst>
            <pc:docMk/>
            <pc:sldMk cId="4217285924" sldId="854"/>
            <ac:spMk id="8" creationId="{F8A591FA-8878-FB4B-8046-CB1B2CAC20A0}"/>
          </ac:spMkLst>
        </pc:spChg>
        <pc:spChg chg="add mod">
          <ac:chgData name="Vista,Dimitra" userId="03e58970-ebe3-4bed-acc7-4a2b851fe940" providerId="ADAL" clId="{7168681F-0C88-8E4C-9665-4CF92B230E6E}" dt="2020-04-19T06:23:42.623" v="2708" actId="1076"/>
          <ac:spMkLst>
            <pc:docMk/>
            <pc:sldMk cId="4217285924" sldId="854"/>
            <ac:spMk id="9" creationId="{14B515C4-6D3F-1E45-B0BD-C1258877C5AA}"/>
          </ac:spMkLst>
        </pc:spChg>
        <pc:picChg chg="add mod">
          <ac:chgData name="Vista,Dimitra" userId="03e58970-ebe3-4bed-acc7-4a2b851fe940" providerId="ADAL" clId="{7168681F-0C88-8E4C-9665-4CF92B230E6E}" dt="2020-04-19T06:23:42.623" v="2708" actId="1076"/>
          <ac:picMkLst>
            <pc:docMk/>
            <pc:sldMk cId="4217285924" sldId="854"/>
            <ac:picMk id="5" creationId="{40732011-906D-454D-904C-B6B88CA6B630}"/>
          </ac:picMkLst>
        </pc:picChg>
        <pc:picChg chg="add del mod">
          <ac:chgData name="Vista,Dimitra" userId="03e58970-ebe3-4bed-acc7-4a2b851fe940" providerId="ADAL" clId="{7168681F-0C88-8E4C-9665-4CF92B230E6E}" dt="2020-04-19T06:21:44.746" v="2665"/>
          <ac:picMkLst>
            <pc:docMk/>
            <pc:sldMk cId="4217285924" sldId="854"/>
            <ac:picMk id="6" creationId="{58B3446D-3A7E-6247-A4D1-7EE6B52B0B88}"/>
          </ac:picMkLst>
        </pc:picChg>
        <pc:picChg chg="add mod">
          <ac:chgData name="Vista,Dimitra" userId="03e58970-ebe3-4bed-acc7-4a2b851fe940" providerId="ADAL" clId="{7168681F-0C88-8E4C-9665-4CF92B230E6E}" dt="2020-04-19T06:23:42.623" v="2708" actId="1076"/>
          <ac:picMkLst>
            <pc:docMk/>
            <pc:sldMk cId="4217285924" sldId="854"/>
            <ac:picMk id="7" creationId="{199A2B3D-2225-A445-9E98-EA9C674F6085}"/>
          </ac:picMkLst>
        </pc:picChg>
        <pc:picChg chg="add mod">
          <ac:chgData name="Vista,Dimitra" userId="03e58970-ebe3-4bed-acc7-4a2b851fe940" providerId="ADAL" clId="{7168681F-0C88-8E4C-9665-4CF92B230E6E}" dt="2020-04-27T07:57:27.158" v="25504" actId="14100"/>
          <ac:picMkLst>
            <pc:docMk/>
            <pc:sldMk cId="4217285924" sldId="854"/>
            <ac:picMk id="10" creationId="{BD7EB73F-43B9-1D43-A1E8-02ACD3D7E0E5}"/>
          </ac:picMkLst>
        </pc:picChg>
      </pc:sldChg>
      <pc:sldChg chg="del">
        <pc:chgData name="Vista,Dimitra" userId="03e58970-ebe3-4bed-acc7-4a2b851fe940" providerId="ADAL" clId="{7168681F-0C88-8E4C-9665-4CF92B230E6E}" dt="2020-04-19T07:16:39.302" v="4282" actId="2696"/>
        <pc:sldMkLst>
          <pc:docMk/>
          <pc:sldMk cId="2649758831" sldId="855"/>
        </pc:sldMkLst>
      </pc:sldChg>
      <pc:sldChg chg="del">
        <pc:chgData name="Vista,Dimitra" userId="03e58970-ebe3-4bed-acc7-4a2b851fe940" providerId="ADAL" clId="{7168681F-0C88-8E4C-9665-4CF92B230E6E}" dt="2020-04-19T07:16:39.279" v="4281" actId="2696"/>
        <pc:sldMkLst>
          <pc:docMk/>
          <pc:sldMk cId="2548893864" sldId="856"/>
        </pc:sldMkLst>
      </pc:sldChg>
      <pc:sldChg chg="del">
        <pc:chgData name="Vista,Dimitra" userId="03e58970-ebe3-4bed-acc7-4a2b851fe940" providerId="ADAL" clId="{7168681F-0C88-8E4C-9665-4CF92B230E6E}" dt="2020-04-19T07:16:39.333" v="4283" actId="2696"/>
        <pc:sldMkLst>
          <pc:docMk/>
          <pc:sldMk cId="1897558512" sldId="857"/>
        </pc:sldMkLst>
      </pc:sldChg>
      <pc:sldChg chg="del">
        <pc:chgData name="Vista,Dimitra" userId="03e58970-ebe3-4bed-acc7-4a2b851fe940" providerId="ADAL" clId="{7168681F-0C88-8E4C-9665-4CF92B230E6E}" dt="2020-04-19T07:16:39.362" v="4284" actId="2696"/>
        <pc:sldMkLst>
          <pc:docMk/>
          <pc:sldMk cId="113338818" sldId="860"/>
        </pc:sldMkLst>
      </pc:sldChg>
      <pc:sldChg chg="del">
        <pc:chgData name="Vista,Dimitra" userId="03e58970-ebe3-4bed-acc7-4a2b851fe940" providerId="ADAL" clId="{7168681F-0C88-8E4C-9665-4CF92B230E6E}" dt="2020-04-19T07:16:39.429" v="4286" actId="2696"/>
        <pc:sldMkLst>
          <pc:docMk/>
          <pc:sldMk cId="3525938406" sldId="861"/>
        </pc:sldMkLst>
      </pc:sldChg>
      <pc:sldChg chg="del">
        <pc:chgData name="Vista,Dimitra" userId="03e58970-ebe3-4bed-acc7-4a2b851fe940" providerId="ADAL" clId="{7168681F-0C88-8E4C-9665-4CF92B230E6E}" dt="2020-04-19T07:16:39.479" v="4288" actId="2696"/>
        <pc:sldMkLst>
          <pc:docMk/>
          <pc:sldMk cId="4286315195" sldId="862"/>
        </pc:sldMkLst>
      </pc:sldChg>
      <pc:sldChg chg="del">
        <pc:chgData name="Vista,Dimitra" userId="03e58970-ebe3-4bed-acc7-4a2b851fe940" providerId="ADAL" clId="{7168681F-0C88-8E4C-9665-4CF92B230E6E}" dt="2020-04-19T07:16:39.498" v="4289" actId="2696"/>
        <pc:sldMkLst>
          <pc:docMk/>
          <pc:sldMk cId="51367420" sldId="863"/>
        </pc:sldMkLst>
      </pc:sldChg>
      <pc:sldChg chg="del">
        <pc:chgData name="Vista,Dimitra" userId="03e58970-ebe3-4bed-acc7-4a2b851fe940" providerId="ADAL" clId="{7168681F-0C88-8E4C-9665-4CF92B230E6E}" dt="2020-04-19T07:16:39.522" v="4290" actId="2696"/>
        <pc:sldMkLst>
          <pc:docMk/>
          <pc:sldMk cId="602105142" sldId="864"/>
        </pc:sldMkLst>
      </pc:sldChg>
      <pc:sldChg chg="del">
        <pc:chgData name="Vista,Dimitra" userId="03e58970-ebe3-4bed-acc7-4a2b851fe940" providerId="ADAL" clId="{7168681F-0C88-8E4C-9665-4CF92B230E6E}" dt="2020-04-19T07:16:39.570" v="4292" actId="2696"/>
        <pc:sldMkLst>
          <pc:docMk/>
          <pc:sldMk cId="3503021846" sldId="866"/>
        </pc:sldMkLst>
      </pc:sldChg>
      <pc:sldChg chg="del">
        <pc:chgData name="Vista,Dimitra" userId="03e58970-ebe3-4bed-acc7-4a2b851fe940" providerId="ADAL" clId="{7168681F-0C88-8E4C-9665-4CF92B230E6E}" dt="2020-04-19T07:16:39.693" v="4300" actId="2696"/>
        <pc:sldMkLst>
          <pc:docMk/>
          <pc:sldMk cId="202971257" sldId="867"/>
        </pc:sldMkLst>
      </pc:sldChg>
      <pc:sldChg chg="del">
        <pc:chgData name="Vista,Dimitra" userId="03e58970-ebe3-4bed-acc7-4a2b851fe940" providerId="ADAL" clId="{7168681F-0C88-8E4C-9665-4CF92B230E6E}" dt="2020-04-19T07:16:39.776" v="4304" actId="2696"/>
        <pc:sldMkLst>
          <pc:docMk/>
          <pc:sldMk cId="243725473" sldId="868"/>
        </pc:sldMkLst>
      </pc:sldChg>
      <pc:sldChg chg="del">
        <pc:chgData name="Vista,Dimitra" userId="03e58970-ebe3-4bed-acc7-4a2b851fe940" providerId="ADAL" clId="{7168681F-0C88-8E4C-9665-4CF92B230E6E}" dt="2020-04-19T07:16:39.735" v="4302" actId="2696"/>
        <pc:sldMkLst>
          <pc:docMk/>
          <pc:sldMk cId="147275205" sldId="869"/>
        </pc:sldMkLst>
      </pc:sldChg>
      <pc:sldChg chg="del">
        <pc:chgData name="Vista,Dimitra" userId="03e58970-ebe3-4bed-acc7-4a2b851fe940" providerId="ADAL" clId="{7168681F-0C88-8E4C-9665-4CF92B230E6E}" dt="2020-04-19T07:16:39.713" v="4301" actId="2696"/>
        <pc:sldMkLst>
          <pc:docMk/>
          <pc:sldMk cId="1875410284" sldId="870"/>
        </pc:sldMkLst>
      </pc:sldChg>
      <pc:sldChg chg="del">
        <pc:chgData name="Vista,Dimitra" userId="03e58970-ebe3-4bed-acc7-4a2b851fe940" providerId="ADAL" clId="{7168681F-0C88-8E4C-9665-4CF92B230E6E}" dt="2020-04-19T07:16:39.616" v="4295" actId="2696"/>
        <pc:sldMkLst>
          <pc:docMk/>
          <pc:sldMk cId="3225601731" sldId="871"/>
        </pc:sldMkLst>
      </pc:sldChg>
      <pc:sldChg chg="del">
        <pc:chgData name="Vista,Dimitra" userId="03e58970-ebe3-4bed-acc7-4a2b851fe940" providerId="ADAL" clId="{7168681F-0C88-8E4C-9665-4CF92B230E6E}" dt="2020-04-19T07:16:39.678" v="4299" actId="2696"/>
        <pc:sldMkLst>
          <pc:docMk/>
          <pc:sldMk cId="3889561044" sldId="872"/>
        </pc:sldMkLst>
      </pc:sldChg>
      <pc:sldChg chg="del">
        <pc:chgData name="Vista,Dimitra" userId="03e58970-ebe3-4bed-acc7-4a2b851fe940" providerId="ADAL" clId="{7168681F-0C88-8E4C-9665-4CF92B230E6E}" dt="2020-04-19T07:16:39.665" v="4298" actId="2696"/>
        <pc:sldMkLst>
          <pc:docMk/>
          <pc:sldMk cId="667554820" sldId="873"/>
        </pc:sldMkLst>
      </pc:sldChg>
      <pc:sldChg chg="del">
        <pc:chgData name="Vista,Dimitra" userId="03e58970-ebe3-4bed-acc7-4a2b851fe940" providerId="ADAL" clId="{7168681F-0C88-8E4C-9665-4CF92B230E6E}" dt="2020-04-19T07:16:39.634" v="4296" actId="2696"/>
        <pc:sldMkLst>
          <pc:docMk/>
          <pc:sldMk cId="1882682282" sldId="874"/>
        </pc:sldMkLst>
      </pc:sldChg>
      <pc:sldChg chg="del">
        <pc:chgData name="Vista,Dimitra" userId="03e58970-ebe3-4bed-acc7-4a2b851fe940" providerId="ADAL" clId="{7168681F-0C88-8E4C-9665-4CF92B230E6E}" dt="2020-04-19T07:16:39.760" v="4303" actId="2696"/>
        <pc:sldMkLst>
          <pc:docMk/>
          <pc:sldMk cId="2890281557" sldId="875"/>
        </pc:sldMkLst>
      </pc:sldChg>
      <pc:sldChg chg="del">
        <pc:chgData name="Vista,Dimitra" userId="03e58970-ebe3-4bed-acc7-4a2b851fe940" providerId="ADAL" clId="{7168681F-0C88-8E4C-9665-4CF92B230E6E}" dt="2020-04-19T07:16:39.805" v="4305" actId="2696"/>
        <pc:sldMkLst>
          <pc:docMk/>
          <pc:sldMk cId="738332830" sldId="876"/>
        </pc:sldMkLst>
      </pc:sldChg>
      <pc:sldChg chg="del">
        <pc:chgData name="Vista,Dimitra" userId="03e58970-ebe3-4bed-acc7-4a2b851fe940" providerId="ADAL" clId="{7168681F-0C88-8E4C-9665-4CF92B230E6E}" dt="2020-04-19T07:16:39.255" v="4280" actId="2696"/>
        <pc:sldMkLst>
          <pc:docMk/>
          <pc:sldMk cId="3211254224" sldId="885"/>
        </pc:sldMkLst>
      </pc:sldChg>
      <pc:sldChg chg="del">
        <pc:chgData name="Vista,Dimitra" userId="03e58970-ebe3-4bed-acc7-4a2b851fe940" providerId="ADAL" clId="{7168681F-0C88-8E4C-9665-4CF92B230E6E}" dt="2020-04-19T07:16:39.396" v="4285" actId="2696"/>
        <pc:sldMkLst>
          <pc:docMk/>
          <pc:sldMk cId="2118398505" sldId="887"/>
        </pc:sldMkLst>
      </pc:sldChg>
      <pc:sldChg chg="del">
        <pc:chgData name="Vista,Dimitra" userId="03e58970-ebe3-4bed-acc7-4a2b851fe940" providerId="ADAL" clId="{7168681F-0C88-8E4C-9665-4CF92B230E6E}" dt="2020-04-19T07:16:39.453" v="4287" actId="2696"/>
        <pc:sldMkLst>
          <pc:docMk/>
          <pc:sldMk cId="320117171" sldId="888"/>
        </pc:sldMkLst>
      </pc:sldChg>
      <pc:sldChg chg="del">
        <pc:chgData name="Vista,Dimitra" userId="03e58970-ebe3-4bed-acc7-4a2b851fe940" providerId="ADAL" clId="{7168681F-0C88-8E4C-9665-4CF92B230E6E}" dt="2020-04-19T07:16:39.547" v="4291" actId="2696"/>
        <pc:sldMkLst>
          <pc:docMk/>
          <pc:sldMk cId="3679545792" sldId="889"/>
        </pc:sldMkLst>
      </pc:sldChg>
      <pc:sldChg chg="del">
        <pc:chgData name="Vista,Dimitra" userId="03e58970-ebe3-4bed-acc7-4a2b851fe940" providerId="ADAL" clId="{7168681F-0C88-8E4C-9665-4CF92B230E6E}" dt="2020-04-19T07:16:39.605" v="4294" actId="2696"/>
        <pc:sldMkLst>
          <pc:docMk/>
          <pc:sldMk cId="596941127" sldId="890"/>
        </pc:sldMkLst>
      </pc:sldChg>
      <pc:sldChg chg="del">
        <pc:chgData name="Vista,Dimitra" userId="03e58970-ebe3-4bed-acc7-4a2b851fe940" providerId="ADAL" clId="{7168681F-0C88-8E4C-9665-4CF92B230E6E}" dt="2020-04-19T07:16:39.648" v="4297" actId="2696"/>
        <pc:sldMkLst>
          <pc:docMk/>
          <pc:sldMk cId="1794017726" sldId="891"/>
        </pc:sldMkLst>
      </pc:sldChg>
      <pc:sldChg chg="del">
        <pc:chgData name="Vista,Dimitra" userId="03e58970-ebe3-4bed-acc7-4a2b851fe940" providerId="ADAL" clId="{7168681F-0C88-8E4C-9665-4CF92B230E6E}" dt="2020-04-19T07:16:39.846" v="4307" actId="2696"/>
        <pc:sldMkLst>
          <pc:docMk/>
          <pc:sldMk cId="3053037236" sldId="892"/>
        </pc:sldMkLst>
      </pc:sldChg>
      <pc:sldChg chg="del">
        <pc:chgData name="Vista,Dimitra" userId="03e58970-ebe3-4bed-acc7-4a2b851fe940" providerId="ADAL" clId="{7168681F-0C88-8E4C-9665-4CF92B230E6E}" dt="2020-04-19T07:16:39.826" v="4306" actId="2696"/>
        <pc:sldMkLst>
          <pc:docMk/>
          <pc:sldMk cId="2935934843" sldId="896"/>
        </pc:sldMkLst>
      </pc:sldChg>
      <pc:sldChg chg="del">
        <pc:chgData name="Vista,Dimitra" userId="03e58970-ebe3-4bed-acc7-4a2b851fe940" providerId="ADAL" clId="{7168681F-0C88-8E4C-9665-4CF92B230E6E}" dt="2020-04-19T07:16:39.869" v="4308" actId="2696"/>
        <pc:sldMkLst>
          <pc:docMk/>
          <pc:sldMk cId="2008343175" sldId="897"/>
        </pc:sldMkLst>
      </pc:sldChg>
      <pc:sldChg chg="del">
        <pc:chgData name="Vista,Dimitra" userId="03e58970-ebe3-4bed-acc7-4a2b851fe940" providerId="ADAL" clId="{7168681F-0C88-8E4C-9665-4CF92B230E6E}" dt="2020-04-19T07:16:39.889" v="4309" actId="2696"/>
        <pc:sldMkLst>
          <pc:docMk/>
          <pc:sldMk cId="2043512038" sldId="898"/>
        </pc:sldMkLst>
      </pc:sldChg>
      <pc:sldChg chg="del">
        <pc:chgData name="Vista,Dimitra" userId="03e58970-ebe3-4bed-acc7-4a2b851fe940" providerId="ADAL" clId="{7168681F-0C88-8E4C-9665-4CF92B230E6E}" dt="2020-04-19T07:16:39.911" v="4310" actId="2696"/>
        <pc:sldMkLst>
          <pc:docMk/>
          <pc:sldMk cId="2527561826" sldId="899"/>
        </pc:sldMkLst>
      </pc:sldChg>
      <pc:sldChg chg="del">
        <pc:chgData name="Vista,Dimitra" userId="03e58970-ebe3-4bed-acc7-4a2b851fe940" providerId="ADAL" clId="{7168681F-0C88-8E4C-9665-4CF92B230E6E}" dt="2020-04-19T07:16:39.927" v="4311" actId="2696"/>
        <pc:sldMkLst>
          <pc:docMk/>
          <pc:sldMk cId="3015130568" sldId="900"/>
        </pc:sldMkLst>
      </pc:sldChg>
      <pc:sldChg chg="del">
        <pc:chgData name="Vista,Dimitra" userId="03e58970-ebe3-4bed-acc7-4a2b851fe940" providerId="ADAL" clId="{7168681F-0C88-8E4C-9665-4CF92B230E6E}" dt="2020-04-19T07:16:39.954" v="4312" actId="2696"/>
        <pc:sldMkLst>
          <pc:docMk/>
          <pc:sldMk cId="2045869591" sldId="901"/>
        </pc:sldMkLst>
      </pc:sldChg>
      <pc:sldChg chg="del">
        <pc:chgData name="Vista,Dimitra" userId="03e58970-ebe3-4bed-acc7-4a2b851fe940" providerId="ADAL" clId="{7168681F-0C88-8E4C-9665-4CF92B230E6E}" dt="2020-04-19T07:16:39.988" v="4313" actId="2696"/>
        <pc:sldMkLst>
          <pc:docMk/>
          <pc:sldMk cId="124665811" sldId="902"/>
        </pc:sldMkLst>
      </pc:sldChg>
      <pc:sldChg chg="del">
        <pc:chgData name="Vista,Dimitra" userId="03e58970-ebe3-4bed-acc7-4a2b851fe940" providerId="ADAL" clId="{7168681F-0C88-8E4C-9665-4CF92B230E6E}" dt="2020-04-19T07:16:40.018" v="4314" actId="2696"/>
        <pc:sldMkLst>
          <pc:docMk/>
          <pc:sldMk cId="1647913246" sldId="903"/>
        </pc:sldMkLst>
      </pc:sldChg>
      <pc:sldChg chg="del">
        <pc:chgData name="Vista,Dimitra" userId="03e58970-ebe3-4bed-acc7-4a2b851fe940" providerId="ADAL" clId="{7168681F-0C88-8E4C-9665-4CF92B230E6E}" dt="2020-04-19T07:16:40.085" v="4317" actId="2696"/>
        <pc:sldMkLst>
          <pc:docMk/>
          <pc:sldMk cId="4080820676" sldId="904"/>
        </pc:sldMkLst>
      </pc:sldChg>
      <pc:sldChg chg="del">
        <pc:chgData name="Vista,Dimitra" userId="03e58970-ebe3-4bed-acc7-4a2b851fe940" providerId="ADAL" clId="{7168681F-0C88-8E4C-9665-4CF92B230E6E}" dt="2020-04-19T07:16:40.038" v="4315" actId="2696"/>
        <pc:sldMkLst>
          <pc:docMk/>
          <pc:sldMk cId="979265120" sldId="905"/>
        </pc:sldMkLst>
      </pc:sldChg>
      <pc:sldChg chg="del">
        <pc:chgData name="Vista,Dimitra" userId="03e58970-ebe3-4bed-acc7-4a2b851fe940" providerId="ADAL" clId="{7168681F-0C88-8E4C-9665-4CF92B230E6E}" dt="2020-04-19T07:16:40.111" v="4318" actId="2696"/>
        <pc:sldMkLst>
          <pc:docMk/>
          <pc:sldMk cId="2125567125" sldId="906"/>
        </pc:sldMkLst>
      </pc:sldChg>
      <pc:sldChg chg="del">
        <pc:chgData name="Vista,Dimitra" userId="03e58970-ebe3-4bed-acc7-4a2b851fe940" providerId="ADAL" clId="{7168681F-0C88-8E4C-9665-4CF92B230E6E}" dt="2020-04-19T07:16:40.058" v="4316" actId="2696"/>
        <pc:sldMkLst>
          <pc:docMk/>
          <pc:sldMk cId="2685985698" sldId="907"/>
        </pc:sldMkLst>
      </pc:sldChg>
      <pc:sldChg chg="del">
        <pc:chgData name="Vista,Dimitra" userId="03e58970-ebe3-4bed-acc7-4a2b851fe940" providerId="ADAL" clId="{7168681F-0C88-8E4C-9665-4CF92B230E6E}" dt="2020-04-19T07:16:40.126" v="4319" actId="2696"/>
        <pc:sldMkLst>
          <pc:docMk/>
          <pc:sldMk cId="2595539454" sldId="908"/>
        </pc:sldMkLst>
      </pc:sldChg>
      <pc:sldChg chg="del">
        <pc:chgData name="Vista,Dimitra" userId="03e58970-ebe3-4bed-acc7-4a2b851fe940" providerId="ADAL" clId="{7168681F-0C88-8E4C-9665-4CF92B230E6E}" dt="2020-04-19T07:16:39.593" v="4293" actId="2696"/>
        <pc:sldMkLst>
          <pc:docMk/>
          <pc:sldMk cId="3679919787" sldId="909"/>
        </pc:sldMkLst>
      </pc:sldChg>
      <pc:sldChg chg="addSp modSp add del">
        <pc:chgData name="Vista,Dimitra" userId="03e58970-ebe3-4bed-acc7-4a2b851fe940" providerId="ADAL" clId="{7168681F-0C88-8E4C-9665-4CF92B230E6E}" dt="2020-04-22T04:11:58.551" v="6558" actId="2696"/>
        <pc:sldMkLst>
          <pc:docMk/>
          <pc:sldMk cId="3458060588" sldId="910"/>
        </pc:sldMkLst>
        <pc:spChg chg="mod">
          <ac:chgData name="Vista,Dimitra" userId="03e58970-ebe3-4bed-acc7-4a2b851fe940" providerId="ADAL" clId="{7168681F-0C88-8E4C-9665-4CF92B230E6E}" dt="2020-04-19T00:31:53.740" v="25" actId="20577"/>
          <ac:spMkLst>
            <pc:docMk/>
            <pc:sldMk cId="3458060588" sldId="910"/>
            <ac:spMk id="2" creationId="{0B9C56FA-EC5B-A644-B152-797F57763E4B}"/>
          </ac:spMkLst>
        </pc:spChg>
        <pc:spChg chg="add mod">
          <ac:chgData name="Vista,Dimitra" userId="03e58970-ebe3-4bed-acc7-4a2b851fe940" providerId="ADAL" clId="{7168681F-0C88-8E4C-9665-4CF92B230E6E}" dt="2020-04-19T00:32:23.294" v="27" actId="1076"/>
          <ac:spMkLst>
            <pc:docMk/>
            <pc:sldMk cId="3458060588" sldId="910"/>
            <ac:spMk id="5" creationId="{2121D980-1F74-B741-9AD5-49EA8441121F}"/>
          </ac:spMkLst>
        </pc:spChg>
      </pc:sldChg>
      <pc:sldChg chg="modSp add">
        <pc:chgData name="Vista,Dimitra" userId="03e58970-ebe3-4bed-acc7-4a2b851fe940" providerId="ADAL" clId="{7168681F-0C88-8E4C-9665-4CF92B230E6E}" dt="2020-04-28T02:00:56.363" v="30455" actId="20577"/>
        <pc:sldMkLst>
          <pc:docMk/>
          <pc:sldMk cId="3719609502" sldId="911"/>
        </pc:sldMkLst>
        <pc:spChg chg="mod">
          <ac:chgData name="Vista,Dimitra" userId="03e58970-ebe3-4bed-acc7-4a2b851fe940" providerId="ADAL" clId="{7168681F-0C88-8E4C-9665-4CF92B230E6E}" dt="2020-04-28T02:00:56.363" v="30455" actId="20577"/>
          <ac:spMkLst>
            <pc:docMk/>
            <pc:sldMk cId="3719609502" sldId="911"/>
            <ac:spMk id="2" creationId="{D2C28D46-7EEE-134B-8FF1-A20364DAC2F7}"/>
          </ac:spMkLst>
        </pc:spChg>
        <pc:spChg chg="mod">
          <ac:chgData name="Vista,Dimitra" userId="03e58970-ebe3-4bed-acc7-4a2b851fe940" providerId="ADAL" clId="{7168681F-0C88-8E4C-9665-4CF92B230E6E}" dt="2020-04-28T01:59:33.043" v="30400" actId="20577"/>
          <ac:spMkLst>
            <pc:docMk/>
            <pc:sldMk cId="3719609502" sldId="911"/>
            <ac:spMk id="3" creationId="{5DF6DE95-29A7-5940-AA70-7016ED52156C}"/>
          </ac:spMkLst>
        </pc:spChg>
      </pc:sldChg>
      <pc:sldChg chg="addSp delSp modSp add">
        <pc:chgData name="Vista,Dimitra" userId="03e58970-ebe3-4bed-acc7-4a2b851fe940" providerId="ADAL" clId="{7168681F-0C88-8E4C-9665-4CF92B230E6E}" dt="2020-04-28T01:56:06.930" v="30091" actId="14100"/>
        <pc:sldMkLst>
          <pc:docMk/>
          <pc:sldMk cId="2486482645" sldId="912"/>
        </pc:sldMkLst>
        <pc:spChg chg="mod">
          <ac:chgData name="Vista,Dimitra" userId="03e58970-ebe3-4bed-acc7-4a2b851fe940" providerId="ADAL" clId="{7168681F-0C88-8E4C-9665-4CF92B230E6E}" dt="2020-04-19T06:06:05.465" v="2380" actId="20577"/>
          <ac:spMkLst>
            <pc:docMk/>
            <pc:sldMk cId="2486482645" sldId="912"/>
            <ac:spMk id="2" creationId="{1BCCD30E-E3A0-734B-B1B7-B01656C26CE2}"/>
          </ac:spMkLst>
        </pc:spChg>
        <pc:spChg chg="del">
          <ac:chgData name="Vista,Dimitra" userId="03e58970-ebe3-4bed-acc7-4a2b851fe940" providerId="ADAL" clId="{7168681F-0C88-8E4C-9665-4CF92B230E6E}" dt="2020-04-19T00:52:55.216" v="582"/>
          <ac:spMkLst>
            <pc:docMk/>
            <pc:sldMk cId="2486482645" sldId="912"/>
            <ac:spMk id="3" creationId="{7A22FA80-2581-6F41-B827-BA32CC0AFF99}"/>
          </ac:spMkLst>
        </pc:spChg>
        <pc:spChg chg="add del mod">
          <ac:chgData name="Vista,Dimitra" userId="03e58970-ebe3-4bed-acc7-4a2b851fe940" providerId="ADAL" clId="{7168681F-0C88-8E4C-9665-4CF92B230E6E}" dt="2020-04-19T00:52:46.133" v="579"/>
          <ac:spMkLst>
            <pc:docMk/>
            <pc:sldMk cId="2486482645" sldId="912"/>
            <ac:spMk id="5" creationId="{782212C8-77BA-1148-BEBF-AC16840B20D5}"/>
          </ac:spMkLst>
        </pc:spChg>
        <pc:spChg chg="add del mod">
          <ac:chgData name="Vista,Dimitra" userId="03e58970-ebe3-4bed-acc7-4a2b851fe940" providerId="ADAL" clId="{7168681F-0C88-8E4C-9665-4CF92B230E6E}" dt="2020-04-19T00:43:24.402" v="443"/>
          <ac:spMkLst>
            <pc:docMk/>
            <pc:sldMk cId="2486482645" sldId="912"/>
            <ac:spMk id="6" creationId="{926179E2-89B3-5741-824C-08B5DAD1AB16}"/>
          </ac:spMkLst>
        </pc:spChg>
        <pc:spChg chg="add del mod">
          <ac:chgData name="Vista,Dimitra" userId="03e58970-ebe3-4bed-acc7-4a2b851fe940" providerId="ADAL" clId="{7168681F-0C88-8E4C-9665-4CF92B230E6E}" dt="2020-04-19T00:52:46.133" v="579"/>
          <ac:spMkLst>
            <pc:docMk/>
            <pc:sldMk cId="2486482645" sldId="912"/>
            <ac:spMk id="7" creationId="{64AED201-A958-7E42-82B8-1304E6726D3F}"/>
          </ac:spMkLst>
        </pc:spChg>
        <pc:spChg chg="add del mod">
          <ac:chgData name="Vista,Dimitra" userId="03e58970-ebe3-4bed-acc7-4a2b851fe940" providerId="ADAL" clId="{7168681F-0C88-8E4C-9665-4CF92B230E6E}" dt="2020-04-19T00:52:46.133" v="579"/>
          <ac:spMkLst>
            <pc:docMk/>
            <pc:sldMk cId="2486482645" sldId="912"/>
            <ac:spMk id="8" creationId="{C6F9D31F-B475-6846-BE93-1B3A0E8D0EA8}"/>
          </ac:spMkLst>
        </pc:spChg>
        <pc:spChg chg="add del mod">
          <ac:chgData name="Vista,Dimitra" userId="03e58970-ebe3-4bed-acc7-4a2b851fe940" providerId="ADAL" clId="{7168681F-0C88-8E4C-9665-4CF92B230E6E}" dt="2020-04-19T00:52:46.133" v="579"/>
          <ac:spMkLst>
            <pc:docMk/>
            <pc:sldMk cId="2486482645" sldId="912"/>
            <ac:spMk id="9" creationId="{13DDF424-C067-7641-802E-23B5E130314F}"/>
          </ac:spMkLst>
        </pc:spChg>
        <pc:spChg chg="add del mod topLvl">
          <ac:chgData name="Vista,Dimitra" userId="03e58970-ebe3-4bed-acc7-4a2b851fe940" providerId="ADAL" clId="{7168681F-0C88-8E4C-9665-4CF92B230E6E}" dt="2020-04-19T01:08:32.815" v="899"/>
          <ac:spMkLst>
            <pc:docMk/>
            <pc:sldMk cId="2486482645" sldId="912"/>
            <ac:spMk id="10" creationId="{79420DA1-1160-6541-92FD-1901261124E0}"/>
          </ac:spMkLst>
        </pc:spChg>
        <pc:spChg chg="add del mod">
          <ac:chgData name="Vista,Dimitra" userId="03e58970-ebe3-4bed-acc7-4a2b851fe940" providerId="ADAL" clId="{7168681F-0C88-8E4C-9665-4CF92B230E6E}" dt="2020-04-19T00:46:54.065" v="494"/>
          <ac:spMkLst>
            <pc:docMk/>
            <pc:sldMk cId="2486482645" sldId="912"/>
            <ac:spMk id="11" creationId="{86CBC89E-1B99-EA4F-9E4F-B66A62D67BA4}"/>
          </ac:spMkLst>
        </pc:spChg>
        <pc:spChg chg="add del mod topLvl">
          <ac:chgData name="Vista,Dimitra" userId="03e58970-ebe3-4bed-acc7-4a2b851fe940" providerId="ADAL" clId="{7168681F-0C88-8E4C-9665-4CF92B230E6E}" dt="2020-04-19T03:49:24.077" v="1204"/>
          <ac:spMkLst>
            <pc:docMk/>
            <pc:sldMk cId="2486482645" sldId="912"/>
            <ac:spMk id="12" creationId="{7671E1AE-BACD-4E4D-8869-F0B56F22320F}"/>
          </ac:spMkLst>
        </pc:spChg>
        <pc:spChg chg="add del mod topLvl">
          <ac:chgData name="Vista,Dimitra" userId="03e58970-ebe3-4bed-acc7-4a2b851fe940" providerId="ADAL" clId="{7168681F-0C88-8E4C-9665-4CF92B230E6E}" dt="2020-04-19T01:09:02.262" v="917"/>
          <ac:spMkLst>
            <pc:docMk/>
            <pc:sldMk cId="2486482645" sldId="912"/>
            <ac:spMk id="13" creationId="{4E612024-3F92-8145-8AD2-D77AD02A149E}"/>
          </ac:spMkLst>
        </pc:spChg>
        <pc:spChg chg="mod">
          <ac:chgData name="Vista,Dimitra" userId="03e58970-ebe3-4bed-acc7-4a2b851fe940" providerId="ADAL" clId="{7168681F-0C88-8E4C-9665-4CF92B230E6E}" dt="2020-04-19T00:51:15.213" v="551" actId="20577"/>
          <ac:spMkLst>
            <pc:docMk/>
            <pc:sldMk cId="2486482645" sldId="912"/>
            <ac:spMk id="17" creationId="{2D9FBAF0-EC36-8A48-9169-FDF13D074726}"/>
          </ac:spMkLst>
        </pc:spChg>
        <pc:spChg chg="mod">
          <ac:chgData name="Vista,Dimitra" userId="03e58970-ebe3-4bed-acc7-4a2b851fe940" providerId="ADAL" clId="{7168681F-0C88-8E4C-9665-4CF92B230E6E}" dt="2020-04-19T00:51:10.733" v="541" actId="20577"/>
          <ac:spMkLst>
            <pc:docMk/>
            <pc:sldMk cId="2486482645" sldId="912"/>
            <ac:spMk id="18" creationId="{C0142B47-8104-AA4A-B012-FA71BA02DF64}"/>
          </ac:spMkLst>
        </pc:spChg>
        <pc:spChg chg="add del">
          <ac:chgData name="Vista,Dimitra" userId="03e58970-ebe3-4bed-acc7-4a2b851fe940" providerId="ADAL" clId="{7168681F-0C88-8E4C-9665-4CF92B230E6E}" dt="2020-04-19T00:52:52.517" v="581"/>
          <ac:spMkLst>
            <pc:docMk/>
            <pc:sldMk cId="2486482645" sldId="912"/>
            <ac:spMk id="21" creationId="{5A9E4AF2-FE46-DA42-A085-28D80DF6F36D}"/>
          </ac:spMkLst>
        </pc:spChg>
        <pc:spChg chg="add del">
          <ac:chgData name="Vista,Dimitra" userId="03e58970-ebe3-4bed-acc7-4a2b851fe940" providerId="ADAL" clId="{7168681F-0C88-8E4C-9665-4CF92B230E6E}" dt="2020-04-19T00:52:52.517" v="581"/>
          <ac:spMkLst>
            <pc:docMk/>
            <pc:sldMk cId="2486482645" sldId="912"/>
            <ac:spMk id="22" creationId="{AC1D86B1-5ABE-D040-AA46-793B48AE0F7E}"/>
          </ac:spMkLst>
        </pc:spChg>
        <pc:spChg chg="add del">
          <ac:chgData name="Vista,Dimitra" userId="03e58970-ebe3-4bed-acc7-4a2b851fe940" providerId="ADAL" clId="{7168681F-0C88-8E4C-9665-4CF92B230E6E}" dt="2020-04-19T00:52:52.517" v="581"/>
          <ac:spMkLst>
            <pc:docMk/>
            <pc:sldMk cId="2486482645" sldId="912"/>
            <ac:spMk id="23" creationId="{2748F519-B5AD-DD47-A54B-A72159426394}"/>
          </ac:spMkLst>
        </pc:spChg>
        <pc:spChg chg="add del">
          <ac:chgData name="Vista,Dimitra" userId="03e58970-ebe3-4bed-acc7-4a2b851fe940" providerId="ADAL" clId="{7168681F-0C88-8E4C-9665-4CF92B230E6E}" dt="2020-04-19T00:52:52.517" v="581"/>
          <ac:spMkLst>
            <pc:docMk/>
            <pc:sldMk cId="2486482645" sldId="912"/>
            <ac:spMk id="24" creationId="{5801AD9B-43A6-D444-9494-CE0558B58D24}"/>
          </ac:spMkLst>
        </pc:spChg>
        <pc:spChg chg="del mod topLvl">
          <ac:chgData name="Vista,Dimitra" userId="03e58970-ebe3-4bed-acc7-4a2b851fe940" providerId="ADAL" clId="{7168681F-0C88-8E4C-9665-4CF92B230E6E}" dt="2020-04-19T01:08:37.443" v="901"/>
          <ac:spMkLst>
            <pc:docMk/>
            <pc:sldMk cId="2486482645" sldId="912"/>
            <ac:spMk id="30" creationId="{703C5D05-9E1D-284A-9683-5542759465A5}"/>
          </ac:spMkLst>
        </pc:spChg>
        <pc:spChg chg="mod topLvl">
          <ac:chgData name="Vista,Dimitra" userId="03e58970-ebe3-4bed-acc7-4a2b851fe940" providerId="ADAL" clId="{7168681F-0C88-8E4C-9665-4CF92B230E6E}" dt="2020-04-22T02:21:06.689" v="5475" actId="1076"/>
          <ac:spMkLst>
            <pc:docMk/>
            <pc:sldMk cId="2486482645" sldId="912"/>
            <ac:spMk id="31" creationId="{B887F4E7-B2F2-6F42-8158-48E0D2FFE623}"/>
          </ac:spMkLst>
        </pc:spChg>
        <pc:spChg chg="del mod topLvl">
          <ac:chgData name="Vista,Dimitra" userId="03e58970-ebe3-4bed-acc7-4a2b851fe940" providerId="ADAL" clId="{7168681F-0C88-8E4C-9665-4CF92B230E6E}" dt="2020-04-19T01:09:00.844" v="916"/>
          <ac:spMkLst>
            <pc:docMk/>
            <pc:sldMk cId="2486482645" sldId="912"/>
            <ac:spMk id="32" creationId="{8B6ED1E4-0DE5-4844-9C80-95641032D8A2}"/>
          </ac:spMkLst>
        </pc:spChg>
        <pc:spChg chg="del mod topLvl">
          <ac:chgData name="Vista,Dimitra" userId="03e58970-ebe3-4bed-acc7-4a2b851fe940" providerId="ADAL" clId="{7168681F-0C88-8E4C-9665-4CF92B230E6E}" dt="2020-04-19T01:08:30.888" v="898"/>
          <ac:spMkLst>
            <pc:docMk/>
            <pc:sldMk cId="2486482645" sldId="912"/>
            <ac:spMk id="34" creationId="{2C8F7507-64DC-2D49-8537-39D06521CB62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35" creationId="{82DB7208-A302-EF44-B15D-861A201AD1D9}"/>
          </ac:spMkLst>
        </pc:spChg>
        <pc:spChg chg="del mod topLvl">
          <ac:chgData name="Vista,Dimitra" userId="03e58970-ebe3-4bed-acc7-4a2b851fe940" providerId="ADAL" clId="{7168681F-0C88-8E4C-9665-4CF92B230E6E}" dt="2020-04-19T01:08:59.679" v="915"/>
          <ac:spMkLst>
            <pc:docMk/>
            <pc:sldMk cId="2486482645" sldId="912"/>
            <ac:spMk id="36" creationId="{9476B413-4BC2-C146-8204-8F3BE512D18C}"/>
          </ac:spMkLst>
        </pc:spChg>
        <pc:spChg chg="del mod topLvl">
          <ac:chgData name="Vista,Dimitra" userId="03e58970-ebe3-4bed-acc7-4a2b851fe940" providerId="ADAL" clId="{7168681F-0C88-8E4C-9665-4CF92B230E6E}" dt="2020-04-19T01:08:34.067" v="900"/>
          <ac:spMkLst>
            <pc:docMk/>
            <pc:sldMk cId="2486482645" sldId="912"/>
            <ac:spMk id="38" creationId="{0D5B58E6-4BBB-9847-8895-CB81ED0258A3}"/>
          </ac:spMkLst>
        </pc:spChg>
        <pc:spChg chg="mod topLvl">
          <ac:chgData name="Vista,Dimitra" userId="03e58970-ebe3-4bed-acc7-4a2b851fe940" providerId="ADAL" clId="{7168681F-0C88-8E4C-9665-4CF92B230E6E}" dt="2020-04-19T06:49:12.534" v="3512" actId="1076"/>
          <ac:spMkLst>
            <pc:docMk/>
            <pc:sldMk cId="2486482645" sldId="912"/>
            <ac:spMk id="39" creationId="{5621C61F-3137-3047-B178-BE347B4D301B}"/>
          </ac:spMkLst>
        </pc:spChg>
        <pc:spChg chg="del mod topLvl">
          <ac:chgData name="Vista,Dimitra" userId="03e58970-ebe3-4bed-acc7-4a2b851fe940" providerId="ADAL" clId="{7168681F-0C88-8E4C-9665-4CF92B230E6E}" dt="2020-04-19T01:13:37.199" v="966"/>
          <ac:spMkLst>
            <pc:docMk/>
            <pc:sldMk cId="2486482645" sldId="912"/>
            <ac:spMk id="40" creationId="{05DEEE20-9EE7-7A41-A8FC-FBDD879FE21E}"/>
          </ac:spMkLst>
        </pc:spChg>
        <pc:spChg chg="mod">
          <ac:chgData name="Vista,Dimitra" userId="03e58970-ebe3-4bed-acc7-4a2b851fe940" providerId="ADAL" clId="{7168681F-0C88-8E4C-9665-4CF92B230E6E}" dt="2020-04-19T00:57:41.409" v="744" actId="208"/>
          <ac:spMkLst>
            <pc:docMk/>
            <pc:sldMk cId="2486482645" sldId="912"/>
            <ac:spMk id="42" creationId="{E748E9F2-BCFB-014C-B921-1165CD9635C6}"/>
          </ac:spMkLst>
        </pc:spChg>
        <pc:spChg chg="mod">
          <ac:chgData name="Vista,Dimitra" userId="03e58970-ebe3-4bed-acc7-4a2b851fe940" providerId="ADAL" clId="{7168681F-0C88-8E4C-9665-4CF92B230E6E}" dt="2020-04-19T00:57:41.409" v="744" actId="208"/>
          <ac:spMkLst>
            <pc:docMk/>
            <pc:sldMk cId="2486482645" sldId="912"/>
            <ac:spMk id="43" creationId="{C81BCF55-2CCA-1749-A3F6-C60D6C3CAA26}"/>
          </ac:spMkLst>
        </pc:spChg>
        <pc:spChg chg="mod">
          <ac:chgData name="Vista,Dimitra" userId="03e58970-ebe3-4bed-acc7-4a2b851fe940" providerId="ADAL" clId="{7168681F-0C88-8E4C-9665-4CF92B230E6E}" dt="2020-04-19T00:57:41.409" v="744" actId="208"/>
          <ac:spMkLst>
            <pc:docMk/>
            <pc:sldMk cId="2486482645" sldId="912"/>
            <ac:spMk id="44" creationId="{F5AC9B4F-C857-E64F-82CF-C73815AD1310}"/>
          </ac:spMkLst>
        </pc:spChg>
        <pc:spChg chg="del mod topLvl">
          <ac:chgData name="Vista,Dimitra" userId="03e58970-ebe3-4bed-acc7-4a2b851fe940" providerId="ADAL" clId="{7168681F-0C88-8E4C-9665-4CF92B230E6E}" dt="2020-04-19T01:08:39.587" v="902"/>
          <ac:spMkLst>
            <pc:docMk/>
            <pc:sldMk cId="2486482645" sldId="912"/>
            <ac:spMk id="48" creationId="{B903B4EF-8E7A-D940-B495-F2E4BF5BFB92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49" creationId="{760A78D7-0D87-4949-AD8B-7E53C23A4CA8}"/>
          </ac:spMkLst>
        </pc:spChg>
        <pc:spChg chg="del mod topLvl">
          <ac:chgData name="Vista,Dimitra" userId="03e58970-ebe3-4bed-acc7-4a2b851fe940" providerId="ADAL" clId="{7168681F-0C88-8E4C-9665-4CF92B230E6E}" dt="2020-04-19T01:08:57.074" v="914"/>
          <ac:spMkLst>
            <pc:docMk/>
            <pc:sldMk cId="2486482645" sldId="912"/>
            <ac:spMk id="50" creationId="{8558D032-B4F7-F94A-9549-8221BADF024A}"/>
          </ac:spMkLst>
        </pc:spChg>
        <pc:spChg chg="del mod topLvl">
          <ac:chgData name="Vista,Dimitra" userId="03e58970-ebe3-4bed-acc7-4a2b851fe940" providerId="ADAL" clId="{7168681F-0C88-8E4C-9665-4CF92B230E6E}" dt="2020-04-19T01:08:41.144" v="903"/>
          <ac:spMkLst>
            <pc:docMk/>
            <pc:sldMk cId="2486482645" sldId="912"/>
            <ac:spMk id="55" creationId="{01727F55-7F9F-DB4A-AA1F-DE2DA350512C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56" creationId="{1FF44122-D5A8-0340-AF38-4BC2BB2B6564}"/>
          </ac:spMkLst>
        </pc:spChg>
        <pc:spChg chg="del mod topLvl">
          <ac:chgData name="Vista,Dimitra" userId="03e58970-ebe3-4bed-acc7-4a2b851fe940" providerId="ADAL" clId="{7168681F-0C88-8E4C-9665-4CF92B230E6E}" dt="2020-04-19T01:08:55.788" v="913"/>
          <ac:spMkLst>
            <pc:docMk/>
            <pc:sldMk cId="2486482645" sldId="912"/>
            <ac:spMk id="57" creationId="{3546FE3A-8564-8F4E-AAAA-0688C4C589A9}"/>
          </ac:spMkLst>
        </pc:spChg>
        <pc:spChg chg="add mod">
          <ac:chgData name="Vista,Dimitra" userId="03e58970-ebe3-4bed-acc7-4a2b851fe940" providerId="ADAL" clId="{7168681F-0C88-8E4C-9665-4CF92B230E6E}" dt="2020-04-23T06:30:10.482" v="15136" actId="20577"/>
          <ac:spMkLst>
            <pc:docMk/>
            <pc:sldMk cId="2486482645" sldId="912"/>
            <ac:spMk id="59" creationId="{E682883E-67A0-514B-B032-99B872B7778F}"/>
          </ac:spMkLst>
        </pc:spChg>
        <pc:spChg chg="add del mod">
          <ac:chgData name="Vista,Dimitra" userId="03e58970-ebe3-4bed-acc7-4a2b851fe940" providerId="ADAL" clId="{7168681F-0C88-8E4C-9665-4CF92B230E6E}" dt="2020-04-23T06:30:15.143" v="15137"/>
          <ac:spMkLst>
            <pc:docMk/>
            <pc:sldMk cId="2486482645" sldId="912"/>
            <ac:spMk id="60" creationId="{37F0A9C6-AE2C-BD4B-A601-45980C778D4B}"/>
          </ac:spMkLst>
        </pc:spChg>
        <pc:spChg chg="add mod">
          <ac:chgData name="Vista,Dimitra" userId="03e58970-ebe3-4bed-acc7-4a2b851fe940" providerId="ADAL" clId="{7168681F-0C88-8E4C-9665-4CF92B230E6E}" dt="2020-04-23T06:29:57.868" v="15132" actId="20577"/>
          <ac:spMkLst>
            <pc:docMk/>
            <pc:sldMk cId="2486482645" sldId="912"/>
            <ac:spMk id="61" creationId="{8BCEA3DD-C711-C444-B63F-90853C5E0071}"/>
          </ac:spMkLst>
        </pc:spChg>
        <pc:spChg chg="del mod topLvl">
          <ac:chgData name="Vista,Dimitra" userId="03e58970-ebe3-4bed-acc7-4a2b851fe940" providerId="ADAL" clId="{7168681F-0C88-8E4C-9665-4CF92B230E6E}" dt="2020-04-19T01:08:42.279" v="904"/>
          <ac:spMkLst>
            <pc:docMk/>
            <pc:sldMk cId="2486482645" sldId="912"/>
            <ac:spMk id="62" creationId="{55FC7375-48A1-FD42-8902-ECAED2161167}"/>
          </ac:spMkLst>
        </pc:spChg>
        <pc:spChg chg="add mod">
          <ac:chgData name="Vista,Dimitra" userId="03e58970-ebe3-4bed-acc7-4a2b851fe940" providerId="ADAL" clId="{7168681F-0C88-8E4C-9665-4CF92B230E6E}" dt="2020-04-23T06:30:23.672" v="15139" actId="1076"/>
          <ac:spMkLst>
            <pc:docMk/>
            <pc:sldMk cId="2486482645" sldId="912"/>
            <ac:spMk id="62" creationId="{92118D81-629F-4A4D-953A-5445DB1269AA}"/>
          </ac:spMkLst>
        </pc:spChg>
        <pc:spChg chg="mod topLvl">
          <ac:chgData name="Vista,Dimitra" userId="03e58970-ebe3-4bed-acc7-4a2b851fe940" providerId="ADAL" clId="{7168681F-0C88-8E4C-9665-4CF92B230E6E}" dt="2020-04-22T02:10:28.565" v="5019" actId="1076"/>
          <ac:spMkLst>
            <pc:docMk/>
            <pc:sldMk cId="2486482645" sldId="912"/>
            <ac:spMk id="63" creationId="{D29A25E4-F78C-F74B-824B-F1DB017A87B3}"/>
          </ac:spMkLst>
        </pc:spChg>
        <pc:spChg chg="del mod topLvl">
          <ac:chgData name="Vista,Dimitra" userId="03e58970-ebe3-4bed-acc7-4a2b851fe940" providerId="ADAL" clId="{7168681F-0C88-8E4C-9665-4CF92B230E6E}" dt="2020-04-19T01:08:54.564" v="912"/>
          <ac:spMkLst>
            <pc:docMk/>
            <pc:sldMk cId="2486482645" sldId="912"/>
            <ac:spMk id="64" creationId="{980252B7-1AF4-9F4A-A7E8-B167B4D99DAA}"/>
          </ac:spMkLst>
        </pc:spChg>
        <pc:spChg chg="del mod topLvl">
          <ac:chgData name="Vista,Dimitra" userId="03e58970-ebe3-4bed-acc7-4a2b851fe940" providerId="ADAL" clId="{7168681F-0C88-8E4C-9665-4CF92B230E6E}" dt="2020-04-19T01:16:30.396" v="1002"/>
          <ac:spMkLst>
            <pc:docMk/>
            <pc:sldMk cId="2486482645" sldId="912"/>
            <ac:spMk id="70" creationId="{77125FB1-FB1F-1240-AA6E-1C60C2216143}"/>
          </ac:spMkLst>
        </pc:spChg>
        <pc:spChg chg="mod topLvl">
          <ac:chgData name="Vista,Dimitra" userId="03e58970-ebe3-4bed-acc7-4a2b851fe940" providerId="ADAL" clId="{7168681F-0C88-8E4C-9665-4CF92B230E6E}" dt="2020-04-22T02:20:42.864" v="5469" actId="1076"/>
          <ac:spMkLst>
            <pc:docMk/>
            <pc:sldMk cId="2486482645" sldId="912"/>
            <ac:spMk id="71" creationId="{A18338ED-A8A9-024F-B37C-1B2175A2DD1B}"/>
          </ac:spMkLst>
        </pc:spChg>
        <pc:spChg chg="del mod topLvl">
          <ac:chgData name="Vista,Dimitra" userId="03e58970-ebe3-4bed-acc7-4a2b851fe940" providerId="ADAL" clId="{7168681F-0C88-8E4C-9665-4CF92B230E6E}" dt="2020-04-19T01:16:26.689" v="1000"/>
          <ac:spMkLst>
            <pc:docMk/>
            <pc:sldMk cId="2486482645" sldId="912"/>
            <ac:spMk id="72" creationId="{FD48ED80-5D85-DD45-A56D-0A779F1D33E1}"/>
          </ac:spMkLst>
        </pc:spChg>
        <pc:spChg chg="del mod topLvl">
          <ac:chgData name="Vista,Dimitra" userId="03e58970-ebe3-4bed-acc7-4a2b851fe940" providerId="ADAL" clId="{7168681F-0C88-8E4C-9665-4CF92B230E6E}" dt="2020-04-19T01:16:38.553" v="1007"/>
          <ac:spMkLst>
            <pc:docMk/>
            <pc:sldMk cId="2486482645" sldId="912"/>
            <ac:spMk id="74" creationId="{AE206D4D-42DA-264E-9214-0BB2D76DF2B4}"/>
          </ac:spMkLst>
        </pc:spChg>
        <pc:spChg chg="mod topLvl">
          <ac:chgData name="Vista,Dimitra" userId="03e58970-ebe3-4bed-acc7-4a2b851fe940" providerId="ADAL" clId="{7168681F-0C88-8E4C-9665-4CF92B230E6E}" dt="2020-04-19T06:49:55.844" v="3517" actId="1076"/>
          <ac:spMkLst>
            <pc:docMk/>
            <pc:sldMk cId="2486482645" sldId="912"/>
            <ac:spMk id="75" creationId="{018F5055-4147-C940-ABCC-F909C0B731FB}"/>
          </ac:spMkLst>
        </pc:spChg>
        <pc:spChg chg="del mod topLvl">
          <ac:chgData name="Vista,Dimitra" userId="03e58970-ebe3-4bed-acc7-4a2b851fe940" providerId="ADAL" clId="{7168681F-0C88-8E4C-9665-4CF92B230E6E}" dt="2020-04-19T01:16:37.260" v="1006"/>
          <ac:spMkLst>
            <pc:docMk/>
            <pc:sldMk cId="2486482645" sldId="912"/>
            <ac:spMk id="76" creationId="{0062CEF2-685A-2540-8392-7B0A5BBC6843}"/>
          </ac:spMkLst>
        </pc:spChg>
        <pc:spChg chg="del mod topLvl">
          <ac:chgData name="Vista,Dimitra" userId="03e58970-ebe3-4bed-acc7-4a2b851fe940" providerId="ADAL" clId="{7168681F-0C88-8E4C-9665-4CF92B230E6E}" dt="2020-04-19T01:16:32.064" v="1003"/>
          <ac:spMkLst>
            <pc:docMk/>
            <pc:sldMk cId="2486482645" sldId="912"/>
            <ac:spMk id="91" creationId="{40619902-E9A9-A442-B79E-6DF0B03CFD1E}"/>
          </ac:spMkLst>
        </pc:spChg>
        <pc:spChg chg="mod topLvl">
          <ac:chgData name="Vista,Dimitra" userId="03e58970-ebe3-4bed-acc7-4a2b851fe940" providerId="ADAL" clId="{7168681F-0C88-8E4C-9665-4CF92B230E6E}" dt="2020-04-28T01:55:59.998" v="30090" actId="1076"/>
          <ac:spMkLst>
            <pc:docMk/>
            <pc:sldMk cId="2486482645" sldId="912"/>
            <ac:spMk id="92" creationId="{7E688895-35A1-5445-A47F-AF7B7D238242}"/>
          </ac:spMkLst>
        </pc:spChg>
        <pc:spChg chg="del mod topLvl">
          <ac:chgData name="Vista,Dimitra" userId="03e58970-ebe3-4bed-acc7-4a2b851fe940" providerId="ADAL" clId="{7168681F-0C88-8E4C-9665-4CF92B230E6E}" dt="2020-04-19T01:16:28.148" v="1001"/>
          <ac:spMkLst>
            <pc:docMk/>
            <pc:sldMk cId="2486482645" sldId="912"/>
            <ac:spMk id="93" creationId="{33A60B7F-2ABF-844B-9697-26BC2AF41272}"/>
          </ac:spMkLst>
        </pc:spChg>
        <pc:spChg chg="del mod topLvl">
          <ac:chgData name="Vista,Dimitra" userId="03e58970-ebe3-4bed-acc7-4a2b851fe940" providerId="ADAL" clId="{7168681F-0C88-8E4C-9665-4CF92B230E6E}" dt="2020-04-19T01:08:43.694" v="905"/>
          <ac:spMkLst>
            <pc:docMk/>
            <pc:sldMk cId="2486482645" sldId="912"/>
            <ac:spMk id="98" creationId="{FA98FA8F-028B-E249-987F-80FF0840E1E6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99" creationId="{00BA23CF-0897-8A46-8483-B89B33910B15}"/>
          </ac:spMkLst>
        </pc:spChg>
        <pc:spChg chg="del mod topLvl">
          <ac:chgData name="Vista,Dimitra" userId="03e58970-ebe3-4bed-acc7-4a2b851fe940" providerId="ADAL" clId="{7168681F-0C88-8E4C-9665-4CF92B230E6E}" dt="2020-04-19T01:08:52.923" v="911"/>
          <ac:spMkLst>
            <pc:docMk/>
            <pc:sldMk cId="2486482645" sldId="912"/>
            <ac:spMk id="100" creationId="{180CD7B7-BB42-8543-BF20-F994C53C7578}"/>
          </ac:spMkLst>
        </pc:spChg>
        <pc:spChg chg="del mod topLvl">
          <ac:chgData name="Vista,Dimitra" userId="03e58970-ebe3-4bed-acc7-4a2b851fe940" providerId="ADAL" clId="{7168681F-0C88-8E4C-9665-4CF92B230E6E}" dt="2020-04-19T01:08:47.727" v="907"/>
          <ac:spMkLst>
            <pc:docMk/>
            <pc:sldMk cId="2486482645" sldId="912"/>
            <ac:spMk id="106" creationId="{5A53AD5E-DA1C-8948-A672-66688E3BA84A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107" creationId="{E85269AD-2387-8E49-B87F-111D76FD9231}"/>
          </ac:spMkLst>
        </pc:spChg>
        <pc:spChg chg="del mod topLvl">
          <ac:chgData name="Vista,Dimitra" userId="03e58970-ebe3-4bed-acc7-4a2b851fe940" providerId="ADAL" clId="{7168681F-0C88-8E4C-9665-4CF92B230E6E}" dt="2020-04-19T01:08:51.713" v="910"/>
          <ac:spMkLst>
            <pc:docMk/>
            <pc:sldMk cId="2486482645" sldId="912"/>
            <ac:spMk id="108" creationId="{EB09214C-6EC7-374F-AEA6-D66D390D8CFF}"/>
          </ac:spMkLst>
        </pc:spChg>
        <pc:spChg chg="del mod topLvl">
          <ac:chgData name="Vista,Dimitra" userId="03e58970-ebe3-4bed-acc7-4a2b851fe940" providerId="ADAL" clId="{7168681F-0C88-8E4C-9665-4CF92B230E6E}" dt="2020-04-19T01:08:49.044" v="908"/>
          <ac:spMkLst>
            <pc:docMk/>
            <pc:sldMk cId="2486482645" sldId="912"/>
            <ac:spMk id="110" creationId="{E3E494A6-A44C-CA4F-B879-9E96788F490D}"/>
          </ac:spMkLst>
        </pc:spChg>
        <pc:spChg chg="mod topLvl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111" creationId="{0D2A7441-6CD1-4D4C-95EA-BEF064B506A3}"/>
          </ac:spMkLst>
        </pc:spChg>
        <pc:spChg chg="del mod topLvl">
          <ac:chgData name="Vista,Dimitra" userId="03e58970-ebe3-4bed-acc7-4a2b851fe940" providerId="ADAL" clId="{7168681F-0C88-8E4C-9665-4CF92B230E6E}" dt="2020-04-19T01:08:50.419" v="909"/>
          <ac:spMkLst>
            <pc:docMk/>
            <pc:sldMk cId="2486482645" sldId="912"/>
            <ac:spMk id="112" creationId="{E1446F4A-7B89-084C-B205-CE0C051AF814}"/>
          </ac:spMkLst>
        </pc:spChg>
        <pc:spChg chg="del mod topLvl">
          <ac:chgData name="Vista,Dimitra" userId="03e58970-ebe3-4bed-acc7-4a2b851fe940" providerId="ADAL" clId="{7168681F-0C88-8E4C-9665-4CF92B230E6E}" dt="2020-04-19T01:16:33.582" v="1004"/>
          <ac:spMkLst>
            <pc:docMk/>
            <pc:sldMk cId="2486482645" sldId="912"/>
            <ac:spMk id="120" creationId="{A772CB4D-4FA1-5D4E-9728-68EB3D1B6BA0}"/>
          </ac:spMkLst>
        </pc:spChg>
        <pc:spChg chg="del mod topLvl">
          <ac:chgData name="Vista,Dimitra" userId="03e58970-ebe3-4bed-acc7-4a2b851fe940" providerId="ADAL" clId="{7168681F-0C88-8E4C-9665-4CF92B230E6E}" dt="2020-04-19T04:12:46.082" v="1480"/>
          <ac:spMkLst>
            <pc:docMk/>
            <pc:sldMk cId="2486482645" sldId="912"/>
            <ac:spMk id="121" creationId="{3D4272AD-9016-274D-8F7C-48C30F033345}"/>
          </ac:spMkLst>
        </pc:spChg>
        <pc:spChg chg="del mod topLvl">
          <ac:chgData name="Vista,Dimitra" userId="03e58970-ebe3-4bed-acc7-4a2b851fe940" providerId="ADAL" clId="{7168681F-0C88-8E4C-9665-4CF92B230E6E}" dt="2020-04-19T01:16:34.892" v="1005"/>
          <ac:spMkLst>
            <pc:docMk/>
            <pc:sldMk cId="2486482645" sldId="912"/>
            <ac:spMk id="122" creationId="{DDDD4CFD-C8EA-FC4C-B92B-7CF74350FEF9}"/>
          </ac:spMkLst>
        </pc:spChg>
        <pc:spChg chg="add del mod">
          <ac:chgData name="Vista,Dimitra" userId="03e58970-ebe3-4bed-acc7-4a2b851fe940" providerId="ADAL" clId="{7168681F-0C88-8E4C-9665-4CF92B230E6E}" dt="2020-04-19T01:32:57.385" v="1184"/>
          <ac:spMkLst>
            <pc:docMk/>
            <pc:sldMk cId="2486482645" sldId="912"/>
            <ac:spMk id="135" creationId="{1403F0EE-C2D9-434D-919D-F9F87C6B5FE0}"/>
          </ac:spMkLst>
        </pc:spChg>
        <pc:spChg chg="add del mod">
          <ac:chgData name="Vista,Dimitra" userId="03e58970-ebe3-4bed-acc7-4a2b851fe940" providerId="ADAL" clId="{7168681F-0C88-8E4C-9665-4CF92B230E6E}" dt="2020-04-19T01:32:55.622" v="1183"/>
          <ac:spMkLst>
            <pc:docMk/>
            <pc:sldMk cId="2486482645" sldId="912"/>
            <ac:spMk id="150" creationId="{9B2D7006-D39E-B54B-9E95-0606C6515D68}"/>
          </ac:spMkLst>
        </pc:spChg>
        <pc:spChg chg="add del mod">
          <ac:chgData name="Vista,Dimitra" userId="03e58970-ebe3-4bed-acc7-4a2b851fe940" providerId="ADAL" clId="{7168681F-0C88-8E4C-9665-4CF92B230E6E}" dt="2020-04-19T03:49:45.878" v="1209"/>
          <ac:spMkLst>
            <pc:docMk/>
            <pc:sldMk cId="2486482645" sldId="912"/>
            <ac:spMk id="154" creationId="{4EB3CA29-8C2D-E244-80D2-273FF061C0ED}"/>
          </ac:spMkLst>
        </pc:spChg>
        <pc:spChg chg="add mod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168" creationId="{2E4D23C3-09DA-D74C-8A78-6129B376FC4A}"/>
          </ac:spMkLst>
        </pc:spChg>
        <pc:spChg chg="add mod">
          <ac:chgData name="Vista,Dimitra" userId="03e58970-ebe3-4bed-acc7-4a2b851fe940" providerId="ADAL" clId="{7168681F-0C88-8E4C-9665-4CF92B230E6E}" dt="2020-04-28T01:56:06.930" v="30091" actId="14100"/>
          <ac:spMkLst>
            <pc:docMk/>
            <pc:sldMk cId="2486482645" sldId="912"/>
            <ac:spMk id="212" creationId="{EEB15C49-F065-A943-BAED-12742D34161D}"/>
          </ac:spMkLst>
        </pc:spChg>
        <pc:spChg chg="add del mod">
          <ac:chgData name="Vista,Dimitra" userId="03e58970-ebe3-4bed-acc7-4a2b851fe940" providerId="ADAL" clId="{7168681F-0C88-8E4C-9665-4CF92B230E6E}" dt="2020-04-19T03:50:18.768" v="1215"/>
          <ac:spMkLst>
            <pc:docMk/>
            <pc:sldMk cId="2486482645" sldId="912"/>
            <ac:spMk id="225" creationId="{24CC9912-A9F1-7944-85F5-9609AE4646E5}"/>
          </ac:spMkLst>
        </pc:spChg>
        <pc:spChg chg="add del mod">
          <ac:chgData name="Vista,Dimitra" userId="03e58970-ebe3-4bed-acc7-4a2b851fe940" providerId="ADAL" clId="{7168681F-0C88-8E4C-9665-4CF92B230E6E}" dt="2020-04-19T01:32:53.255" v="1182"/>
          <ac:spMkLst>
            <pc:docMk/>
            <pc:sldMk cId="2486482645" sldId="912"/>
            <ac:spMk id="239" creationId="{DD07AE9C-34A0-344F-A01E-205A524E6999}"/>
          </ac:spMkLst>
        </pc:spChg>
        <pc:spChg chg="add del mod">
          <ac:chgData name="Vista,Dimitra" userId="03e58970-ebe3-4bed-acc7-4a2b851fe940" providerId="ADAL" clId="{7168681F-0C88-8E4C-9665-4CF92B230E6E}" dt="2020-04-19T01:23:06.238" v="1081"/>
          <ac:spMkLst>
            <pc:docMk/>
            <pc:sldMk cId="2486482645" sldId="912"/>
            <ac:spMk id="243" creationId="{1E0ADB53-CE92-1E4B-A7F6-049EA49515E2}"/>
          </ac:spMkLst>
        </pc:spChg>
        <pc:spChg chg="add del mod">
          <ac:chgData name="Vista,Dimitra" userId="03e58970-ebe3-4bed-acc7-4a2b851fe940" providerId="ADAL" clId="{7168681F-0C88-8E4C-9665-4CF92B230E6E}" dt="2020-04-19T01:27:58.706" v="1147"/>
          <ac:spMkLst>
            <pc:docMk/>
            <pc:sldMk cId="2486482645" sldId="912"/>
            <ac:spMk id="279" creationId="{0FA136F3-64E6-7A4C-A621-671076A2408C}"/>
          </ac:spMkLst>
        </pc:spChg>
        <pc:spChg chg="add del mod">
          <ac:chgData name="Vista,Dimitra" userId="03e58970-ebe3-4bed-acc7-4a2b851fe940" providerId="ADAL" clId="{7168681F-0C88-8E4C-9665-4CF92B230E6E}" dt="2020-04-19T01:27:59.792" v="1148"/>
          <ac:spMkLst>
            <pc:docMk/>
            <pc:sldMk cId="2486482645" sldId="912"/>
            <ac:spMk id="280" creationId="{95295154-BBF5-D44D-B23D-77D8DAF94570}"/>
          </ac:spMkLst>
        </pc:spChg>
        <pc:spChg chg="add del mod">
          <ac:chgData name="Vista,Dimitra" userId="03e58970-ebe3-4bed-acc7-4a2b851fe940" providerId="ADAL" clId="{7168681F-0C88-8E4C-9665-4CF92B230E6E}" dt="2020-04-19T04:12:47.828" v="1481"/>
          <ac:spMkLst>
            <pc:docMk/>
            <pc:sldMk cId="2486482645" sldId="912"/>
            <ac:spMk id="291" creationId="{C0310BC1-B5C7-DD4C-B3F9-699478B0D894}"/>
          </ac:spMkLst>
        </pc:spChg>
        <pc:spChg chg="add mod">
          <ac:chgData name="Vista,Dimitra" userId="03e58970-ebe3-4bed-acc7-4a2b851fe940" providerId="ADAL" clId="{7168681F-0C88-8E4C-9665-4CF92B230E6E}" dt="2020-04-19T06:49:29.723" v="3513" actId="2711"/>
          <ac:spMkLst>
            <pc:docMk/>
            <pc:sldMk cId="2486482645" sldId="912"/>
            <ac:spMk id="331" creationId="{834FE6CA-1E0E-D24A-AF2A-8CF77B3DD14E}"/>
          </ac:spMkLst>
        </pc:spChg>
        <pc:spChg chg="add mod">
          <ac:chgData name="Vista,Dimitra" userId="03e58970-ebe3-4bed-acc7-4a2b851fe940" providerId="ADAL" clId="{7168681F-0C88-8E4C-9665-4CF92B230E6E}" dt="2020-04-19T04:07:24.318" v="1406" actId="1076"/>
          <ac:spMkLst>
            <pc:docMk/>
            <pc:sldMk cId="2486482645" sldId="912"/>
            <ac:spMk id="509" creationId="{5EF4B722-4946-9340-94A1-03016D6B6336}"/>
          </ac:spMkLst>
        </pc:spChg>
        <pc:spChg chg="add mod">
          <ac:chgData name="Vista,Dimitra" userId="03e58970-ebe3-4bed-acc7-4a2b851fe940" providerId="ADAL" clId="{7168681F-0C88-8E4C-9665-4CF92B230E6E}" dt="2020-04-19T04:07:37.774" v="1413" actId="1076"/>
          <ac:spMkLst>
            <pc:docMk/>
            <pc:sldMk cId="2486482645" sldId="912"/>
            <ac:spMk id="510" creationId="{8CEAFD05-B615-E84E-BDE6-E981BE74D8BE}"/>
          </ac:spMkLst>
        </pc:spChg>
        <pc:spChg chg="add mod">
          <ac:chgData name="Vista,Dimitra" userId="03e58970-ebe3-4bed-acc7-4a2b851fe940" providerId="ADAL" clId="{7168681F-0C88-8E4C-9665-4CF92B230E6E}" dt="2020-04-19T04:07:54.249" v="1417" actId="20577"/>
          <ac:spMkLst>
            <pc:docMk/>
            <pc:sldMk cId="2486482645" sldId="912"/>
            <ac:spMk id="511" creationId="{848021B7-2F7C-DC4B-A8FF-79D237156453}"/>
          </ac:spMkLst>
        </pc:spChg>
        <pc:spChg chg="add mod">
          <ac:chgData name="Vista,Dimitra" userId="03e58970-ebe3-4bed-acc7-4a2b851fe940" providerId="ADAL" clId="{7168681F-0C88-8E4C-9665-4CF92B230E6E}" dt="2020-04-19T04:08:14.672" v="1423" actId="20577"/>
          <ac:spMkLst>
            <pc:docMk/>
            <pc:sldMk cId="2486482645" sldId="912"/>
            <ac:spMk id="512" creationId="{2E76DDD4-D5B6-8B41-922D-F5DD09CBD258}"/>
          </ac:spMkLst>
        </pc:spChg>
        <pc:spChg chg="add mod">
          <ac:chgData name="Vista,Dimitra" userId="03e58970-ebe3-4bed-acc7-4a2b851fe940" providerId="ADAL" clId="{7168681F-0C88-8E4C-9665-4CF92B230E6E}" dt="2020-04-19T04:08:27.046" v="1426" actId="20577"/>
          <ac:spMkLst>
            <pc:docMk/>
            <pc:sldMk cId="2486482645" sldId="912"/>
            <ac:spMk id="513" creationId="{40BABE7A-92B4-8141-A574-E5A0393C45F2}"/>
          </ac:spMkLst>
        </pc:spChg>
        <pc:spChg chg="add mod">
          <ac:chgData name="Vista,Dimitra" userId="03e58970-ebe3-4bed-acc7-4a2b851fe940" providerId="ADAL" clId="{7168681F-0C88-8E4C-9665-4CF92B230E6E}" dt="2020-04-19T04:20:57.723" v="1529" actId="1076"/>
          <ac:spMkLst>
            <pc:docMk/>
            <pc:sldMk cId="2486482645" sldId="912"/>
            <ac:spMk id="514" creationId="{948C3837-2A82-9F49-9B6B-06636DC6B6E1}"/>
          </ac:spMkLst>
        </pc:spChg>
        <pc:spChg chg="add mod">
          <ac:chgData name="Vista,Dimitra" userId="03e58970-ebe3-4bed-acc7-4a2b851fe940" providerId="ADAL" clId="{7168681F-0C88-8E4C-9665-4CF92B230E6E}" dt="2020-04-19T04:08:46.970" v="1438" actId="20577"/>
          <ac:spMkLst>
            <pc:docMk/>
            <pc:sldMk cId="2486482645" sldId="912"/>
            <ac:spMk id="515" creationId="{B2CB14B2-375A-7142-9D67-70B6D0C0ADBA}"/>
          </ac:spMkLst>
        </pc:spChg>
        <pc:spChg chg="add del mod">
          <ac:chgData name="Vista,Dimitra" userId="03e58970-ebe3-4bed-acc7-4a2b851fe940" providerId="ADAL" clId="{7168681F-0C88-8E4C-9665-4CF92B230E6E}" dt="2020-04-19T04:12:39.062" v="1478"/>
          <ac:spMkLst>
            <pc:docMk/>
            <pc:sldMk cId="2486482645" sldId="912"/>
            <ac:spMk id="536" creationId="{112BA5BC-022B-2C4E-BB17-E1F8F6BC9F2E}"/>
          </ac:spMkLst>
        </pc:spChg>
        <pc:spChg chg="add del mod">
          <ac:chgData name="Vista,Dimitra" userId="03e58970-ebe3-4bed-acc7-4a2b851fe940" providerId="ADAL" clId="{7168681F-0C88-8E4C-9665-4CF92B230E6E}" dt="2020-04-19T04:12:43.950" v="1479"/>
          <ac:spMkLst>
            <pc:docMk/>
            <pc:sldMk cId="2486482645" sldId="912"/>
            <ac:spMk id="537" creationId="{A27C8CAB-362C-FB43-A01F-2058105FCC48}"/>
          </ac:spMkLst>
        </pc:spChg>
        <pc:spChg chg="add mod">
          <ac:chgData name="Vista,Dimitra" userId="03e58970-ebe3-4bed-acc7-4a2b851fe940" providerId="ADAL" clId="{7168681F-0C88-8E4C-9665-4CF92B230E6E}" dt="2020-04-22T02:21:42.846" v="5477" actId="207"/>
          <ac:spMkLst>
            <pc:docMk/>
            <pc:sldMk cId="2486482645" sldId="912"/>
            <ac:spMk id="546" creationId="{76993B72-DE8C-8A4A-8945-695013E57894}"/>
          </ac:spMkLst>
        </pc:spChg>
        <pc:spChg chg="add mod">
          <ac:chgData name="Vista,Dimitra" userId="03e58970-ebe3-4bed-acc7-4a2b851fe940" providerId="ADAL" clId="{7168681F-0C88-8E4C-9665-4CF92B230E6E}" dt="2020-04-22T02:20:46.919" v="5470" actId="1076"/>
          <ac:spMkLst>
            <pc:docMk/>
            <pc:sldMk cId="2486482645" sldId="912"/>
            <ac:spMk id="572" creationId="{48C7E462-460D-DD47-833D-A79B3BE38A6E}"/>
          </ac:spMkLst>
        </pc:spChg>
        <pc:spChg chg="add mod">
          <ac:chgData name="Vista,Dimitra" userId="03e58970-ebe3-4bed-acc7-4a2b851fe940" providerId="ADAL" clId="{7168681F-0C88-8E4C-9665-4CF92B230E6E}" dt="2020-04-19T06:48:40.324" v="3509" actId="2711"/>
          <ac:spMkLst>
            <pc:docMk/>
            <pc:sldMk cId="2486482645" sldId="912"/>
            <ac:spMk id="573" creationId="{F8362226-16FE-6F45-AAAA-77EAA7C7416C}"/>
          </ac:spMkLst>
        </pc:spChg>
        <pc:spChg chg="add mod">
          <ac:chgData name="Vista,Dimitra" userId="03e58970-ebe3-4bed-acc7-4a2b851fe940" providerId="ADAL" clId="{7168681F-0C88-8E4C-9665-4CF92B230E6E}" dt="2020-04-22T02:20:50.277" v="5471" actId="1076"/>
          <ac:spMkLst>
            <pc:docMk/>
            <pc:sldMk cId="2486482645" sldId="912"/>
            <ac:spMk id="584" creationId="{98A79186-8D7F-1044-8E88-9478B55DCBD6}"/>
          </ac:spMkLst>
        </pc:spChg>
        <pc:spChg chg="add mod">
          <ac:chgData name="Vista,Dimitra" userId="03e58970-ebe3-4bed-acc7-4a2b851fe940" providerId="ADAL" clId="{7168681F-0C88-8E4C-9665-4CF92B230E6E}" dt="2020-04-22T02:21:17.160" v="5476" actId="1076"/>
          <ac:spMkLst>
            <pc:docMk/>
            <pc:sldMk cId="2486482645" sldId="912"/>
            <ac:spMk id="585" creationId="{1ED9A339-DD72-E742-BD66-87AAC1201ED7}"/>
          </ac:spMkLst>
        </pc:spChg>
        <pc:spChg chg="add mod">
          <ac:chgData name="Vista,Dimitra" userId="03e58970-ebe3-4bed-acc7-4a2b851fe940" providerId="ADAL" clId="{7168681F-0C88-8E4C-9665-4CF92B230E6E}" dt="2020-04-19T06:50:01.064" v="3518" actId="1076"/>
          <ac:spMkLst>
            <pc:docMk/>
            <pc:sldMk cId="2486482645" sldId="912"/>
            <ac:spMk id="589" creationId="{42EDE18C-3B89-274B-B8A6-41E6AEAD26A3}"/>
          </ac:spMkLst>
        </pc:spChg>
        <pc:spChg chg="add mod">
          <ac:chgData name="Vista,Dimitra" userId="03e58970-ebe3-4bed-acc7-4a2b851fe940" providerId="ADAL" clId="{7168681F-0C88-8E4C-9665-4CF92B230E6E}" dt="2020-04-19T06:51:11.799" v="3539" actId="1076"/>
          <ac:spMkLst>
            <pc:docMk/>
            <pc:sldMk cId="2486482645" sldId="912"/>
            <ac:spMk id="595" creationId="{640B2846-3C26-A64F-8398-4139DA8784EE}"/>
          </ac:spMkLst>
        </pc:spChg>
        <pc:spChg chg="add mod">
          <ac:chgData name="Vista,Dimitra" userId="03e58970-ebe3-4bed-acc7-4a2b851fe940" providerId="ADAL" clId="{7168681F-0C88-8E4C-9665-4CF92B230E6E}" dt="2020-04-22T02:38:45.269" v="5595" actId="1076"/>
          <ac:spMkLst>
            <pc:docMk/>
            <pc:sldMk cId="2486482645" sldId="912"/>
            <ac:spMk id="597" creationId="{6A2950F7-946B-DF4D-A256-500724A1DFED}"/>
          </ac:spMkLst>
        </pc:spChg>
        <pc:spChg chg="add mod">
          <ac:chgData name="Vista,Dimitra" userId="03e58970-ebe3-4bed-acc7-4a2b851fe940" providerId="ADAL" clId="{7168681F-0C88-8E4C-9665-4CF92B230E6E}" dt="2020-04-22T02:39:04.078" v="5601" actId="20577"/>
          <ac:spMkLst>
            <pc:docMk/>
            <pc:sldMk cId="2486482645" sldId="912"/>
            <ac:spMk id="599" creationId="{2877CFD0-29E4-0744-BB89-B94BA3EB0CE4}"/>
          </ac:spMkLst>
        </pc:spChg>
        <pc:spChg chg="add mod">
          <ac:chgData name="Vista,Dimitra" userId="03e58970-ebe3-4bed-acc7-4a2b851fe940" providerId="ADAL" clId="{7168681F-0C88-8E4C-9665-4CF92B230E6E}" dt="2020-04-19T06:50:52.666" v="3536" actId="242"/>
          <ac:spMkLst>
            <pc:docMk/>
            <pc:sldMk cId="2486482645" sldId="912"/>
            <ac:spMk id="619" creationId="{B775B106-E2BB-CA4C-BBCD-3213D480E13F}"/>
          </ac:spMkLst>
        </pc:spChg>
        <pc:spChg chg="add del mod">
          <ac:chgData name="Vista,Dimitra" userId="03e58970-ebe3-4bed-acc7-4a2b851fe940" providerId="ADAL" clId="{7168681F-0C88-8E4C-9665-4CF92B230E6E}" dt="2020-04-19T06:50:53.629" v="3538"/>
          <ac:spMkLst>
            <pc:docMk/>
            <pc:sldMk cId="2486482645" sldId="912"/>
            <ac:spMk id="635" creationId="{46F90FF5-F334-2241-B1FC-D6E52C748D0B}"/>
          </ac:spMkLst>
        </pc:spChg>
        <pc:grpChg chg="add del mod">
          <ac:chgData name="Vista,Dimitra" userId="03e58970-ebe3-4bed-acc7-4a2b851fe940" providerId="ADAL" clId="{7168681F-0C88-8E4C-9665-4CF92B230E6E}" dt="2020-04-19T00:50:34.727" v="534" actId="165"/>
          <ac:grpSpMkLst>
            <pc:docMk/>
            <pc:sldMk cId="2486482645" sldId="912"/>
            <ac:grpSpMk id="14" creationId="{ABD77ED9-0494-F748-99D9-31F902E143B7}"/>
          </ac:grpSpMkLst>
        </pc:grpChg>
        <pc:grpChg chg="add del mod">
          <ac:chgData name="Vista,Dimitra" userId="03e58970-ebe3-4bed-acc7-4a2b851fe940" providerId="ADAL" clId="{7168681F-0C88-8E4C-9665-4CF92B230E6E}" dt="2020-04-19T00:51:59.971" v="577" actId="165"/>
          <ac:grpSpMkLst>
            <pc:docMk/>
            <pc:sldMk cId="2486482645" sldId="912"/>
            <ac:grpSpMk id="15" creationId="{C553D2B9-D688-214A-8C48-D93B6331ED6E}"/>
          </ac:grpSpMkLst>
        </pc:grpChg>
        <pc:grpChg chg="add del mod">
          <ac:chgData name="Vista,Dimitra" userId="03e58970-ebe3-4bed-acc7-4a2b851fe940" providerId="ADAL" clId="{7168681F-0C88-8E4C-9665-4CF92B230E6E}" dt="2020-04-19T00:52:46.133" v="579"/>
          <ac:grpSpMkLst>
            <pc:docMk/>
            <pc:sldMk cId="2486482645" sldId="912"/>
            <ac:grpSpMk id="16" creationId="{C3EC7E37-C2B1-9F43-92CD-A61A0A7A2342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20" creationId="{8A12CFE9-87E1-3F47-8ECD-DB9F910550D7}"/>
          </ac:grpSpMkLst>
        </pc:grpChg>
        <pc:grpChg chg="add del">
          <ac:chgData name="Vista,Dimitra" userId="03e58970-ebe3-4bed-acc7-4a2b851fe940" providerId="ADAL" clId="{7168681F-0C88-8E4C-9665-4CF92B230E6E}" dt="2020-04-19T00:52:52.517" v="581"/>
          <ac:grpSpMkLst>
            <pc:docMk/>
            <pc:sldMk cId="2486482645" sldId="912"/>
            <ac:grpSpMk id="25" creationId="{C1AF9CE4-4D7C-6641-B243-16363D54BFEA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29" creationId="{403831FD-17D1-6A4F-AFA1-B5CF31601E64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33" creationId="{447B2EC9-E516-F24D-95D3-F89135F841F5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37" creationId="{092F6384-2E9A-6946-91E5-47FFC4936A4D}"/>
          </ac:grpSpMkLst>
        </pc:grpChg>
        <pc:grpChg chg="add del mod">
          <ac:chgData name="Vista,Dimitra" userId="03e58970-ebe3-4bed-acc7-4a2b851fe940" providerId="ADAL" clId="{7168681F-0C88-8E4C-9665-4CF92B230E6E}" dt="2020-04-19T01:06:07.394" v="875"/>
          <ac:grpSpMkLst>
            <pc:docMk/>
            <pc:sldMk cId="2486482645" sldId="912"/>
            <ac:grpSpMk id="41" creationId="{0C74989F-02AB-D748-9E60-1585F520A7C1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47" creationId="{D1F65097-76AA-234D-90F3-43BAC06AA915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54" creationId="{82E3AD99-971F-BD4C-BF80-4296DC460225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61" creationId="{280CF4D8-06EB-BE43-A266-AF53053544AC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69" creationId="{FD4E9BAA-2B17-D848-9B3A-94B968C9D1CB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73" creationId="{9EE2B472-8C47-FD44-80A6-44C4CE31A540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90" creationId="{AD082261-6AF5-384A-AF71-396F5B6B2375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97" creationId="{F4E23960-6628-A54D-B6AB-53A1C3CFE508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105" creationId="{9E8132D6-AEF2-EB42-99A0-406609040822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109" creationId="{D457E30A-847A-8344-9DDC-7BF837205D0B}"/>
          </ac:grpSpMkLst>
        </pc:grpChg>
        <pc:grpChg chg="add del mod">
          <ac:chgData name="Vista,Dimitra" userId="03e58970-ebe3-4bed-acc7-4a2b851fe940" providerId="ADAL" clId="{7168681F-0C88-8E4C-9665-4CF92B230E6E}" dt="2020-04-19T01:08:27.620" v="897" actId="165"/>
          <ac:grpSpMkLst>
            <pc:docMk/>
            <pc:sldMk cId="2486482645" sldId="912"/>
            <ac:grpSpMk id="119" creationId="{2753DD21-4653-0741-A3A3-826C859E7796}"/>
          </ac:grpSpMkLst>
        </pc:grpChg>
        <pc:cxnChg chg="add del mod">
          <ac:chgData name="Vista,Dimitra" userId="03e58970-ebe3-4bed-acc7-4a2b851fe940" providerId="ADAL" clId="{7168681F-0C88-8E4C-9665-4CF92B230E6E}" dt="2020-04-22T02:10:51.794" v="5029" actId="11529"/>
          <ac:cxnSpMkLst>
            <pc:docMk/>
            <pc:sldMk cId="2486482645" sldId="912"/>
            <ac:cxnSpMk id="7" creationId="{28A808FE-B639-F34D-95B4-C5815E35B59B}"/>
          </ac:cxnSpMkLst>
        </pc:cxnChg>
        <pc:cxnChg chg="add del mod">
          <ac:chgData name="Vista,Dimitra" userId="03e58970-ebe3-4bed-acc7-4a2b851fe940" providerId="ADAL" clId="{7168681F-0C88-8E4C-9665-4CF92B230E6E}" dt="2020-04-22T02:10:49.856" v="5027" actId="11529"/>
          <ac:cxnSpMkLst>
            <pc:docMk/>
            <pc:sldMk cId="2486482645" sldId="912"/>
            <ac:cxnSpMk id="9" creationId="{7F49ACD5-E146-EB4F-8FE9-E4B1F40781ED}"/>
          </ac:cxnSpMkLst>
        </pc:cxnChg>
        <pc:cxnChg chg="add mod">
          <ac:chgData name="Vista,Dimitra" userId="03e58970-ebe3-4bed-acc7-4a2b851fe940" providerId="ADAL" clId="{7168681F-0C88-8E4C-9665-4CF92B230E6E}" dt="2020-04-19T06:49:12.534" v="3512" actId="1076"/>
          <ac:cxnSpMkLst>
            <pc:docMk/>
            <pc:sldMk cId="2486482645" sldId="912"/>
            <ac:cxnSpMk id="46" creationId="{292C8B58-5A05-FD4D-9AFA-788617DAA8C1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51" creationId="{8E5F70C3-A5B1-C549-8D0F-A8B86037D9F6}"/>
          </ac:cxnSpMkLst>
        </pc:cxnChg>
        <pc:cxnChg chg="add del mod">
          <ac:chgData name="Vista,Dimitra" userId="03e58970-ebe3-4bed-acc7-4a2b851fe940" providerId="ADAL" clId="{7168681F-0C88-8E4C-9665-4CF92B230E6E}" dt="2020-04-22T02:10:55.592" v="5032"/>
          <ac:cxnSpMkLst>
            <pc:docMk/>
            <pc:sldMk cId="2486482645" sldId="912"/>
            <ac:cxnSpMk id="55" creationId="{9E04731E-AA11-BC46-A0DD-6462CBC4D1BA}"/>
          </ac:cxnSpMkLst>
        </pc:cxnChg>
        <pc:cxnChg chg="add del mod">
          <ac:chgData name="Vista,Dimitra" userId="03e58970-ebe3-4bed-acc7-4a2b851fe940" providerId="ADAL" clId="{7168681F-0C88-8E4C-9665-4CF92B230E6E}" dt="2020-04-23T03:46:22.803" v="11846"/>
          <ac:cxnSpMkLst>
            <pc:docMk/>
            <pc:sldMk cId="2486482645" sldId="912"/>
            <ac:cxnSpMk id="57" creationId="{428C46F2-E92D-4A45-8EC3-7EBA87345A85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58" creationId="{946C5CD6-B251-D24D-8601-D31D9B9A8470}"/>
          </ac:cxnSpMkLst>
        </pc:cxnChg>
        <pc:cxnChg chg="add mod">
          <ac:chgData name="Vista,Dimitra" userId="03e58970-ebe3-4bed-acc7-4a2b851fe940" providerId="ADAL" clId="{7168681F-0C88-8E4C-9665-4CF92B230E6E}" dt="2020-04-22T02:10:28.565" v="5019" actId="1076"/>
          <ac:cxnSpMkLst>
            <pc:docMk/>
            <pc:sldMk cId="2486482645" sldId="912"/>
            <ac:cxnSpMk id="65" creationId="{D41087C9-08C9-D34B-B83D-E726DF24CA14}"/>
          </ac:cxnSpMkLst>
        </pc:cxnChg>
        <pc:cxnChg chg="add mod">
          <ac:chgData name="Vista,Dimitra" userId="03e58970-ebe3-4bed-acc7-4a2b851fe940" providerId="ADAL" clId="{7168681F-0C88-8E4C-9665-4CF92B230E6E}" dt="2020-04-19T06:49:55.844" v="3517" actId="1076"/>
          <ac:cxnSpMkLst>
            <pc:docMk/>
            <pc:sldMk cId="2486482645" sldId="912"/>
            <ac:cxnSpMk id="77" creationId="{4BB09CE9-CB40-F643-9DA4-FC522E133500}"/>
          </ac:cxnSpMkLst>
        </pc:cxnChg>
        <pc:cxnChg chg="add mod">
          <ac:chgData name="Vista,Dimitra" userId="03e58970-ebe3-4bed-acc7-4a2b851fe940" providerId="ADAL" clId="{7168681F-0C88-8E4C-9665-4CF92B230E6E}" dt="2020-04-22T02:21:06.689" v="5475" actId="1076"/>
          <ac:cxnSpMkLst>
            <pc:docMk/>
            <pc:sldMk cId="2486482645" sldId="912"/>
            <ac:cxnSpMk id="80" creationId="{1C642D24-8EB7-BA48-A7F6-AEA985E928AE}"/>
          </ac:cxnSpMkLst>
        </pc:cxnChg>
        <pc:cxnChg chg="add mod">
          <ac:chgData name="Vista,Dimitra" userId="03e58970-ebe3-4bed-acc7-4a2b851fe940" providerId="ADAL" clId="{7168681F-0C88-8E4C-9665-4CF92B230E6E}" dt="2020-04-22T02:20:59.711" v="5474" actId="14100"/>
          <ac:cxnSpMkLst>
            <pc:docMk/>
            <pc:sldMk cId="2486482645" sldId="912"/>
            <ac:cxnSpMk id="81" creationId="{CE02C430-EF5D-AB48-90D9-5903A255BEF5}"/>
          </ac:cxnSpMkLst>
        </pc:cxnChg>
        <pc:cxnChg chg="add mod">
          <ac:chgData name="Vista,Dimitra" userId="03e58970-ebe3-4bed-acc7-4a2b851fe940" providerId="ADAL" clId="{7168681F-0C88-8E4C-9665-4CF92B230E6E}" dt="2020-04-28T01:55:59.998" v="30090" actId="1076"/>
          <ac:cxnSpMkLst>
            <pc:docMk/>
            <pc:sldMk cId="2486482645" sldId="912"/>
            <ac:cxnSpMk id="84" creationId="{749F25B6-E6C8-5147-9377-664164F8E07D}"/>
          </ac:cxnSpMkLst>
        </pc:cxnChg>
        <pc:cxnChg chg="add mod">
          <ac:chgData name="Vista,Dimitra" userId="03e58970-ebe3-4bed-acc7-4a2b851fe940" providerId="ADAL" clId="{7168681F-0C88-8E4C-9665-4CF92B230E6E}" dt="2020-04-22T02:20:42.864" v="5469" actId="1076"/>
          <ac:cxnSpMkLst>
            <pc:docMk/>
            <pc:sldMk cId="2486482645" sldId="912"/>
            <ac:cxnSpMk id="87" creationId="{04B5919E-C1CF-EA45-9C09-B2D027D6B4D7}"/>
          </ac:cxnSpMkLst>
        </pc:cxnChg>
        <pc:cxnChg chg="add mod">
          <ac:chgData name="Vista,Dimitra" userId="03e58970-ebe3-4bed-acc7-4a2b851fe940" providerId="ADAL" clId="{7168681F-0C88-8E4C-9665-4CF92B230E6E}" dt="2020-04-28T01:55:59.998" v="30090" actId="1076"/>
          <ac:cxnSpMkLst>
            <pc:docMk/>
            <pc:sldMk cId="2486482645" sldId="912"/>
            <ac:cxnSpMk id="94" creationId="{041F0AB3-CAA7-1B4D-AAF6-FFFD2680A4EC}"/>
          </ac:cxnSpMkLst>
        </pc:cxnChg>
        <pc:cxnChg chg="add mod">
          <ac:chgData name="Vista,Dimitra" userId="03e58970-ebe3-4bed-acc7-4a2b851fe940" providerId="ADAL" clId="{7168681F-0C88-8E4C-9665-4CF92B230E6E}" dt="2020-04-22T02:10:28.565" v="5019" actId="1076"/>
          <ac:cxnSpMkLst>
            <pc:docMk/>
            <pc:sldMk cId="2486482645" sldId="912"/>
            <ac:cxnSpMk id="102" creationId="{576DCA07-CDEA-BD48-8D07-11417531FF6D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113" creationId="{B9949A0B-1012-1D49-BABE-98DC34548CEA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116" creationId="{8419A5E1-464E-C349-9B62-FFF766EAAF09}"/>
          </ac:cxnSpMkLst>
        </pc:cxnChg>
        <pc:cxnChg chg="add del mod">
          <ac:chgData name="Vista,Dimitra" userId="03e58970-ebe3-4bed-acc7-4a2b851fe940" providerId="ADAL" clId="{7168681F-0C88-8E4C-9665-4CF92B230E6E}" dt="2020-04-19T04:10:25.391" v="1458"/>
          <ac:cxnSpMkLst>
            <pc:docMk/>
            <pc:sldMk cId="2486482645" sldId="912"/>
            <ac:cxnSpMk id="123" creationId="{C81E9E98-20A8-9641-8B4F-00669A36D642}"/>
          </ac:cxnSpMkLst>
        </pc:cxnChg>
        <pc:cxnChg chg="add del mod">
          <ac:chgData name="Vista,Dimitra" userId="03e58970-ebe3-4bed-acc7-4a2b851fe940" providerId="ADAL" clId="{7168681F-0C88-8E4C-9665-4CF92B230E6E}" dt="2020-04-19T03:49:26.208" v="1205"/>
          <ac:cxnSpMkLst>
            <pc:docMk/>
            <pc:sldMk cId="2486482645" sldId="912"/>
            <ac:cxnSpMk id="126" creationId="{FA8CE4BC-379D-3042-926C-197205DD8D8F}"/>
          </ac:cxnSpMkLst>
        </pc:cxnChg>
        <pc:cxnChg chg="add del mod">
          <ac:chgData name="Vista,Dimitra" userId="03e58970-ebe3-4bed-acc7-4a2b851fe940" providerId="ADAL" clId="{7168681F-0C88-8E4C-9665-4CF92B230E6E}" dt="2020-04-19T01:32:59.882" v="1186"/>
          <ac:cxnSpMkLst>
            <pc:docMk/>
            <pc:sldMk cId="2486482645" sldId="912"/>
            <ac:cxnSpMk id="149" creationId="{BF6BC226-75C9-B442-B23B-24333189E99C}"/>
          </ac:cxnSpMkLst>
        </pc:cxnChg>
        <pc:cxnChg chg="add del mod">
          <ac:chgData name="Vista,Dimitra" userId="03e58970-ebe3-4bed-acc7-4a2b851fe940" providerId="ADAL" clId="{7168681F-0C88-8E4C-9665-4CF92B230E6E}" dt="2020-04-19T01:32:58.668" v="1185"/>
          <ac:cxnSpMkLst>
            <pc:docMk/>
            <pc:sldMk cId="2486482645" sldId="912"/>
            <ac:cxnSpMk id="165" creationId="{16079EB3-A5D8-FD42-A483-BDA44154DD2E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169" creationId="{3D9F1546-5613-894C-9F8E-D76583124B72}"/>
          </ac:cxnSpMkLst>
        </pc:cxnChg>
        <pc:cxnChg chg="add mod">
          <ac:chgData name="Vista,Dimitra" userId="03e58970-ebe3-4bed-acc7-4a2b851fe940" providerId="ADAL" clId="{7168681F-0C88-8E4C-9665-4CF92B230E6E}" dt="2020-04-28T01:56:06.930" v="30091" actId="14100"/>
          <ac:cxnSpMkLst>
            <pc:docMk/>
            <pc:sldMk cId="2486482645" sldId="912"/>
            <ac:cxnSpMk id="213" creationId="{B0EDD990-3B5C-C44B-A972-CA965FFD272C}"/>
          </ac:cxnSpMkLst>
        </pc:cxnChg>
        <pc:cxnChg chg="add del mod">
          <ac:chgData name="Vista,Dimitra" userId="03e58970-ebe3-4bed-acc7-4a2b851fe940" providerId="ADAL" clId="{7168681F-0C88-8E4C-9665-4CF92B230E6E}" dt="2020-04-19T03:50:21.504" v="1216"/>
          <ac:cxnSpMkLst>
            <pc:docMk/>
            <pc:sldMk cId="2486482645" sldId="912"/>
            <ac:cxnSpMk id="226" creationId="{1FA83A27-6BBA-C349-8824-10DC92734E3E}"/>
          </ac:cxnSpMkLst>
        </pc:cxnChg>
        <pc:cxnChg chg="add del mod">
          <ac:chgData name="Vista,Dimitra" userId="03e58970-ebe3-4bed-acc7-4a2b851fe940" providerId="ADAL" clId="{7168681F-0C88-8E4C-9665-4CF92B230E6E}" dt="2020-04-19T04:10:57.720" v="1464"/>
          <ac:cxnSpMkLst>
            <pc:docMk/>
            <pc:sldMk cId="2486482645" sldId="912"/>
            <ac:cxnSpMk id="233" creationId="{1AEB47C3-DBE5-4248-8F37-6ACFA75C9D97}"/>
          </ac:cxnSpMkLst>
        </pc:cxnChg>
        <pc:cxnChg chg="add del mod">
          <ac:chgData name="Vista,Dimitra" userId="03e58970-ebe3-4bed-acc7-4a2b851fe940" providerId="ADAL" clId="{7168681F-0C88-8E4C-9665-4CF92B230E6E}" dt="2020-04-19T04:03:46.146" v="1382"/>
          <ac:cxnSpMkLst>
            <pc:docMk/>
            <pc:sldMk cId="2486482645" sldId="912"/>
            <ac:cxnSpMk id="236" creationId="{EA621998-5FC3-4348-95B2-4379DAC44C79}"/>
          </ac:cxnSpMkLst>
        </pc:cxnChg>
        <pc:cxnChg chg="add del mod">
          <ac:chgData name="Vista,Dimitra" userId="03e58970-ebe3-4bed-acc7-4a2b851fe940" providerId="ADAL" clId="{7168681F-0C88-8E4C-9665-4CF92B230E6E}" dt="2020-04-19T01:33:00.765" v="1187"/>
          <ac:cxnSpMkLst>
            <pc:docMk/>
            <pc:sldMk cId="2486482645" sldId="912"/>
            <ac:cxnSpMk id="240" creationId="{40D7379A-44B6-E849-9B26-FD80A6CB7767}"/>
          </ac:cxnSpMkLst>
        </pc:cxnChg>
        <pc:cxnChg chg="add del mod">
          <ac:chgData name="Vista,Dimitra" userId="03e58970-ebe3-4bed-acc7-4a2b851fe940" providerId="ADAL" clId="{7168681F-0C88-8E4C-9665-4CF92B230E6E}" dt="2020-04-19T01:33:02.873" v="1188"/>
          <ac:cxnSpMkLst>
            <pc:docMk/>
            <pc:sldMk cId="2486482645" sldId="912"/>
            <ac:cxnSpMk id="244" creationId="{1A95687B-0ECF-C846-87B5-4BCAEBB13636}"/>
          </ac:cxnSpMkLst>
        </pc:cxnChg>
        <pc:cxnChg chg="add del mod">
          <ac:chgData name="Vista,Dimitra" userId="03e58970-ebe3-4bed-acc7-4a2b851fe940" providerId="ADAL" clId="{7168681F-0C88-8E4C-9665-4CF92B230E6E}" dt="2020-04-19T01:28:01.320" v="1150"/>
          <ac:cxnSpMkLst>
            <pc:docMk/>
            <pc:sldMk cId="2486482645" sldId="912"/>
            <ac:cxnSpMk id="281" creationId="{4518BC15-4662-6F4C-9146-9CAA7907086C}"/>
          </ac:cxnSpMkLst>
        </pc:cxnChg>
        <pc:cxnChg chg="add del mod">
          <ac:chgData name="Vista,Dimitra" userId="03e58970-ebe3-4bed-acc7-4a2b851fe940" providerId="ADAL" clId="{7168681F-0C88-8E4C-9665-4CF92B230E6E}" dt="2020-04-19T01:28:00.561" v="1149"/>
          <ac:cxnSpMkLst>
            <pc:docMk/>
            <pc:sldMk cId="2486482645" sldId="912"/>
            <ac:cxnSpMk id="286" creationId="{7BC9621D-3174-E544-A869-30C5C8795A1E}"/>
          </ac:cxnSpMkLst>
        </pc:cxnChg>
        <pc:cxnChg chg="add del mod">
          <ac:chgData name="Vista,Dimitra" userId="03e58970-ebe3-4bed-acc7-4a2b851fe940" providerId="ADAL" clId="{7168681F-0C88-8E4C-9665-4CF92B230E6E}" dt="2020-04-19T04:12:52.164" v="1482"/>
          <ac:cxnSpMkLst>
            <pc:docMk/>
            <pc:sldMk cId="2486482645" sldId="912"/>
            <ac:cxnSpMk id="292" creationId="{808D342A-621F-6E4A-BEC0-F6309B483692}"/>
          </ac:cxnSpMkLst>
        </pc:cxnChg>
        <pc:cxnChg chg="add del mod">
          <ac:chgData name="Vista,Dimitra" userId="03e58970-ebe3-4bed-acc7-4a2b851fe940" providerId="ADAL" clId="{7168681F-0C88-8E4C-9665-4CF92B230E6E}" dt="2020-04-19T04:12:52.164" v="1482"/>
          <ac:cxnSpMkLst>
            <pc:docMk/>
            <pc:sldMk cId="2486482645" sldId="912"/>
            <ac:cxnSpMk id="320" creationId="{85FAC2DD-C968-2145-A4F4-0B1660A6E17D}"/>
          </ac:cxnSpMkLst>
        </pc:cxnChg>
        <pc:cxnChg chg="add del mod">
          <ac:chgData name="Vista,Dimitra" userId="03e58970-ebe3-4bed-acc7-4a2b851fe940" providerId="ADAL" clId="{7168681F-0C88-8E4C-9665-4CF92B230E6E}" dt="2020-04-19T03:49:48.673" v="1210"/>
          <ac:cxnSpMkLst>
            <pc:docMk/>
            <pc:sldMk cId="2486482645" sldId="912"/>
            <ac:cxnSpMk id="327" creationId="{3D1DCC02-492E-BB46-ADD0-6584D79374DA}"/>
          </ac:cxnSpMkLst>
        </pc:cxnChg>
        <pc:cxnChg chg="add mod">
          <ac:chgData name="Vista,Dimitra" userId="03e58970-ebe3-4bed-acc7-4a2b851fe940" providerId="ADAL" clId="{7168681F-0C88-8E4C-9665-4CF92B230E6E}" dt="2020-04-19T04:27:50.117" v="1585" actId="207"/>
          <ac:cxnSpMkLst>
            <pc:docMk/>
            <pc:sldMk cId="2486482645" sldId="912"/>
            <ac:cxnSpMk id="332" creationId="{06F298DF-04A3-6342-A688-9DD54BF6B386}"/>
          </ac:cxnSpMkLst>
        </pc:cxnChg>
        <pc:cxnChg chg="add del mod">
          <ac:chgData name="Vista,Dimitra" userId="03e58970-ebe3-4bed-acc7-4a2b851fe940" providerId="ADAL" clId="{7168681F-0C88-8E4C-9665-4CF92B230E6E}" dt="2020-04-19T04:12:55.662" v="1483"/>
          <ac:cxnSpMkLst>
            <pc:docMk/>
            <pc:sldMk cId="2486482645" sldId="912"/>
            <ac:cxnSpMk id="497" creationId="{14EFE978-6191-9C4E-8080-B791ACDC1AF6}"/>
          </ac:cxnSpMkLst>
        </pc:cxnChg>
        <pc:cxnChg chg="add del mod">
          <ac:chgData name="Vista,Dimitra" userId="03e58970-ebe3-4bed-acc7-4a2b851fe940" providerId="ADAL" clId="{7168681F-0C88-8E4C-9665-4CF92B230E6E}" dt="2020-04-19T04:12:52.164" v="1482"/>
          <ac:cxnSpMkLst>
            <pc:docMk/>
            <pc:sldMk cId="2486482645" sldId="912"/>
            <ac:cxnSpMk id="523" creationId="{C1BEA35E-4424-9744-81CA-6B6AF462E265}"/>
          </ac:cxnSpMkLst>
        </pc:cxnChg>
        <pc:cxnChg chg="add del mod">
          <ac:chgData name="Vista,Dimitra" userId="03e58970-ebe3-4bed-acc7-4a2b851fe940" providerId="ADAL" clId="{7168681F-0C88-8E4C-9665-4CF92B230E6E}" dt="2020-04-19T04:12:55.662" v="1483"/>
          <ac:cxnSpMkLst>
            <pc:docMk/>
            <pc:sldMk cId="2486482645" sldId="912"/>
            <ac:cxnSpMk id="529" creationId="{D233CE70-574D-C54B-8685-2B8B17C21135}"/>
          </ac:cxnSpMkLst>
        </pc:cxnChg>
        <pc:cxnChg chg="add mod">
          <ac:chgData name="Vista,Dimitra" userId="03e58970-ebe3-4bed-acc7-4a2b851fe940" providerId="ADAL" clId="{7168681F-0C88-8E4C-9665-4CF92B230E6E}" dt="2020-04-22T02:20:36.162" v="5467" actId="14100"/>
          <ac:cxnSpMkLst>
            <pc:docMk/>
            <pc:sldMk cId="2486482645" sldId="912"/>
            <ac:cxnSpMk id="550" creationId="{69173B76-9E3B-9545-9DF1-658D574D84D1}"/>
          </ac:cxnSpMkLst>
        </pc:cxnChg>
        <pc:cxnChg chg="add mod">
          <ac:chgData name="Vista,Dimitra" userId="03e58970-ebe3-4bed-acc7-4a2b851fe940" providerId="ADAL" clId="{7168681F-0C88-8E4C-9665-4CF92B230E6E}" dt="2020-04-28T01:56:06.930" v="30091" actId="14100"/>
          <ac:cxnSpMkLst>
            <pc:docMk/>
            <pc:sldMk cId="2486482645" sldId="912"/>
            <ac:cxnSpMk id="558" creationId="{BFBA32EA-9B94-6A4E-B960-9AA2FE14C0F2}"/>
          </ac:cxnSpMkLst>
        </pc:cxnChg>
        <pc:cxnChg chg="add mod">
          <ac:chgData name="Vista,Dimitra" userId="03e58970-ebe3-4bed-acc7-4a2b851fe940" providerId="ADAL" clId="{7168681F-0C88-8E4C-9665-4CF92B230E6E}" dt="2020-04-28T01:55:59.998" v="30090" actId="1076"/>
          <ac:cxnSpMkLst>
            <pc:docMk/>
            <pc:sldMk cId="2486482645" sldId="912"/>
            <ac:cxnSpMk id="600" creationId="{9A5DB696-EB7C-094C-8D7D-18AF2034B004}"/>
          </ac:cxnSpMkLst>
        </pc:cxnChg>
        <pc:cxnChg chg="add mod">
          <ac:chgData name="Vista,Dimitra" userId="03e58970-ebe3-4bed-acc7-4a2b851fe940" providerId="ADAL" clId="{7168681F-0C88-8E4C-9665-4CF92B230E6E}" dt="2020-04-22T03:23:43.431" v="5888" actId="14100"/>
          <ac:cxnSpMkLst>
            <pc:docMk/>
            <pc:sldMk cId="2486482645" sldId="912"/>
            <ac:cxnSpMk id="605" creationId="{7763CDE3-22F9-334A-B1B1-9C2049A6EAA5}"/>
          </ac:cxnSpMkLst>
        </pc:cxnChg>
      </pc:sldChg>
      <pc:sldChg chg="addSp delSp modSp add del">
        <pc:chgData name="Vista,Dimitra" userId="03e58970-ebe3-4bed-acc7-4a2b851fe940" providerId="ADAL" clId="{7168681F-0C88-8E4C-9665-4CF92B230E6E}" dt="2020-04-19T06:29:50.553" v="2729" actId="2696"/>
        <pc:sldMkLst>
          <pc:docMk/>
          <pc:sldMk cId="1218374129" sldId="913"/>
        </pc:sldMkLst>
        <pc:spChg chg="del">
          <ac:chgData name="Vista,Dimitra" userId="03e58970-ebe3-4bed-acc7-4a2b851fe940" providerId="ADAL" clId="{7168681F-0C88-8E4C-9665-4CF92B230E6E}" dt="2020-04-19T03:55:03.677" v="1260" actId="1032"/>
          <ac:spMkLst>
            <pc:docMk/>
            <pc:sldMk cId="1218374129" sldId="913"/>
            <ac:spMk id="3" creationId="{946CABC8-DE97-614B-9B98-508B5D117097}"/>
          </ac:spMkLst>
        </pc:spChg>
        <pc:graphicFrameChg chg="add mod">
          <ac:chgData name="Vista,Dimitra" userId="03e58970-ebe3-4bed-acc7-4a2b851fe940" providerId="ADAL" clId="{7168681F-0C88-8E4C-9665-4CF92B230E6E}" dt="2020-04-19T03:58:26.020" v="1328" actId="20577"/>
          <ac:graphicFrameMkLst>
            <pc:docMk/>
            <pc:sldMk cId="1218374129" sldId="913"/>
            <ac:graphicFrameMk id="5" creationId="{62C01B98-CA83-0B4D-8632-57F2F44F3DA3}"/>
          </ac:graphicFrameMkLst>
        </pc:graphicFrameChg>
      </pc:sldChg>
      <pc:sldChg chg="add del">
        <pc:chgData name="Vista,Dimitra" userId="03e58970-ebe3-4bed-acc7-4a2b851fe940" providerId="ADAL" clId="{7168681F-0C88-8E4C-9665-4CF92B230E6E}" dt="2020-04-19T06:34:34.418" v="2760"/>
        <pc:sldMkLst>
          <pc:docMk/>
          <pc:sldMk cId="2686351401" sldId="913"/>
        </pc:sldMkLst>
      </pc:sldChg>
      <pc:sldChg chg="addSp delSp modSp add del ord">
        <pc:chgData name="Vista,Dimitra" userId="03e58970-ebe3-4bed-acc7-4a2b851fe940" providerId="ADAL" clId="{7168681F-0C88-8E4C-9665-4CF92B230E6E}" dt="2020-04-19T06:09:59.717" v="2452" actId="2696"/>
        <pc:sldMkLst>
          <pc:docMk/>
          <pc:sldMk cId="2728278094" sldId="914"/>
        </pc:sldMkLst>
        <pc:spChg chg="mod">
          <ac:chgData name="Vista,Dimitra" userId="03e58970-ebe3-4bed-acc7-4a2b851fe940" providerId="ADAL" clId="{7168681F-0C88-8E4C-9665-4CF92B230E6E}" dt="2020-04-19T04:55:49.791" v="2074" actId="20577"/>
          <ac:spMkLst>
            <pc:docMk/>
            <pc:sldMk cId="2728278094" sldId="914"/>
            <ac:spMk id="2" creationId="{1FA264D1-FC77-BA46-932C-E9690AC3A136}"/>
          </ac:spMkLst>
        </pc:spChg>
        <pc:spChg chg="del mod">
          <ac:chgData name="Vista,Dimitra" userId="03e58970-ebe3-4bed-acc7-4a2b851fe940" providerId="ADAL" clId="{7168681F-0C88-8E4C-9665-4CF92B230E6E}" dt="2020-04-19T04:55:55.605" v="2075"/>
          <ac:spMkLst>
            <pc:docMk/>
            <pc:sldMk cId="2728278094" sldId="914"/>
            <ac:spMk id="3" creationId="{F5388A66-376E-1446-B3F2-93B209B428CC}"/>
          </ac:spMkLst>
        </pc:spChg>
        <pc:spChg chg="add mod">
          <ac:chgData name="Vista,Dimitra" userId="03e58970-ebe3-4bed-acc7-4a2b851fe940" providerId="ADAL" clId="{7168681F-0C88-8E4C-9665-4CF92B230E6E}" dt="2020-04-19T04:59:11.971" v="2181" actId="20577"/>
          <ac:spMkLst>
            <pc:docMk/>
            <pc:sldMk cId="2728278094" sldId="914"/>
            <ac:spMk id="6" creationId="{53F683A4-AF8A-464F-BF1A-209068FFE645}"/>
          </ac:spMkLst>
        </pc:spChg>
        <pc:spChg chg="add mod">
          <ac:chgData name="Vista,Dimitra" userId="03e58970-ebe3-4bed-acc7-4a2b851fe940" providerId="ADAL" clId="{7168681F-0C88-8E4C-9665-4CF92B230E6E}" dt="2020-04-19T04:58:33.622" v="2170" actId="20577"/>
          <ac:spMkLst>
            <pc:docMk/>
            <pc:sldMk cId="2728278094" sldId="914"/>
            <ac:spMk id="8" creationId="{A7BF256C-9771-DF4F-98B4-A5D2666B7178}"/>
          </ac:spMkLst>
        </pc:spChg>
        <pc:spChg chg="add mod">
          <ac:chgData name="Vista,Dimitra" userId="03e58970-ebe3-4bed-acc7-4a2b851fe940" providerId="ADAL" clId="{7168681F-0C88-8E4C-9665-4CF92B230E6E}" dt="2020-04-19T05:01:08.236" v="2192" actId="1076"/>
          <ac:spMkLst>
            <pc:docMk/>
            <pc:sldMk cId="2728278094" sldId="914"/>
            <ac:spMk id="10" creationId="{57EAF737-BEF3-7F49-BAF6-42F27585AF58}"/>
          </ac:spMkLst>
        </pc:spChg>
        <pc:spChg chg="add mod">
          <ac:chgData name="Vista,Dimitra" userId="03e58970-ebe3-4bed-acc7-4a2b851fe940" providerId="ADAL" clId="{7168681F-0C88-8E4C-9665-4CF92B230E6E}" dt="2020-04-19T05:00:36.890" v="2190" actId="1076"/>
          <ac:spMkLst>
            <pc:docMk/>
            <pc:sldMk cId="2728278094" sldId="914"/>
            <ac:spMk id="12" creationId="{D4A4BFF8-4FB5-9745-A840-17EAB6167438}"/>
          </ac:spMkLst>
        </pc:spChg>
        <pc:spChg chg="add del mod">
          <ac:chgData name="Vista,Dimitra" userId="03e58970-ebe3-4bed-acc7-4a2b851fe940" providerId="ADAL" clId="{7168681F-0C88-8E4C-9665-4CF92B230E6E}" dt="2020-04-19T04:55:58.337" v="2076"/>
          <ac:spMkLst>
            <pc:docMk/>
            <pc:sldMk cId="2728278094" sldId="914"/>
            <ac:spMk id="13" creationId="{C9B24DDB-DC43-C746-914C-B2D8FCCECAFD}"/>
          </ac:spMkLst>
        </pc:spChg>
        <pc:spChg chg="add del mod">
          <ac:chgData name="Vista,Dimitra" userId="03e58970-ebe3-4bed-acc7-4a2b851fe940" providerId="ADAL" clId="{7168681F-0C88-8E4C-9665-4CF92B230E6E}" dt="2020-04-19T04:59:04.924" v="2173"/>
          <ac:spMkLst>
            <pc:docMk/>
            <pc:sldMk cId="2728278094" sldId="914"/>
            <ac:spMk id="14" creationId="{713B2371-2F39-5A46-A6AB-63650EEBE624}"/>
          </ac:spMkLst>
        </pc:spChg>
        <pc:spChg chg="add mod">
          <ac:chgData name="Vista,Dimitra" userId="03e58970-ebe3-4bed-acc7-4a2b851fe940" providerId="ADAL" clId="{7168681F-0C88-8E4C-9665-4CF92B230E6E}" dt="2020-04-19T05:03:18.918" v="2210" actId="14100"/>
          <ac:spMkLst>
            <pc:docMk/>
            <pc:sldMk cId="2728278094" sldId="914"/>
            <ac:spMk id="15" creationId="{057E1C91-D964-D84B-8069-EAC8B3391102}"/>
          </ac:spMkLst>
        </pc:spChg>
        <pc:spChg chg="add mod">
          <ac:chgData name="Vista,Dimitra" userId="03e58970-ebe3-4bed-acc7-4a2b851fe940" providerId="ADAL" clId="{7168681F-0C88-8E4C-9665-4CF92B230E6E}" dt="2020-04-19T05:03:25.445" v="2211" actId="1076"/>
          <ac:spMkLst>
            <pc:docMk/>
            <pc:sldMk cId="2728278094" sldId="914"/>
            <ac:spMk id="17" creationId="{D2477E06-02B1-2F45-A2B4-866F5F30986C}"/>
          </ac:spMkLst>
        </pc:spChg>
        <pc:picChg chg="add mod">
          <ac:chgData name="Vista,Dimitra" userId="03e58970-ebe3-4bed-acc7-4a2b851fe940" providerId="ADAL" clId="{7168681F-0C88-8E4C-9665-4CF92B230E6E}" dt="2020-04-19T04:56:46.842" v="2086" actId="1076"/>
          <ac:picMkLst>
            <pc:docMk/>
            <pc:sldMk cId="2728278094" sldId="914"/>
            <ac:picMk id="5" creationId="{534F34D9-BA54-DF46-8B1D-702CA6043573}"/>
          </ac:picMkLst>
        </pc:picChg>
        <pc:picChg chg="add mod">
          <ac:chgData name="Vista,Dimitra" userId="03e58970-ebe3-4bed-acc7-4a2b851fe940" providerId="ADAL" clId="{7168681F-0C88-8E4C-9665-4CF92B230E6E}" dt="2020-04-19T04:56:43.663" v="2085" actId="1076"/>
          <ac:picMkLst>
            <pc:docMk/>
            <pc:sldMk cId="2728278094" sldId="914"/>
            <ac:picMk id="7" creationId="{FB2BF8CD-7021-E34D-A3E3-101215E24B68}"/>
          </ac:picMkLst>
        </pc:picChg>
        <pc:picChg chg="add mod">
          <ac:chgData name="Vista,Dimitra" userId="03e58970-ebe3-4bed-acc7-4a2b851fe940" providerId="ADAL" clId="{7168681F-0C88-8E4C-9665-4CF92B230E6E}" dt="2020-04-19T05:01:08.236" v="2192" actId="1076"/>
          <ac:picMkLst>
            <pc:docMk/>
            <pc:sldMk cId="2728278094" sldId="914"/>
            <ac:picMk id="9" creationId="{36BCE360-A0E6-6B4D-A02C-BC611A40A3A2}"/>
          </ac:picMkLst>
        </pc:picChg>
        <pc:picChg chg="add mod">
          <ac:chgData name="Vista,Dimitra" userId="03e58970-ebe3-4bed-acc7-4a2b851fe940" providerId="ADAL" clId="{7168681F-0C88-8E4C-9665-4CF92B230E6E}" dt="2020-04-19T05:00:36.890" v="2190" actId="1076"/>
          <ac:picMkLst>
            <pc:docMk/>
            <pc:sldMk cId="2728278094" sldId="914"/>
            <ac:picMk id="11" creationId="{6A0AC846-4257-264E-AA74-35459EF7BD53}"/>
          </ac:picMkLst>
        </pc:picChg>
        <pc:picChg chg="add mod">
          <ac:chgData name="Vista,Dimitra" userId="03e58970-ebe3-4bed-acc7-4a2b851fe940" providerId="ADAL" clId="{7168681F-0C88-8E4C-9665-4CF92B230E6E}" dt="2020-04-19T05:03:25.445" v="2211" actId="1076"/>
          <ac:picMkLst>
            <pc:docMk/>
            <pc:sldMk cId="2728278094" sldId="914"/>
            <ac:picMk id="16" creationId="{31530475-46F5-C74F-A125-201FBA2EA332}"/>
          </ac:picMkLst>
        </pc:picChg>
      </pc:sldChg>
      <pc:sldChg chg="add del">
        <pc:chgData name="Vista,Dimitra" userId="03e58970-ebe3-4bed-acc7-4a2b851fe940" providerId="ADAL" clId="{7168681F-0C88-8E4C-9665-4CF92B230E6E}" dt="2020-04-19T04:32:53.301" v="1606" actId="2696"/>
        <pc:sldMkLst>
          <pc:docMk/>
          <pc:sldMk cId="4008010627" sldId="914"/>
        </pc:sldMkLst>
      </pc:sldChg>
      <pc:sldChg chg="modSp add del">
        <pc:chgData name="Vista,Dimitra" userId="03e58970-ebe3-4bed-acc7-4a2b851fe940" providerId="ADAL" clId="{7168681F-0C88-8E4C-9665-4CF92B230E6E}" dt="2020-04-19T05:12:05.022" v="2249" actId="2696"/>
        <pc:sldMkLst>
          <pc:docMk/>
          <pc:sldMk cId="3549543124" sldId="915"/>
        </pc:sldMkLst>
        <pc:spChg chg="mod">
          <ac:chgData name="Vista,Dimitra" userId="03e58970-ebe3-4bed-acc7-4a2b851fe940" providerId="ADAL" clId="{7168681F-0C88-8E4C-9665-4CF92B230E6E}" dt="2020-04-19T05:11:52.854" v="2246" actId="1076"/>
          <ac:spMkLst>
            <pc:docMk/>
            <pc:sldMk cId="3549543124" sldId="915"/>
            <ac:spMk id="15" creationId="{057E1C91-D964-D84B-8069-EAC8B3391102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19T15:29:46.740" v="4610" actId="20577"/>
        <pc:sldMkLst>
          <pc:docMk/>
          <pc:sldMk cId="584480178" sldId="916"/>
        </pc:sldMkLst>
        <pc:spChg chg="mod">
          <ac:chgData name="Vista,Dimitra" userId="03e58970-ebe3-4bed-acc7-4a2b851fe940" providerId="ADAL" clId="{7168681F-0C88-8E4C-9665-4CF92B230E6E}" dt="2020-04-19T15:29:46.740" v="4610" actId="20577"/>
          <ac:spMkLst>
            <pc:docMk/>
            <pc:sldMk cId="584480178" sldId="916"/>
            <ac:spMk id="2" creationId="{1FA264D1-FC77-BA46-932C-E9690AC3A136}"/>
          </ac:spMkLst>
        </pc:spChg>
        <pc:spChg chg="del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4" creationId="{6F607D19-600A-9E4C-B5D3-B34B03D9DCDF}"/>
          </ac:spMkLst>
        </pc:spChg>
        <pc:spChg chg="del mod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10" creationId="{57EAF737-BEF3-7F49-BAF6-42F27585AF58}"/>
          </ac:spMkLst>
        </pc:spChg>
        <pc:spChg chg="del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12" creationId="{D4A4BFF8-4FB5-9745-A840-17EAB6167438}"/>
          </ac:spMkLst>
        </pc:spChg>
        <pc:spChg chg="del mod">
          <ac:chgData name="Vista,Dimitra" userId="03e58970-ebe3-4bed-acc7-4a2b851fe940" providerId="ADAL" clId="{7168681F-0C88-8E4C-9665-4CF92B230E6E}" dt="2020-04-19T06:09:22.627" v="2387"/>
          <ac:spMkLst>
            <pc:docMk/>
            <pc:sldMk cId="584480178" sldId="916"/>
            <ac:spMk id="15" creationId="{057E1C91-D964-D84B-8069-EAC8B3391102}"/>
          </ac:spMkLst>
        </pc:spChg>
        <pc:spChg chg="mod">
          <ac:chgData name="Vista,Dimitra" userId="03e58970-ebe3-4bed-acc7-4a2b851fe940" providerId="ADAL" clId="{7168681F-0C88-8E4C-9665-4CF92B230E6E}" dt="2020-04-19T05:20:13.979" v="2283" actId="164"/>
          <ac:spMkLst>
            <pc:docMk/>
            <pc:sldMk cId="584480178" sldId="916"/>
            <ac:spMk id="17" creationId="{D2477E06-02B1-2F45-A2B4-866F5F30986C}"/>
          </ac:spMkLst>
        </pc:spChg>
        <pc:spChg chg="add mod">
          <ac:chgData name="Vista,Dimitra" userId="03e58970-ebe3-4bed-acc7-4a2b851fe940" providerId="ADAL" clId="{7168681F-0C88-8E4C-9665-4CF92B230E6E}" dt="2020-04-19T05:20:33.246" v="2288" actId="164"/>
          <ac:spMkLst>
            <pc:docMk/>
            <pc:sldMk cId="584480178" sldId="916"/>
            <ac:spMk id="18" creationId="{357B4AB8-311E-CE49-A9CA-1373E52C40C9}"/>
          </ac:spMkLst>
        </pc:spChg>
        <pc:spChg chg="add del mod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22" creationId="{9B48402E-D1DF-9B4D-AEBE-DE0DA503D73F}"/>
          </ac:spMkLst>
        </pc:spChg>
        <pc:spChg chg="add del mod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23" creationId="{7F59AD3C-BD8A-2444-AD09-04A15636D886}"/>
          </ac:spMkLst>
        </pc:spChg>
        <pc:spChg chg="add mod">
          <ac:chgData name="Vista,Dimitra" userId="03e58970-ebe3-4bed-acc7-4a2b851fe940" providerId="ADAL" clId="{7168681F-0C88-8E4C-9665-4CF92B230E6E}" dt="2020-04-19T05:21:28.313" v="2296" actId="164"/>
          <ac:spMkLst>
            <pc:docMk/>
            <pc:sldMk cId="584480178" sldId="916"/>
            <ac:spMk id="26" creationId="{386331F2-A0C1-BE43-BBBA-0F602A05F9B2}"/>
          </ac:spMkLst>
        </pc:spChg>
        <pc:spChg chg="add mod">
          <ac:chgData name="Vista,Dimitra" userId="03e58970-ebe3-4bed-acc7-4a2b851fe940" providerId="ADAL" clId="{7168681F-0C88-8E4C-9665-4CF92B230E6E}" dt="2020-04-19T05:24:39.917" v="2314" actId="164"/>
          <ac:spMkLst>
            <pc:docMk/>
            <pc:sldMk cId="584480178" sldId="916"/>
            <ac:spMk id="29" creationId="{792BD45A-2DF9-3440-ACD5-72E703A1CD3D}"/>
          </ac:spMkLst>
        </pc:spChg>
        <pc:spChg chg="add del mod">
          <ac:chgData name="Vista,Dimitra" userId="03e58970-ebe3-4bed-acc7-4a2b851fe940" providerId="ADAL" clId="{7168681F-0C88-8E4C-9665-4CF92B230E6E}" dt="2020-04-19T06:09:32.010" v="2389"/>
          <ac:spMkLst>
            <pc:docMk/>
            <pc:sldMk cId="584480178" sldId="916"/>
            <ac:spMk id="31" creationId="{2925BE55-52E0-5D40-853E-9CE590929362}"/>
          </ac:spMkLst>
        </pc:spChg>
        <pc:spChg chg="add mod">
          <ac:chgData name="Vista,Dimitra" userId="03e58970-ebe3-4bed-acc7-4a2b851fe940" providerId="ADAL" clId="{7168681F-0C88-8E4C-9665-4CF92B230E6E}" dt="2020-04-19T06:51:38.600" v="3566" actId="20577"/>
          <ac:spMkLst>
            <pc:docMk/>
            <pc:sldMk cId="584480178" sldId="916"/>
            <ac:spMk id="33" creationId="{2FC451CD-1437-7747-A6A8-62BE48A27AAC}"/>
          </ac:spMkLst>
        </pc:spChg>
        <pc:spChg chg="add mod">
          <ac:chgData name="Vista,Dimitra" userId="03e58970-ebe3-4bed-acc7-4a2b851fe940" providerId="ADAL" clId="{7168681F-0C88-8E4C-9665-4CF92B230E6E}" dt="2020-04-19T06:51:49.614" v="3591" actId="20577"/>
          <ac:spMkLst>
            <pc:docMk/>
            <pc:sldMk cId="584480178" sldId="916"/>
            <ac:spMk id="34" creationId="{9EECD2C9-6E14-3540-B82B-1D7DEF4D6623}"/>
          </ac:spMkLst>
        </pc:spChg>
        <pc:grpChg chg="add del mod">
          <ac:chgData name="Vista,Dimitra" userId="03e58970-ebe3-4bed-acc7-4a2b851fe940" providerId="ADAL" clId="{7168681F-0C88-8E4C-9665-4CF92B230E6E}" dt="2020-04-19T06:09:18.767" v="2384"/>
          <ac:grpSpMkLst>
            <pc:docMk/>
            <pc:sldMk cId="584480178" sldId="916"/>
            <ac:grpSpMk id="24" creationId="{408C3EB9-CA6E-2C40-A610-7E8ABA15E24F}"/>
          </ac:grpSpMkLst>
        </pc:grpChg>
        <pc:grpChg chg="add del mod">
          <ac:chgData name="Vista,Dimitra" userId="03e58970-ebe3-4bed-acc7-4a2b851fe940" providerId="ADAL" clId="{7168681F-0C88-8E4C-9665-4CF92B230E6E}" dt="2020-04-19T06:09:20.478" v="2386"/>
          <ac:grpSpMkLst>
            <pc:docMk/>
            <pc:sldMk cId="584480178" sldId="916"/>
            <ac:grpSpMk id="25" creationId="{196CF866-9C09-C143-8D76-EEC264C2CBC3}"/>
          </ac:grpSpMkLst>
        </pc:grpChg>
        <pc:grpChg chg="add del mod">
          <ac:chgData name="Vista,Dimitra" userId="03e58970-ebe3-4bed-acc7-4a2b851fe940" providerId="ADAL" clId="{7168681F-0C88-8E4C-9665-4CF92B230E6E}" dt="2020-04-19T06:09:32.010" v="2389"/>
          <ac:grpSpMkLst>
            <pc:docMk/>
            <pc:sldMk cId="584480178" sldId="916"/>
            <ac:grpSpMk id="27" creationId="{3B3466BC-2D42-3A40-9CE4-6CDA9A2CD333}"/>
          </ac:grpSpMkLst>
        </pc:grpChg>
        <pc:grpChg chg="add del mod">
          <ac:chgData name="Vista,Dimitra" userId="03e58970-ebe3-4bed-acc7-4a2b851fe940" providerId="ADAL" clId="{7168681F-0C88-8E4C-9665-4CF92B230E6E}" dt="2020-04-19T06:09:32.010" v="2389"/>
          <ac:grpSpMkLst>
            <pc:docMk/>
            <pc:sldMk cId="584480178" sldId="916"/>
            <ac:grpSpMk id="30" creationId="{B4BAF384-4B96-E541-886F-0E77B041BF83}"/>
          </ac:grpSpMkLst>
        </pc:grpChg>
        <pc:picChg chg="add del mod">
          <ac:chgData name="Vista,Dimitra" userId="03e58970-ebe3-4bed-acc7-4a2b851fe940" providerId="ADAL" clId="{7168681F-0C88-8E4C-9665-4CF92B230E6E}" dt="2020-04-19T05:07:34.678" v="2233"/>
          <ac:picMkLst>
            <pc:docMk/>
            <pc:sldMk cId="584480178" sldId="916"/>
            <ac:picMk id="3" creationId="{5719C9C7-BE1B-7946-921D-D816B3947E9B}"/>
          </ac:picMkLst>
        </pc:picChg>
        <pc:picChg chg="del mod">
          <ac:chgData name="Vista,Dimitra" userId="03e58970-ebe3-4bed-acc7-4a2b851fe940" providerId="ADAL" clId="{7168681F-0C88-8E4C-9665-4CF92B230E6E}" dt="2020-04-19T06:09:25.146" v="2388"/>
          <ac:picMkLst>
            <pc:docMk/>
            <pc:sldMk cId="584480178" sldId="916"/>
            <ac:picMk id="9" creationId="{36BCE360-A0E6-6B4D-A02C-BC611A40A3A2}"/>
          </ac:picMkLst>
        </pc:picChg>
        <pc:picChg chg="del">
          <ac:chgData name="Vista,Dimitra" userId="03e58970-ebe3-4bed-acc7-4a2b851fe940" providerId="ADAL" clId="{7168681F-0C88-8E4C-9665-4CF92B230E6E}" dt="2020-04-19T06:09:32.010" v="2389"/>
          <ac:picMkLst>
            <pc:docMk/>
            <pc:sldMk cId="584480178" sldId="916"/>
            <ac:picMk id="11" creationId="{6A0AC846-4257-264E-AA74-35459EF7BD53}"/>
          </ac:picMkLst>
        </pc:picChg>
        <pc:picChg chg="add mod">
          <ac:chgData name="Vista,Dimitra" userId="03e58970-ebe3-4bed-acc7-4a2b851fe940" providerId="ADAL" clId="{7168681F-0C88-8E4C-9665-4CF92B230E6E}" dt="2020-04-19T05:20:13.979" v="2283" actId="164"/>
          <ac:picMkLst>
            <pc:docMk/>
            <pc:sldMk cId="584480178" sldId="916"/>
            <ac:picMk id="13" creationId="{CFEC8D4F-FEEF-A941-8A53-6AAD6EF6CCAE}"/>
          </ac:picMkLst>
        </pc:picChg>
        <pc:picChg chg="add mod">
          <ac:chgData name="Vista,Dimitra" userId="03e58970-ebe3-4bed-acc7-4a2b851fe940" providerId="ADAL" clId="{7168681F-0C88-8E4C-9665-4CF92B230E6E}" dt="2020-04-19T05:20:33.246" v="2288" actId="164"/>
          <ac:picMkLst>
            <pc:docMk/>
            <pc:sldMk cId="584480178" sldId="916"/>
            <ac:picMk id="14" creationId="{979D3A1D-9BA3-2B49-AE3A-47A7B4FCE5DE}"/>
          </ac:picMkLst>
        </pc:picChg>
        <pc:picChg chg="del mod">
          <ac:chgData name="Vista,Dimitra" userId="03e58970-ebe3-4bed-acc7-4a2b851fe940" providerId="ADAL" clId="{7168681F-0C88-8E4C-9665-4CF92B230E6E}" dt="2020-04-19T05:05:40.488" v="2219"/>
          <ac:picMkLst>
            <pc:docMk/>
            <pc:sldMk cId="584480178" sldId="916"/>
            <ac:picMk id="16" creationId="{31530475-46F5-C74F-A125-201FBA2EA332}"/>
          </ac:picMkLst>
        </pc:picChg>
        <pc:picChg chg="add del mod">
          <ac:chgData name="Vista,Dimitra" userId="03e58970-ebe3-4bed-acc7-4a2b851fe940" providerId="ADAL" clId="{7168681F-0C88-8E4C-9665-4CF92B230E6E}" dt="2020-04-19T05:16:17.690" v="2253"/>
          <ac:picMkLst>
            <pc:docMk/>
            <pc:sldMk cId="584480178" sldId="916"/>
            <ac:picMk id="19" creationId="{131DD472-0F46-674C-A394-0FBD0C65DABF}"/>
          </ac:picMkLst>
        </pc:picChg>
        <pc:picChg chg="add del mod">
          <ac:chgData name="Vista,Dimitra" userId="03e58970-ebe3-4bed-acc7-4a2b851fe940" providerId="ADAL" clId="{7168681F-0C88-8E4C-9665-4CF92B230E6E}" dt="2020-04-19T06:09:32.010" v="2389"/>
          <ac:picMkLst>
            <pc:docMk/>
            <pc:sldMk cId="584480178" sldId="916"/>
            <ac:picMk id="20" creationId="{E0B85C6D-9AB6-5740-AD4D-A5E4EF197D35}"/>
          </ac:picMkLst>
        </pc:picChg>
        <pc:picChg chg="add mod">
          <ac:chgData name="Vista,Dimitra" userId="03e58970-ebe3-4bed-acc7-4a2b851fe940" providerId="ADAL" clId="{7168681F-0C88-8E4C-9665-4CF92B230E6E}" dt="2020-04-19T05:21:28.313" v="2296" actId="164"/>
          <ac:picMkLst>
            <pc:docMk/>
            <pc:sldMk cId="584480178" sldId="916"/>
            <ac:picMk id="21" creationId="{6E6A5F48-C6A4-7E4A-9098-8F2B4552E554}"/>
          </ac:picMkLst>
        </pc:picChg>
        <pc:picChg chg="add mod">
          <ac:chgData name="Vista,Dimitra" userId="03e58970-ebe3-4bed-acc7-4a2b851fe940" providerId="ADAL" clId="{7168681F-0C88-8E4C-9665-4CF92B230E6E}" dt="2020-04-19T05:24:39.917" v="2314" actId="164"/>
          <ac:picMkLst>
            <pc:docMk/>
            <pc:sldMk cId="584480178" sldId="916"/>
            <ac:picMk id="28" creationId="{3B879FCE-D099-F343-B8D5-E4364117A9DD}"/>
          </ac:picMkLst>
        </pc:picChg>
        <pc:picChg chg="add del mod">
          <ac:chgData name="Vista,Dimitra" userId="03e58970-ebe3-4bed-acc7-4a2b851fe940" providerId="ADAL" clId="{7168681F-0C88-8E4C-9665-4CF92B230E6E}" dt="2020-04-19T06:09:32.010" v="2389"/>
          <ac:picMkLst>
            <pc:docMk/>
            <pc:sldMk cId="584480178" sldId="916"/>
            <ac:picMk id="32" creationId="{57B9679F-C325-BC41-9FEB-77A497094EF1}"/>
          </ac:picMkLst>
        </pc:picChg>
      </pc:sldChg>
      <pc:sldChg chg="addSp delSp modSp add">
        <pc:chgData name="Vista,Dimitra" userId="03e58970-ebe3-4bed-acc7-4a2b851fe940" providerId="ADAL" clId="{7168681F-0C88-8E4C-9665-4CF92B230E6E}" dt="2020-04-19T15:30:05.339" v="4612" actId="20577"/>
        <pc:sldMkLst>
          <pc:docMk/>
          <pc:sldMk cId="2705979994" sldId="917"/>
        </pc:sldMkLst>
        <pc:spChg chg="mod">
          <ac:chgData name="Vista,Dimitra" userId="03e58970-ebe3-4bed-acc7-4a2b851fe940" providerId="ADAL" clId="{7168681F-0C88-8E4C-9665-4CF92B230E6E}" dt="2020-04-19T15:30:05.339" v="4612" actId="20577"/>
          <ac:spMkLst>
            <pc:docMk/>
            <pc:sldMk cId="2705979994" sldId="917"/>
            <ac:spMk id="2" creationId="{1FA264D1-FC77-BA46-932C-E9690AC3A136}"/>
          </ac:spMkLst>
        </pc:spChg>
        <pc:spChg chg="del">
          <ac:chgData name="Vista,Dimitra" userId="03e58970-ebe3-4bed-acc7-4a2b851fe940" providerId="ADAL" clId="{7168681F-0C88-8E4C-9665-4CF92B230E6E}" dt="2020-04-19T06:18:16.145" v="2653"/>
          <ac:spMkLst>
            <pc:docMk/>
            <pc:sldMk cId="2705979994" sldId="917"/>
            <ac:spMk id="22" creationId="{9B48402E-D1DF-9B4D-AEBE-DE0DA503D73F}"/>
          </ac:spMkLst>
        </pc:spChg>
        <pc:spChg chg="del">
          <ac:chgData name="Vista,Dimitra" userId="03e58970-ebe3-4bed-acc7-4a2b851fe940" providerId="ADAL" clId="{7168681F-0C88-8E4C-9665-4CF92B230E6E}" dt="2020-04-19T06:18:14.165" v="2652"/>
          <ac:spMkLst>
            <pc:docMk/>
            <pc:sldMk cId="2705979994" sldId="917"/>
            <ac:spMk id="31" creationId="{2925BE55-52E0-5D40-853E-9CE590929362}"/>
          </ac:spMkLst>
        </pc:spChg>
        <pc:spChg chg="add mod">
          <ac:chgData name="Vista,Dimitra" userId="03e58970-ebe3-4bed-acc7-4a2b851fe940" providerId="ADAL" clId="{7168681F-0C88-8E4C-9665-4CF92B230E6E}" dt="2020-04-19T06:19:22.352" v="2660" actId="20577"/>
          <ac:spMkLst>
            <pc:docMk/>
            <pc:sldMk cId="2705979994" sldId="917"/>
            <ac:spMk id="33" creationId="{B68431B4-3545-D640-9F3D-EB30FD57B7DA}"/>
          </ac:spMkLst>
        </pc:spChg>
        <pc:grpChg chg="mod">
          <ac:chgData name="Vista,Dimitra" userId="03e58970-ebe3-4bed-acc7-4a2b851fe940" providerId="ADAL" clId="{7168681F-0C88-8E4C-9665-4CF92B230E6E}" dt="2020-04-19T06:19:56.064" v="2662" actId="1076"/>
          <ac:grpSpMkLst>
            <pc:docMk/>
            <pc:sldMk cId="2705979994" sldId="917"/>
            <ac:grpSpMk id="24" creationId="{408C3EB9-CA6E-2C40-A610-7E8ABA15E24F}"/>
          </ac:grpSpMkLst>
        </pc:grpChg>
        <pc:grpChg chg="mod">
          <ac:chgData name="Vista,Dimitra" userId="03e58970-ebe3-4bed-acc7-4a2b851fe940" providerId="ADAL" clId="{7168681F-0C88-8E4C-9665-4CF92B230E6E}" dt="2020-04-19T06:19:34.310" v="2661" actId="1076"/>
          <ac:grpSpMkLst>
            <pc:docMk/>
            <pc:sldMk cId="2705979994" sldId="917"/>
            <ac:grpSpMk id="25" creationId="{196CF866-9C09-C143-8D76-EEC264C2CBC3}"/>
          </ac:grpSpMkLst>
        </pc:grpChg>
        <pc:grpChg chg="del">
          <ac:chgData name="Vista,Dimitra" userId="03e58970-ebe3-4bed-acc7-4a2b851fe940" providerId="ADAL" clId="{7168681F-0C88-8E4C-9665-4CF92B230E6E}" dt="2020-04-19T06:18:18.452" v="2654"/>
          <ac:grpSpMkLst>
            <pc:docMk/>
            <pc:sldMk cId="2705979994" sldId="917"/>
            <ac:grpSpMk id="27" creationId="{3B3466BC-2D42-3A40-9CE4-6CDA9A2CD333}"/>
          </ac:grpSpMkLst>
        </pc:grpChg>
        <pc:picChg chg="del">
          <ac:chgData name="Vista,Dimitra" userId="03e58970-ebe3-4bed-acc7-4a2b851fe940" providerId="ADAL" clId="{7168681F-0C88-8E4C-9665-4CF92B230E6E}" dt="2020-04-19T06:18:14.165" v="2652"/>
          <ac:picMkLst>
            <pc:docMk/>
            <pc:sldMk cId="2705979994" sldId="917"/>
            <ac:picMk id="20" creationId="{E0B85C6D-9AB6-5740-AD4D-A5E4EF197D35}"/>
          </ac:picMkLst>
        </pc:picChg>
      </pc:sldChg>
      <pc:sldChg chg="addSp delSp modSp add">
        <pc:chgData name="Vista,Dimitra" userId="03e58970-ebe3-4bed-acc7-4a2b851fe940" providerId="ADAL" clId="{7168681F-0C88-8E4C-9665-4CF92B230E6E}" dt="2020-04-22T07:35:15.876" v="10968" actId="20577"/>
        <pc:sldMkLst>
          <pc:docMk/>
          <pc:sldMk cId="2168027912" sldId="918"/>
        </pc:sldMkLst>
        <pc:spChg chg="mod">
          <ac:chgData name="Vista,Dimitra" userId="03e58970-ebe3-4bed-acc7-4a2b851fe940" providerId="ADAL" clId="{7168681F-0C88-8E4C-9665-4CF92B230E6E}" dt="2020-04-19T15:29:52.253" v="4611" actId="20577"/>
          <ac:spMkLst>
            <pc:docMk/>
            <pc:sldMk cId="2168027912" sldId="918"/>
            <ac:spMk id="2" creationId="{1FA264D1-FC77-BA46-932C-E9690AC3A136}"/>
          </ac:spMkLst>
        </pc:spChg>
        <pc:spChg chg="add">
          <ac:chgData name="Vista,Dimitra" userId="03e58970-ebe3-4bed-acc7-4a2b851fe940" providerId="ADAL" clId="{7168681F-0C88-8E4C-9665-4CF92B230E6E}" dt="2020-04-19T06:13:08.560" v="2475"/>
          <ac:spMkLst>
            <pc:docMk/>
            <pc:sldMk cId="2168027912" sldId="918"/>
            <ac:spMk id="10" creationId="{D158CC16-0B3E-F54B-837C-9363CD37F919}"/>
          </ac:spMkLst>
        </pc:spChg>
        <pc:spChg chg="add mod">
          <ac:chgData name="Vista,Dimitra" userId="03e58970-ebe3-4bed-acc7-4a2b851fe940" providerId="ADAL" clId="{7168681F-0C88-8E4C-9665-4CF92B230E6E}" dt="2020-04-19T06:13:36.237" v="2494" actId="1076"/>
          <ac:spMkLst>
            <pc:docMk/>
            <pc:sldMk cId="2168027912" sldId="918"/>
            <ac:spMk id="11" creationId="{3B20E3BE-3032-BC4B-9F47-9C4FA4A4FC77}"/>
          </ac:spMkLst>
        </pc:spChg>
        <pc:spChg chg="del">
          <ac:chgData name="Vista,Dimitra" userId="03e58970-ebe3-4bed-acc7-4a2b851fe940" providerId="ADAL" clId="{7168681F-0C88-8E4C-9665-4CF92B230E6E}" dt="2020-04-19T06:13:22.776" v="2492"/>
          <ac:spMkLst>
            <pc:docMk/>
            <pc:sldMk cId="2168027912" sldId="918"/>
            <ac:spMk id="33" creationId="{2FC451CD-1437-7747-A6A8-62BE48A27AAC}"/>
          </ac:spMkLst>
        </pc:spChg>
        <pc:spChg chg="mod">
          <ac:chgData name="Vista,Dimitra" userId="03e58970-ebe3-4bed-acc7-4a2b851fe940" providerId="ADAL" clId="{7168681F-0C88-8E4C-9665-4CF92B230E6E}" dt="2020-04-22T07:35:15.876" v="10968" actId="20577"/>
          <ac:spMkLst>
            <pc:docMk/>
            <pc:sldMk cId="2168027912" sldId="918"/>
            <ac:spMk id="34" creationId="{9EECD2C9-6E14-3540-B82B-1D7DEF4D6623}"/>
          </ac:spMkLst>
        </pc:spChg>
        <pc:picChg chg="add">
          <ac:chgData name="Vista,Dimitra" userId="03e58970-ebe3-4bed-acc7-4a2b851fe940" providerId="ADAL" clId="{7168681F-0C88-8E4C-9665-4CF92B230E6E}" dt="2020-04-19T06:13:08.560" v="2475"/>
          <ac:picMkLst>
            <pc:docMk/>
            <pc:sldMk cId="2168027912" sldId="918"/>
            <ac:picMk id="9" creationId="{2EF1C94B-B4C5-AF4E-A537-65E07E9211D6}"/>
          </ac:picMkLst>
        </pc:picChg>
      </pc:sldChg>
      <pc:sldChg chg="modSp add">
        <pc:chgData name="Vista,Dimitra" userId="03e58970-ebe3-4bed-acc7-4a2b851fe940" providerId="ADAL" clId="{7168681F-0C88-8E4C-9665-4CF92B230E6E}" dt="2020-04-19T15:30:23.068" v="4613" actId="20577"/>
        <pc:sldMkLst>
          <pc:docMk/>
          <pc:sldMk cId="2660759879" sldId="919"/>
        </pc:sldMkLst>
        <pc:spChg chg="mod">
          <ac:chgData name="Vista,Dimitra" userId="03e58970-ebe3-4bed-acc7-4a2b851fe940" providerId="ADAL" clId="{7168681F-0C88-8E4C-9665-4CF92B230E6E}" dt="2020-04-19T15:30:23.068" v="4613" actId="20577"/>
          <ac:spMkLst>
            <pc:docMk/>
            <pc:sldMk cId="2660759879" sldId="919"/>
            <ac:spMk id="2" creationId="{1FA264D1-FC77-BA46-932C-E9690AC3A136}"/>
          </ac:spMkLst>
        </pc:spChg>
        <pc:grpChg chg="mod">
          <ac:chgData name="Vista,Dimitra" userId="03e58970-ebe3-4bed-acc7-4a2b851fe940" providerId="ADAL" clId="{7168681F-0C88-8E4C-9665-4CF92B230E6E}" dt="2020-04-19T15:29:34.910" v="4609" actId="1076"/>
          <ac:grpSpMkLst>
            <pc:docMk/>
            <pc:sldMk cId="2660759879" sldId="919"/>
            <ac:grpSpMk id="24" creationId="{408C3EB9-CA6E-2C40-A610-7E8ABA15E24F}"/>
          </ac:grpSpMkLst>
        </pc:grpChg>
        <pc:grpChg chg="mod">
          <ac:chgData name="Vista,Dimitra" userId="03e58970-ebe3-4bed-acc7-4a2b851fe940" providerId="ADAL" clId="{7168681F-0C88-8E4C-9665-4CF92B230E6E}" dt="2020-04-19T06:20:43.105" v="2663" actId="1076"/>
          <ac:grpSpMkLst>
            <pc:docMk/>
            <pc:sldMk cId="2660759879" sldId="919"/>
            <ac:grpSpMk id="27" creationId="{3B3466BC-2D42-3A40-9CE4-6CDA9A2CD333}"/>
          </ac:grpSpMkLst>
        </pc:grpChg>
      </pc:sldChg>
      <pc:sldChg chg="addSp delSp modSp add ord">
        <pc:chgData name="Vista,Dimitra" userId="03e58970-ebe3-4bed-acc7-4a2b851fe940" providerId="ADAL" clId="{7168681F-0C88-8E4C-9665-4CF92B230E6E}" dt="2020-04-28T16:15:41.354" v="39964" actId="20577"/>
        <pc:sldMkLst>
          <pc:docMk/>
          <pc:sldMk cId="3388803583" sldId="920"/>
        </pc:sldMkLst>
        <pc:spChg chg="add del mod">
          <ac:chgData name="Vista,Dimitra" userId="03e58970-ebe3-4bed-acc7-4a2b851fe940" providerId="ADAL" clId="{7168681F-0C88-8E4C-9665-4CF92B230E6E}" dt="2020-04-28T16:15:41.354" v="39964" actId="20577"/>
          <ac:spMkLst>
            <pc:docMk/>
            <pc:sldMk cId="3388803583" sldId="920"/>
            <ac:spMk id="2" creationId="{08350404-375A-7446-B2F9-3BB487CBAA83}"/>
          </ac:spMkLst>
        </pc:spChg>
        <pc:spChg chg="del">
          <ac:chgData name="Vista,Dimitra" userId="03e58970-ebe3-4bed-acc7-4a2b851fe940" providerId="ADAL" clId="{7168681F-0C88-8E4C-9665-4CF92B230E6E}" dt="2020-04-19T06:35:14.387" v="2761"/>
          <ac:spMkLst>
            <pc:docMk/>
            <pc:sldMk cId="3388803583" sldId="920"/>
            <ac:spMk id="3" creationId="{592CF0AA-FA12-E74E-B7DF-74E13DAE07BE}"/>
          </ac:spMkLst>
        </pc:spChg>
        <pc:spChg chg="add del mod">
          <ac:chgData name="Vista,Dimitra" userId="03e58970-ebe3-4bed-acc7-4a2b851fe940" providerId="ADAL" clId="{7168681F-0C88-8E4C-9665-4CF92B230E6E}" dt="2020-04-28T02:01:55.304" v="30543" actId="478"/>
          <ac:spMkLst>
            <pc:docMk/>
            <pc:sldMk cId="3388803583" sldId="920"/>
            <ac:spMk id="5" creationId="{A2BDE8C2-5A46-5A4B-875F-099A730A25DB}"/>
          </ac:spMkLst>
        </pc:spChg>
        <pc:spChg chg="add del mod">
          <ac:chgData name="Vista,Dimitra" userId="03e58970-ebe3-4bed-acc7-4a2b851fe940" providerId="ADAL" clId="{7168681F-0C88-8E4C-9665-4CF92B230E6E}" dt="2020-04-19T06:39:24.498" v="2868"/>
          <ac:spMkLst>
            <pc:docMk/>
            <pc:sldMk cId="3388803583" sldId="920"/>
            <ac:spMk id="8" creationId="{C0A2E697-3535-F843-8D53-D561146AF678}"/>
          </ac:spMkLst>
        </pc:spChg>
        <pc:spChg chg="add mod">
          <ac:chgData name="Vista,Dimitra" userId="03e58970-ebe3-4bed-acc7-4a2b851fe940" providerId="ADAL" clId="{7168681F-0C88-8E4C-9665-4CF92B230E6E}" dt="2020-04-27T02:38:56.931" v="18187" actId="20577"/>
          <ac:spMkLst>
            <pc:docMk/>
            <pc:sldMk cId="3388803583" sldId="920"/>
            <ac:spMk id="9" creationId="{57CA093B-B3A4-AE43-A079-1CAE02C3E8F2}"/>
          </ac:spMkLst>
        </pc:spChg>
        <pc:spChg chg="add mod">
          <ac:chgData name="Vista,Dimitra" userId="03e58970-ebe3-4bed-acc7-4a2b851fe940" providerId="ADAL" clId="{7168681F-0C88-8E4C-9665-4CF92B230E6E}" dt="2020-04-22T07:42:11.601" v="11193" actId="20577"/>
          <ac:spMkLst>
            <pc:docMk/>
            <pc:sldMk cId="3388803583" sldId="920"/>
            <ac:spMk id="10" creationId="{7F214A55-6EBC-B24E-BD27-EF38236DEB67}"/>
          </ac:spMkLst>
        </pc:spChg>
        <pc:spChg chg="add del mod">
          <ac:chgData name="Vista,Dimitra" userId="03e58970-ebe3-4bed-acc7-4a2b851fe940" providerId="ADAL" clId="{7168681F-0C88-8E4C-9665-4CF92B230E6E}" dt="2020-04-22T03:30:46.174" v="5990" actId="167"/>
          <ac:spMkLst>
            <pc:docMk/>
            <pc:sldMk cId="3388803583" sldId="920"/>
            <ac:spMk id="11" creationId="{41F736EC-DA5F-9B48-A084-1140F0D705D5}"/>
          </ac:spMkLst>
        </pc:spChg>
        <pc:spChg chg="add del mod">
          <ac:chgData name="Vista,Dimitra" userId="03e58970-ebe3-4bed-acc7-4a2b851fe940" providerId="ADAL" clId="{7168681F-0C88-8E4C-9665-4CF92B230E6E}" dt="2020-04-22T05:07:42.834" v="6986" actId="207"/>
          <ac:spMkLst>
            <pc:docMk/>
            <pc:sldMk cId="3388803583" sldId="920"/>
            <ac:spMk id="12" creationId="{5F635956-8FF9-C94D-ADA1-671EA305817C}"/>
          </ac:spMkLst>
        </pc:spChg>
        <pc:spChg chg="add mod">
          <ac:chgData name="Vista,Dimitra" userId="03e58970-ebe3-4bed-acc7-4a2b851fe940" providerId="ADAL" clId="{7168681F-0C88-8E4C-9665-4CF92B230E6E}" dt="2020-04-22T03:44:36.512" v="6298" actId="1076"/>
          <ac:spMkLst>
            <pc:docMk/>
            <pc:sldMk cId="3388803583" sldId="920"/>
            <ac:spMk id="13" creationId="{51DCC57F-2024-CB4E-865B-81AAAEB71419}"/>
          </ac:spMkLst>
        </pc:spChg>
        <pc:spChg chg="add mod">
          <ac:chgData name="Vista,Dimitra" userId="03e58970-ebe3-4bed-acc7-4a2b851fe940" providerId="ADAL" clId="{7168681F-0C88-8E4C-9665-4CF92B230E6E}" dt="2020-04-22T03:44:28.396" v="6296" actId="1076"/>
          <ac:spMkLst>
            <pc:docMk/>
            <pc:sldMk cId="3388803583" sldId="920"/>
            <ac:spMk id="14" creationId="{AC621CDD-3519-9F4E-B8A4-6019084D02D0}"/>
          </ac:spMkLst>
        </pc:spChg>
        <pc:spChg chg="add del mod">
          <ac:chgData name="Vista,Dimitra" userId="03e58970-ebe3-4bed-acc7-4a2b851fe940" providerId="ADAL" clId="{7168681F-0C88-8E4C-9665-4CF92B230E6E}" dt="2020-04-22T03:39:48.991" v="6120"/>
          <ac:spMkLst>
            <pc:docMk/>
            <pc:sldMk cId="3388803583" sldId="920"/>
            <ac:spMk id="16" creationId="{251890F4-995F-2047-8C49-B9511A3403EF}"/>
          </ac:spMkLst>
        </pc:spChg>
        <pc:spChg chg="add del mod">
          <ac:chgData name="Vista,Dimitra" userId="03e58970-ebe3-4bed-acc7-4a2b851fe940" providerId="ADAL" clId="{7168681F-0C88-8E4C-9665-4CF92B230E6E}" dt="2020-04-22T03:45:11.372" v="6308"/>
          <ac:spMkLst>
            <pc:docMk/>
            <pc:sldMk cId="3388803583" sldId="920"/>
            <ac:spMk id="18" creationId="{AAAF888E-A953-9D4B-8AF0-802971523D13}"/>
          </ac:spMkLst>
        </pc:spChg>
        <pc:graphicFrameChg chg="add del mod">
          <ac:chgData name="Vista,Dimitra" userId="03e58970-ebe3-4bed-acc7-4a2b851fe940" providerId="ADAL" clId="{7168681F-0C88-8E4C-9665-4CF92B230E6E}" dt="2020-04-19T06:37:03.443" v="2815"/>
          <ac:graphicFrameMkLst>
            <pc:docMk/>
            <pc:sldMk cId="3388803583" sldId="920"/>
            <ac:graphicFrameMk id="6" creationId="{38170661-F0CE-5044-86FC-B157C10F831A}"/>
          </ac:graphicFrameMkLst>
        </pc:graphicFrameChg>
        <pc:picChg chg="add del mod">
          <ac:chgData name="Vista,Dimitra" userId="03e58970-ebe3-4bed-acc7-4a2b851fe940" providerId="ADAL" clId="{7168681F-0C88-8E4C-9665-4CF92B230E6E}" dt="2020-04-19T06:39:20.916" v="2867"/>
          <ac:picMkLst>
            <pc:docMk/>
            <pc:sldMk cId="3388803583" sldId="920"/>
            <ac:picMk id="5" creationId="{4E212342-B685-1349-88EB-B71C2BFEE6A4}"/>
          </ac:picMkLst>
        </pc:picChg>
        <pc:picChg chg="add del mod">
          <ac:chgData name="Vista,Dimitra" userId="03e58970-ebe3-4bed-acc7-4a2b851fe940" providerId="ADAL" clId="{7168681F-0C88-8E4C-9665-4CF92B230E6E}" dt="2020-04-19T06:54:45.739" v="3604"/>
          <ac:picMkLst>
            <pc:docMk/>
            <pc:sldMk cId="3388803583" sldId="920"/>
            <ac:picMk id="7" creationId="{8AA722AF-BF59-5A41-AEF1-701A151DE23D}"/>
          </ac:picMkLst>
        </pc:picChg>
        <pc:cxnChg chg="add mod">
          <ac:chgData name="Vista,Dimitra" userId="03e58970-ebe3-4bed-acc7-4a2b851fe940" providerId="ADAL" clId="{7168681F-0C88-8E4C-9665-4CF92B230E6E}" dt="2020-04-22T03:44:28.396" v="6296" actId="1076"/>
          <ac:cxnSpMkLst>
            <pc:docMk/>
            <pc:sldMk cId="3388803583" sldId="920"/>
            <ac:cxnSpMk id="15" creationId="{C4746740-0B1E-AC44-A97B-E1EF905DCB8A}"/>
          </ac:cxnSpMkLst>
        </pc:cxnChg>
        <pc:cxnChg chg="add mod">
          <ac:chgData name="Vista,Dimitra" userId="03e58970-ebe3-4bed-acc7-4a2b851fe940" providerId="ADAL" clId="{7168681F-0C88-8E4C-9665-4CF92B230E6E}" dt="2020-04-22T03:44:36.512" v="6298" actId="1076"/>
          <ac:cxnSpMkLst>
            <pc:docMk/>
            <pc:sldMk cId="3388803583" sldId="920"/>
            <ac:cxnSpMk id="17" creationId="{74ECD73B-F5E2-B44A-B21F-E460D09E7B3B}"/>
          </ac:cxnSpMkLst>
        </pc:cxnChg>
        <pc:cxnChg chg="add del mod">
          <ac:chgData name="Vista,Dimitra" userId="03e58970-ebe3-4bed-acc7-4a2b851fe940" providerId="ADAL" clId="{7168681F-0C88-8E4C-9665-4CF92B230E6E}" dt="2020-04-22T03:45:11.372" v="6308"/>
          <ac:cxnSpMkLst>
            <pc:docMk/>
            <pc:sldMk cId="3388803583" sldId="920"/>
            <ac:cxnSpMk id="19" creationId="{FF5386B1-1D6E-BD4F-9865-39B9D2A97D23}"/>
          </ac:cxnSpMkLst>
        </pc:cxnChg>
      </pc:sldChg>
      <pc:sldChg chg="modSp add del ord">
        <pc:chgData name="Vista,Dimitra" userId="03e58970-ebe3-4bed-acc7-4a2b851fe940" providerId="ADAL" clId="{7168681F-0C88-8E4C-9665-4CF92B230E6E}" dt="2020-04-27T02:42:40.205" v="18262" actId="2696"/>
        <pc:sldMkLst>
          <pc:docMk/>
          <pc:sldMk cId="637754484" sldId="921"/>
        </pc:sldMkLst>
        <pc:spChg chg="mod">
          <ac:chgData name="Vista,Dimitra" userId="03e58970-ebe3-4bed-acc7-4a2b851fe940" providerId="ADAL" clId="{7168681F-0C88-8E4C-9665-4CF92B230E6E}" dt="2020-04-22T08:00:42.712" v="11529" actId="20577"/>
          <ac:spMkLst>
            <pc:docMk/>
            <pc:sldMk cId="637754484" sldId="921"/>
            <ac:spMk id="2" creationId="{042EBEDE-6FBA-DA45-9A26-CD71CE574E52}"/>
          </ac:spMkLst>
        </pc:spChg>
        <pc:spChg chg="mod">
          <ac:chgData name="Vista,Dimitra" userId="03e58970-ebe3-4bed-acc7-4a2b851fe940" providerId="ADAL" clId="{7168681F-0C88-8E4C-9665-4CF92B230E6E}" dt="2020-04-23T05:24:35.863" v="13587" actId="20577"/>
          <ac:spMkLst>
            <pc:docMk/>
            <pc:sldMk cId="637754484" sldId="921"/>
            <ac:spMk id="3" creationId="{CA9C6C12-B5B4-3743-AB58-BD275D51CB51}"/>
          </ac:spMkLst>
        </pc:spChg>
      </pc:sldChg>
      <pc:sldChg chg="modSp add del">
        <pc:chgData name="Vista,Dimitra" userId="03e58970-ebe3-4bed-acc7-4a2b851fe940" providerId="ADAL" clId="{7168681F-0C88-8E4C-9665-4CF92B230E6E}" dt="2020-04-22T06:56:15.819" v="9700" actId="2696"/>
        <pc:sldMkLst>
          <pc:docMk/>
          <pc:sldMk cId="305103850" sldId="922"/>
        </pc:sldMkLst>
        <pc:spChg chg="mod">
          <ac:chgData name="Vista,Dimitra" userId="03e58970-ebe3-4bed-acc7-4a2b851fe940" providerId="ADAL" clId="{7168681F-0C88-8E4C-9665-4CF92B230E6E}" dt="2020-04-19T06:42:14.152" v="3064" actId="20577"/>
          <ac:spMkLst>
            <pc:docMk/>
            <pc:sldMk cId="305103850" sldId="922"/>
            <ac:spMk id="2" creationId="{624D6229-E7FF-0747-A945-C5E1F74D3899}"/>
          </ac:spMkLst>
        </pc:spChg>
      </pc:sldChg>
      <pc:sldChg chg="modSp add del ord">
        <pc:chgData name="Vista,Dimitra" userId="03e58970-ebe3-4bed-acc7-4a2b851fe940" providerId="ADAL" clId="{7168681F-0C88-8E4C-9665-4CF92B230E6E}" dt="2020-04-22T06:39:37.331" v="9363" actId="2696"/>
        <pc:sldMkLst>
          <pc:docMk/>
          <pc:sldMk cId="3774365258" sldId="923"/>
        </pc:sldMkLst>
        <pc:spChg chg="mod">
          <ac:chgData name="Vista,Dimitra" userId="03e58970-ebe3-4bed-acc7-4a2b851fe940" providerId="ADAL" clId="{7168681F-0C88-8E4C-9665-4CF92B230E6E}" dt="2020-04-22T04:34:23.570" v="6734" actId="20577"/>
          <ac:spMkLst>
            <pc:docMk/>
            <pc:sldMk cId="3774365258" sldId="923"/>
            <ac:spMk id="2" creationId="{B85529EC-098A-AA42-B346-D24F87566C09}"/>
          </ac:spMkLst>
        </pc:spChg>
        <pc:spChg chg="mod">
          <ac:chgData name="Vista,Dimitra" userId="03e58970-ebe3-4bed-acc7-4a2b851fe940" providerId="ADAL" clId="{7168681F-0C88-8E4C-9665-4CF92B230E6E}" dt="2020-04-22T06:39:11.524" v="9361" actId="20577"/>
          <ac:spMkLst>
            <pc:docMk/>
            <pc:sldMk cId="3774365258" sldId="923"/>
            <ac:spMk id="3" creationId="{EDF8DCBE-DC52-3C40-BDC0-4D4DC66E4FC5}"/>
          </ac:spMkLst>
        </pc:spChg>
      </pc:sldChg>
      <pc:sldChg chg="addSp delSp modSp add del">
        <pc:chgData name="Vista,Dimitra" userId="03e58970-ebe3-4bed-acc7-4a2b851fe940" providerId="ADAL" clId="{7168681F-0C88-8E4C-9665-4CF92B230E6E}" dt="2020-04-22T04:01:51.233" v="6550" actId="2696"/>
        <pc:sldMkLst>
          <pc:docMk/>
          <pc:sldMk cId="2971512835" sldId="924"/>
        </pc:sldMkLst>
        <pc:spChg chg="mod">
          <ac:chgData name="Vista,Dimitra" userId="03e58970-ebe3-4bed-acc7-4a2b851fe940" providerId="ADAL" clId="{7168681F-0C88-8E4C-9665-4CF92B230E6E}" dt="2020-04-21T23:02:25.068" v="4674" actId="20577"/>
          <ac:spMkLst>
            <pc:docMk/>
            <pc:sldMk cId="2971512835" sldId="924"/>
            <ac:spMk id="2" creationId="{08350404-375A-7446-B2F9-3BB487CBAA83}"/>
          </ac:spMkLst>
        </pc:spChg>
        <pc:spChg chg="del">
          <ac:chgData name="Vista,Dimitra" userId="03e58970-ebe3-4bed-acc7-4a2b851fe940" providerId="ADAL" clId="{7168681F-0C88-8E4C-9665-4CF92B230E6E}" dt="2020-04-19T07:11:39.119" v="4017"/>
          <ac:spMkLst>
            <pc:docMk/>
            <pc:sldMk cId="2971512835" sldId="924"/>
            <ac:spMk id="9" creationId="{57CA093B-B3A4-AE43-A079-1CAE02C3E8F2}"/>
          </ac:spMkLst>
        </pc:spChg>
        <pc:spChg chg="mod">
          <ac:chgData name="Vista,Dimitra" userId="03e58970-ebe3-4bed-acc7-4a2b851fe940" providerId="ADAL" clId="{7168681F-0C88-8E4C-9665-4CF92B230E6E}" dt="2020-04-21T23:02:03.283" v="4661" actId="20577"/>
          <ac:spMkLst>
            <pc:docMk/>
            <pc:sldMk cId="2971512835" sldId="924"/>
            <ac:spMk id="10" creationId="{7F214A55-6EBC-B24E-BD27-EF38236DEB67}"/>
          </ac:spMkLst>
        </pc:spChg>
        <pc:spChg chg="mod">
          <ac:chgData name="Vista,Dimitra" userId="03e58970-ebe3-4bed-acc7-4a2b851fe940" providerId="ADAL" clId="{7168681F-0C88-8E4C-9665-4CF92B230E6E}" dt="2020-04-22T03:40:10.867" v="6131" actId="1076"/>
          <ac:spMkLst>
            <pc:docMk/>
            <pc:sldMk cId="2971512835" sldId="924"/>
            <ac:spMk id="11" creationId="{41F736EC-DA5F-9B48-A084-1140F0D705D5}"/>
          </ac:spMkLst>
        </pc:spChg>
        <pc:spChg chg="mod">
          <ac:chgData name="Vista,Dimitra" userId="03e58970-ebe3-4bed-acc7-4a2b851fe940" providerId="ADAL" clId="{7168681F-0C88-8E4C-9665-4CF92B230E6E}" dt="2020-04-22T03:39:36.546" v="6118" actId="14100"/>
          <ac:spMkLst>
            <pc:docMk/>
            <pc:sldMk cId="2971512835" sldId="924"/>
            <ac:spMk id="12" creationId="{5F635956-8FF9-C94D-ADA1-671EA305817C}"/>
          </ac:spMkLst>
        </pc:spChg>
        <pc:spChg chg="mod">
          <ac:chgData name="Vista,Dimitra" userId="03e58970-ebe3-4bed-acc7-4a2b851fe940" providerId="ADAL" clId="{7168681F-0C88-8E4C-9665-4CF92B230E6E}" dt="2020-04-22T03:30:15.957" v="5985" actId="1076"/>
          <ac:spMkLst>
            <pc:docMk/>
            <pc:sldMk cId="2971512835" sldId="924"/>
            <ac:spMk id="13" creationId="{51DCC57F-2024-CB4E-865B-81AAAEB71419}"/>
          </ac:spMkLst>
        </pc:spChg>
        <pc:spChg chg="mod">
          <ac:chgData name="Vista,Dimitra" userId="03e58970-ebe3-4bed-acc7-4a2b851fe940" providerId="ADAL" clId="{7168681F-0C88-8E4C-9665-4CF92B230E6E}" dt="2020-04-22T03:41:16.848" v="6145" actId="1076"/>
          <ac:spMkLst>
            <pc:docMk/>
            <pc:sldMk cId="2971512835" sldId="924"/>
            <ac:spMk id="14" creationId="{AC621CDD-3519-9F4E-B8A4-6019084D02D0}"/>
          </ac:spMkLst>
        </pc:spChg>
        <pc:spChg chg="add mod">
          <ac:chgData name="Vista,Dimitra" userId="03e58970-ebe3-4bed-acc7-4a2b851fe940" providerId="ADAL" clId="{7168681F-0C88-8E4C-9665-4CF92B230E6E}" dt="2020-04-22T03:28:20.309" v="5967" actId="1076"/>
          <ac:spMkLst>
            <pc:docMk/>
            <pc:sldMk cId="2971512835" sldId="924"/>
            <ac:spMk id="16" creationId="{64DE2C40-CD93-4B45-AC77-48D68CC074B0}"/>
          </ac:spMkLst>
        </pc:spChg>
        <pc:spChg chg="add mod">
          <ac:chgData name="Vista,Dimitra" userId="03e58970-ebe3-4bed-acc7-4a2b851fe940" providerId="ADAL" clId="{7168681F-0C88-8E4C-9665-4CF92B230E6E}" dt="2020-04-21T23:03:58.244" v="4685" actId="1076"/>
          <ac:spMkLst>
            <pc:docMk/>
            <pc:sldMk cId="2971512835" sldId="924"/>
            <ac:spMk id="18" creationId="{4B38340A-C147-A747-9C5F-C43C63B023AD}"/>
          </ac:spMkLst>
        </pc:spChg>
        <pc:spChg chg="add mod">
          <ac:chgData name="Vista,Dimitra" userId="03e58970-ebe3-4bed-acc7-4a2b851fe940" providerId="ADAL" clId="{7168681F-0C88-8E4C-9665-4CF92B230E6E}" dt="2020-04-22T03:40:24.963" v="6142" actId="20577"/>
          <ac:spMkLst>
            <pc:docMk/>
            <pc:sldMk cId="2971512835" sldId="924"/>
            <ac:spMk id="19" creationId="{1F4FCCEF-8E78-B547-8814-B4DE6B1DDF69}"/>
          </ac:spMkLst>
        </pc:spChg>
        <pc:spChg chg="add del">
          <ac:chgData name="Vista,Dimitra" userId="03e58970-ebe3-4bed-acc7-4a2b851fe940" providerId="ADAL" clId="{7168681F-0C88-8E4C-9665-4CF92B230E6E}" dt="2020-04-19T07:07:25.363" v="3857"/>
          <ac:spMkLst>
            <pc:docMk/>
            <pc:sldMk cId="2971512835" sldId="924"/>
            <ac:spMk id="19" creationId="{9DE765A5-F865-794B-A7BE-55FB12CB4786}"/>
          </ac:spMkLst>
        </pc:spChg>
        <pc:spChg chg="add mod">
          <ac:chgData name="Vista,Dimitra" userId="03e58970-ebe3-4bed-acc7-4a2b851fe940" providerId="ADAL" clId="{7168681F-0C88-8E4C-9665-4CF92B230E6E}" dt="2020-04-22T03:30:27.684" v="5987" actId="1076"/>
          <ac:spMkLst>
            <pc:docMk/>
            <pc:sldMk cId="2971512835" sldId="924"/>
            <ac:spMk id="20" creationId="{C41B075A-D299-2D42-B6BF-DFAEBD45FB16}"/>
          </ac:spMkLst>
        </pc:spChg>
        <pc:cxnChg chg="mod">
          <ac:chgData name="Vista,Dimitra" userId="03e58970-ebe3-4bed-acc7-4a2b851fe940" providerId="ADAL" clId="{7168681F-0C88-8E4C-9665-4CF92B230E6E}" dt="2020-04-22T03:41:22.550" v="6147" actId="14100"/>
          <ac:cxnSpMkLst>
            <pc:docMk/>
            <pc:sldMk cId="2971512835" sldId="924"/>
            <ac:cxnSpMk id="15" creationId="{C4746740-0B1E-AC44-A97B-E1EF905DCB8A}"/>
          </ac:cxnSpMkLst>
        </pc:cxnChg>
        <pc:cxnChg chg="mod">
          <ac:chgData name="Vista,Dimitra" userId="03e58970-ebe3-4bed-acc7-4a2b851fe940" providerId="ADAL" clId="{7168681F-0C88-8E4C-9665-4CF92B230E6E}" dt="2020-04-22T03:41:16.848" v="6145" actId="1076"/>
          <ac:cxnSpMkLst>
            <pc:docMk/>
            <pc:sldMk cId="2971512835" sldId="924"/>
            <ac:cxnSpMk id="17" creationId="{74ECD73B-F5E2-B44A-B21F-E460D09E7B3B}"/>
          </ac:cxnSpMkLst>
        </pc:cxnChg>
      </pc:sldChg>
      <pc:sldChg chg="modSp add del">
        <pc:chgData name="Vista,Dimitra" userId="03e58970-ebe3-4bed-acc7-4a2b851fe940" providerId="ADAL" clId="{7168681F-0C88-8E4C-9665-4CF92B230E6E}" dt="2020-04-21T23:02:10.778" v="4662" actId="2696"/>
        <pc:sldMkLst>
          <pc:docMk/>
          <pc:sldMk cId="1132341333" sldId="925"/>
        </pc:sldMkLst>
        <pc:spChg chg="mod">
          <ac:chgData name="Vista,Dimitra" userId="03e58970-ebe3-4bed-acc7-4a2b851fe940" providerId="ADAL" clId="{7168681F-0C88-8E4C-9665-4CF92B230E6E}" dt="2020-04-19T07:32:00.154" v="4608" actId="255"/>
          <ac:spMkLst>
            <pc:docMk/>
            <pc:sldMk cId="1132341333" sldId="925"/>
            <ac:spMk id="3" creationId="{6A681284-B98C-9E47-8A3D-50DE22068AEA}"/>
          </ac:spMkLst>
        </pc:spChg>
      </pc:sldChg>
      <pc:sldChg chg="modSp add del">
        <pc:chgData name="Vista,Dimitra" userId="03e58970-ebe3-4bed-acc7-4a2b851fe940" providerId="ADAL" clId="{7168681F-0C88-8E4C-9665-4CF92B230E6E}" dt="2020-04-19T07:28:36.261" v="4552" actId="2696"/>
        <pc:sldMkLst>
          <pc:docMk/>
          <pc:sldMk cId="2400334416" sldId="925"/>
        </pc:sldMkLst>
        <pc:spChg chg="mod">
          <ac:chgData name="Vista,Dimitra" userId="03e58970-ebe3-4bed-acc7-4a2b851fe940" providerId="ADAL" clId="{7168681F-0C88-8E4C-9665-4CF92B230E6E}" dt="2020-04-19T07:28:13.933" v="4475" actId="20577"/>
          <ac:spMkLst>
            <pc:docMk/>
            <pc:sldMk cId="2400334416" sldId="925"/>
            <ac:spMk id="2" creationId="{88EDECAD-42D7-0744-AB15-ED56F197D152}"/>
          </ac:spMkLst>
        </pc:spChg>
        <pc:spChg chg="mod">
          <ac:chgData name="Vista,Dimitra" userId="03e58970-ebe3-4bed-acc7-4a2b851fe940" providerId="ADAL" clId="{7168681F-0C88-8E4C-9665-4CF92B230E6E}" dt="2020-04-19T07:28:33.925" v="4551" actId="20577"/>
          <ac:spMkLst>
            <pc:docMk/>
            <pc:sldMk cId="2400334416" sldId="925"/>
            <ac:spMk id="3" creationId="{442502F5-E6F4-6843-B3D4-37EFD8F072E0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8T02:01:09.516" v="30478" actId="20577"/>
        <pc:sldMkLst>
          <pc:docMk/>
          <pc:sldMk cId="3710199230" sldId="925"/>
        </pc:sldMkLst>
        <pc:spChg chg="mod">
          <ac:chgData name="Vista,Dimitra" userId="03e58970-ebe3-4bed-acc7-4a2b851fe940" providerId="ADAL" clId="{7168681F-0C88-8E4C-9665-4CF92B230E6E}" dt="2020-04-28T02:01:09.516" v="30478" actId="20577"/>
          <ac:spMkLst>
            <pc:docMk/>
            <pc:sldMk cId="3710199230" sldId="925"/>
            <ac:spMk id="2" creationId="{08350404-375A-7446-B2F9-3BB487CBAA83}"/>
          </ac:spMkLst>
        </pc:spChg>
        <pc:spChg chg="mod">
          <ac:chgData name="Vista,Dimitra" userId="03e58970-ebe3-4bed-acc7-4a2b851fe940" providerId="ADAL" clId="{7168681F-0C88-8E4C-9665-4CF92B230E6E}" dt="2020-04-22T04:00:58.681" v="6549" actId="20577"/>
          <ac:spMkLst>
            <pc:docMk/>
            <pc:sldMk cId="3710199230" sldId="925"/>
            <ac:spMk id="10" creationId="{7F214A55-6EBC-B24E-BD27-EF38236DEB67}"/>
          </ac:spMkLst>
        </pc:spChg>
        <pc:spChg chg="mod">
          <ac:chgData name="Vista,Dimitra" userId="03e58970-ebe3-4bed-acc7-4a2b851fe940" providerId="ADAL" clId="{7168681F-0C88-8E4C-9665-4CF92B230E6E}" dt="2020-04-22T03:36:36.060" v="6045" actId="20577"/>
          <ac:spMkLst>
            <pc:docMk/>
            <pc:sldMk cId="3710199230" sldId="925"/>
            <ac:spMk id="11" creationId="{41F736EC-DA5F-9B48-A084-1140F0D705D5}"/>
          </ac:spMkLst>
        </pc:spChg>
        <pc:spChg chg="mod">
          <ac:chgData name="Vista,Dimitra" userId="03e58970-ebe3-4bed-acc7-4a2b851fe940" providerId="ADAL" clId="{7168681F-0C88-8E4C-9665-4CF92B230E6E}" dt="2020-04-22T03:35:17.745" v="6019" actId="1076"/>
          <ac:spMkLst>
            <pc:docMk/>
            <pc:sldMk cId="3710199230" sldId="925"/>
            <ac:spMk id="13" creationId="{51DCC57F-2024-CB4E-865B-81AAAEB71419}"/>
          </ac:spMkLst>
        </pc:spChg>
        <pc:spChg chg="mod">
          <ac:chgData name="Vista,Dimitra" userId="03e58970-ebe3-4bed-acc7-4a2b851fe940" providerId="ADAL" clId="{7168681F-0C88-8E4C-9665-4CF92B230E6E}" dt="2020-04-22T03:55:57.258" v="6468" actId="1076"/>
          <ac:spMkLst>
            <pc:docMk/>
            <pc:sldMk cId="3710199230" sldId="925"/>
            <ac:spMk id="16" creationId="{64DE2C40-CD93-4B45-AC77-48D68CC074B0}"/>
          </ac:spMkLst>
        </pc:spChg>
        <pc:spChg chg="mod">
          <ac:chgData name="Vista,Dimitra" userId="03e58970-ebe3-4bed-acc7-4a2b851fe940" providerId="ADAL" clId="{7168681F-0C88-8E4C-9665-4CF92B230E6E}" dt="2020-04-22T03:55:57.258" v="6468" actId="1076"/>
          <ac:spMkLst>
            <pc:docMk/>
            <pc:sldMk cId="3710199230" sldId="925"/>
            <ac:spMk id="18" creationId="{4B38340A-C147-A747-9C5F-C43C63B023AD}"/>
          </ac:spMkLst>
        </pc:spChg>
        <pc:spChg chg="add del mod">
          <ac:chgData name="Vista,Dimitra" userId="03e58970-ebe3-4bed-acc7-4a2b851fe940" providerId="ADAL" clId="{7168681F-0C88-8E4C-9665-4CF92B230E6E}" dt="2020-04-22T03:37:00.880" v="6050"/>
          <ac:spMkLst>
            <pc:docMk/>
            <pc:sldMk cId="3710199230" sldId="925"/>
            <ac:spMk id="19" creationId="{FEB87C97-6432-CB46-8621-506F3ABAB22B}"/>
          </ac:spMkLst>
        </pc:spChg>
        <pc:spChg chg="mod">
          <ac:chgData name="Vista,Dimitra" userId="03e58970-ebe3-4bed-acc7-4a2b851fe940" providerId="ADAL" clId="{7168681F-0C88-8E4C-9665-4CF92B230E6E}" dt="2020-04-22T03:55:57.258" v="6468" actId="1076"/>
          <ac:spMkLst>
            <pc:docMk/>
            <pc:sldMk cId="3710199230" sldId="925"/>
            <ac:spMk id="20" creationId="{C41B075A-D299-2D42-B6BF-DFAEBD45FB16}"/>
          </ac:spMkLst>
        </pc:spChg>
        <pc:cxnChg chg="mod">
          <ac:chgData name="Vista,Dimitra" userId="03e58970-ebe3-4bed-acc7-4a2b851fe940" providerId="ADAL" clId="{7168681F-0C88-8E4C-9665-4CF92B230E6E}" dt="2020-04-22T03:35:17.745" v="6019" actId="1076"/>
          <ac:cxnSpMkLst>
            <pc:docMk/>
            <pc:sldMk cId="3710199230" sldId="925"/>
            <ac:cxnSpMk id="17" creationId="{74ECD73B-F5E2-B44A-B21F-E460D09E7B3B}"/>
          </ac:cxnSpMkLst>
        </pc:cxnChg>
      </pc:sldChg>
      <pc:sldChg chg="modSp add">
        <pc:chgData name="Vista,Dimitra" userId="03e58970-ebe3-4bed-acc7-4a2b851fe940" providerId="ADAL" clId="{7168681F-0C88-8E4C-9665-4CF92B230E6E}" dt="2020-04-27T18:37:25.235" v="27513" actId="14100"/>
        <pc:sldMkLst>
          <pc:docMk/>
          <pc:sldMk cId="1364900834" sldId="926"/>
        </pc:sldMkLst>
        <pc:spChg chg="mod">
          <ac:chgData name="Vista,Dimitra" userId="03e58970-ebe3-4bed-acc7-4a2b851fe940" providerId="ADAL" clId="{7168681F-0C88-8E4C-9665-4CF92B230E6E}" dt="2020-04-22T02:19:18.001" v="5370" actId="20577"/>
          <ac:spMkLst>
            <pc:docMk/>
            <pc:sldMk cId="1364900834" sldId="926"/>
            <ac:spMk id="2" creationId="{66CC6C5A-47C5-FA44-8F6B-23E00EE18CDD}"/>
          </ac:spMkLst>
        </pc:spChg>
        <pc:spChg chg="mod">
          <ac:chgData name="Vista,Dimitra" userId="03e58970-ebe3-4bed-acc7-4a2b851fe940" providerId="ADAL" clId="{7168681F-0C88-8E4C-9665-4CF92B230E6E}" dt="2020-04-27T18:37:25.235" v="27513" actId="14100"/>
          <ac:spMkLst>
            <pc:docMk/>
            <pc:sldMk cId="1364900834" sldId="926"/>
            <ac:spMk id="3" creationId="{61749C45-60AD-4F4C-B1DD-B29B96F5AFAE}"/>
          </ac:spMkLst>
        </pc:spChg>
      </pc:sldChg>
      <pc:sldChg chg="add del">
        <pc:chgData name="Vista,Dimitra" userId="03e58970-ebe3-4bed-acc7-4a2b851fe940" providerId="ADAL" clId="{7168681F-0C88-8E4C-9665-4CF92B230E6E}" dt="2020-04-22T03:26:46.939" v="5954" actId="2696"/>
        <pc:sldMkLst>
          <pc:docMk/>
          <pc:sldMk cId="1112634091" sldId="927"/>
        </pc:sldMkLst>
      </pc:sldChg>
      <pc:sldChg chg="modSp add del">
        <pc:chgData name="Vista,Dimitra" userId="03e58970-ebe3-4bed-acc7-4a2b851fe940" providerId="ADAL" clId="{7168681F-0C88-8E4C-9665-4CF92B230E6E}" dt="2020-04-22T03:38:25.824" v="6074" actId="2696"/>
        <pc:sldMkLst>
          <pc:docMk/>
          <pc:sldMk cId="2774078192" sldId="927"/>
        </pc:sldMkLst>
        <pc:spChg chg="mod">
          <ac:chgData name="Vista,Dimitra" userId="03e58970-ebe3-4bed-acc7-4a2b851fe940" providerId="ADAL" clId="{7168681F-0C88-8E4C-9665-4CF92B230E6E}" dt="2020-04-22T03:34:36.554" v="6015" actId="20577"/>
          <ac:spMkLst>
            <pc:docMk/>
            <pc:sldMk cId="2774078192" sldId="927"/>
            <ac:spMk id="2" creationId="{08350404-375A-7446-B2F9-3BB487CBAA83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8T02:01:44.285" v="30539" actId="20577"/>
        <pc:sldMkLst>
          <pc:docMk/>
          <pc:sldMk cId="3621335709" sldId="927"/>
        </pc:sldMkLst>
        <pc:spChg chg="mod">
          <ac:chgData name="Vista,Dimitra" userId="03e58970-ebe3-4bed-acc7-4a2b851fe940" providerId="ADAL" clId="{7168681F-0C88-8E4C-9665-4CF92B230E6E}" dt="2020-04-28T02:01:44.285" v="30539" actId="20577"/>
          <ac:spMkLst>
            <pc:docMk/>
            <pc:sldMk cId="3621335709" sldId="927"/>
            <ac:spMk id="2" creationId="{08350404-375A-7446-B2F9-3BB487CBAA83}"/>
          </ac:spMkLst>
        </pc:spChg>
        <pc:spChg chg="mod">
          <ac:chgData name="Vista,Dimitra" userId="03e58970-ebe3-4bed-acc7-4a2b851fe940" providerId="ADAL" clId="{7168681F-0C88-8E4C-9665-4CF92B230E6E}" dt="2020-04-27T02:38:02.637" v="18135" actId="20577"/>
          <ac:spMkLst>
            <pc:docMk/>
            <pc:sldMk cId="3621335709" sldId="927"/>
            <ac:spMk id="10" creationId="{7F214A55-6EBC-B24E-BD27-EF38236DEB67}"/>
          </ac:spMkLst>
        </pc:spChg>
        <pc:spChg chg="del mod">
          <ac:chgData name="Vista,Dimitra" userId="03e58970-ebe3-4bed-acc7-4a2b851fe940" providerId="ADAL" clId="{7168681F-0C88-8E4C-9665-4CF92B230E6E}" dt="2020-04-22T03:54:38.492" v="6460"/>
          <ac:spMkLst>
            <pc:docMk/>
            <pc:sldMk cId="3621335709" sldId="927"/>
            <ac:spMk id="11" creationId="{41F736EC-DA5F-9B48-A084-1140F0D705D5}"/>
          </ac:spMkLst>
        </pc:spChg>
        <pc:spChg chg="mod">
          <ac:chgData name="Vista,Dimitra" userId="03e58970-ebe3-4bed-acc7-4a2b851fe940" providerId="ADAL" clId="{7168681F-0C88-8E4C-9665-4CF92B230E6E}" dt="2020-04-22T08:00:30.348" v="11525" actId="20577"/>
          <ac:spMkLst>
            <pc:docMk/>
            <pc:sldMk cId="3621335709" sldId="927"/>
            <ac:spMk id="12" creationId="{5F635956-8FF9-C94D-ADA1-671EA305817C}"/>
          </ac:spMkLst>
        </pc:spChg>
        <pc:spChg chg="add del mod">
          <ac:chgData name="Vista,Dimitra" userId="03e58970-ebe3-4bed-acc7-4a2b851fe940" providerId="ADAL" clId="{7168681F-0C88-8E4C-9665-4CF92B230E6E}" dt="2020-04-22T20:58:45.084" v="11801"/>
          <ac:spMkLst>
            <pc:docMk/>
            <pc:sldMk cId="3621335709" sldId="927"/>
            <ac:spMk id="13" creationId="{51DCC57F-2024-CB4E-865B-81AAAEB71419}"/>
          </ac:spMkLst>
        </pc:spChg>
        <pc:spChg chg="mod">
          <ac:chgData name="Vista,Dimitra" userId="03e58970-ebe3-4bed-acc7-4a2b851fe940" providerId="ADAL" clId="{7168681F-0C88-8E4C-9665-4CF92B230E6E}" dt="2020-04-22T07:55:57.094" v="11460" actId="1076"/>
          <ac:spMkLst>
            <pc:docMk/>
            <pc:sldMk cId="3621335709" sldId="927"/>
            <ac:spMk id="14" creationId="{AC621CDD-3519-9F4E-B8A4-6019084D02D0}"/>
          </ac:spMkLst>
        </pc:spChg>
        <pc:spChg chg="mod">
          <ac:chgData name="Vista,Dimitra" userId="03e58970-ebe3-4bed-acc7-4a2b851fe940" providerId="ADAL" clId="{7168681F-0C88-8E4C-9665-4CF92B230E6E}" dt="2020-04-22T07:55:57.094" v="11460" actId="1076"/>
          <ac:spMkLst>
            <pc:docMk/>
            <pc:sldMk cId="3621335709" sldId="927"/>
            <ac:spMk id="16" creationId="{64DE2C40-CD93-4B45-AC77-48D68CC074B0}"/>
          </ac:spMkLst>
        </pc:spChg>
        <pc:spChg chg="add del mod">
          <ac:chgData name="Vista,Dimitra" userId="03e58970-ebe3-4bed-acc7-4a2b851fe940" providerId="ADAL" clId="{7168681F-0C88-8E4C-9665-4CF92B230E6E}" dt="2020-04-27T00:11:35.647" v="15725" actId="20577"/>
          <ac:spMkLst>
            <pc:docMk/>
            <pc:sldMk cId="3621335709" sldId="927"/>
            <ac:spMk id="18" creationId="{4B38340A-C147-A747-9C5F-C43C63B023AD}"/>
          </ac:spMkLst>
        </pc:spChg>
        <pc:spChg chg="add mod">
          <ac:chgData name="Vista,Dimitra" userId="03e58970-ebe3-4bed-acc7-4a2b851fe940" providerId="ADAL" clId="{7168681F-0C88-8E4C-9665-4CF92B230E6E}" dt="2020-04-22T07:55:57.094" v="11460" actId="1076"/>
          <ac:spMkLst>
            <pc:docMk/>
            <pc:sldMk cId="3621335709" sldId="927"/>
            <ac:spMk id="19" creationId="{BBFF8D31-5A4D-BF4F-B042-F25F0D079C7D}"/>
          </ac:spMkLst>
        </pc:spChg>
        <pc:spChg chg="del mod">
          <ac:chgData name="Vista,Dimitra" userId="03e58970-ebe3-4bed-acc7-4a2b851fe940" providerId="ADAL" clId="{7168681F-0C88-8E4C-9665-4CF92B230E6E}" dt="2020-04-22T03:43:37.754" v="6293"/>
          <ac:spMkLst>
            <pc:docMk/>
            <pc:sldMk cId="3621335709" sldId="927"/>
            <ac:spMk id="20" creationId="{C41B075A-D299-2D42-B6BF-DFAEBD45FB16}"/>
          </ac:spMkLst>
        </pc:spChg>
        <pc:spChg chg="add del mod">
          <ac:chgData name="Vista,Dimitra" userId="03e58970-ebe3-4bed-acc7-4a2b851fe940" providerId="ADAL" clId="{7168681F-0C88-8E4C-9665-4CF92B230E6E}" dt="2020-04-22T20:56:47.006" v="11790"/>
          <ac:spMkLst>
            <pc:docMk/>
            <pc:sldMk cId="3621335709" sldId="927"/>
            <ac:spMk id="20" creationId="{F2EF3B58-89EA-4B40-BB34-BE466B20E820}"/>
          </ac:spMkLst>
        </pc:spChg>
        <pc:spChg chg="add mod">
          <ac:chgData name="Vista,Dimitra" userId="03e58970-ebe3-4bed-acc7-4a2b851fe940" providerId="ADAL" clId="{7168681F-0C88-8E4C-9665-4CF92B230E6E}" dt="2020-04-22T20:57:48.274" v="11797" actId="1076"/>
          <ac:spMkLst>
            <pc:docMk/>
            <pc:sldMk cId="3621335709" sldId="927"/>
            <ac:spMk id="21" creationId="{FA0D1D88-5E6B-8C49-8CEC-4C90C2E0E966}"/>
          </ac:spMkLst>
        </pc:spChg>
        <pc:spChg chg="add mod">
          <ac:chgData name="Vista,Dimitra" userId="03e58970-ebe3-4bed-acc7-4a2b851fe940" providerId="ADAL" clId="{7168681F-0C88-8E4C-9665-4CF92B230E6E}" dt="2020-04-22T05:17:06.574" v="7020" actId="1076"/>
          <ac:spMkLst>
            <pc:docMk/>
            <pc:sldMk cId="3621335709" sldId="927"/>
            <ac:spMk id="26" creationId="{9F5E4309-16CE-FE46-A3A1-E2B24A507EBE}"/>
          </ac:spMkLst>
        </pc:spChg>
        <pc:spChg chg="add mod">
          <ac:chgData name="Vista,Dimitra" userId="03e58970-ebe3-4bed-acc7-4a2b851fe940" providerId="ADAL" clId="{7168681F-0C88-8E4C-9665-4CF92B230E6E}" dt="2020-04-22T05:21:10.433" v="7159" actId="20577"/>
          <ac:spMkLst>
            <pc:docMk/>
            <pc:sldMk cId="3621335709" sldId="927"/>
            <ac:spMk id="29" creationId="{C06F1725-3CAC-1443-A24A-74FE8F5C24A6}"/>
          </ac:spMkLst>
        </pc:spChg>
        <pc:spChg chg="add del">
          <ac:chgData name="Vista,Dimitra" userId="03e58970-ebe3-4bed-acc7-4a2b851fe940" providerId="ADAL" clId="{7168681F-0C88-8E4C-9665-4CF92B230E6E}" dt="2020-04-22T05:18:12.730" v="7033"/>
          <ac:spMkLst>
            <pc:docMk/>
            <pc:sldMk cId="3621335709" sldId="927"/>
            <ac:spMk id="67" creationId="{ADE32587-1D46-C140-A78B-79065AE65FD5}"/>
          </ac:spMkLst>
        </pc:spChg>
        <pc:spChg chg="add del mod">
          <ac:chgData name="Vista,Dimitra" userId="03e58970-ebe3-4bed-acc7-4a2b851fe940" providerId="ADAL" clId="{7168681F-0C88-8E4C-9665-4CF92B230E6E}" dt="2020-04-22T20:56:51.583" v="11792"/>
          <ac:spMkLst>
            <pc:docMk/>
            <pc:sldMk cId="3621335709" sldId="927"/>
            <ac:spMk id="68" creationId="{6552C869-5747-9546-9167-80AE04D9CF7D}"/>
          </ac:spMkLst>
        </pc:spChg>
        <pc:picChg chg="add del mod">
          <ac:chgData name="Vista,Dimitra" userId="03e58970-ebe3-4bed-acc7-4a2b851fe940" providerId="ADAL" clId="{7168681F-0C88-8E4C-9665-4CF92B230E6E}" dt="2020-04-22T03:53:42.280" v="6444"/>
          <ac:picMkLst>
            <pc:docMk/>
            <pc:sldMk cId="3621335709" sldId="927"/>
            <ac:picMk id="25" creationId="{4FE30FBD-2E7D-014B-9EA5-C7BE5217F9FD}"/>
          </ac:picMkLst>
        </pc:picChg>
        <pc:cxnChg chg="mod">
          <ac:chgData name="Vista,Dimitra" userId="03e58970-ebe3-4bed-acc7-4a2b851fe940" providerId="ADAL" clId="{7168681F-0C88-8E4C-9665-4CF92B230E6E}" dt="2020-04-22T07:55:57.094" v="11460" actId="1076"/>
          <ac:cxnSpMkLst>
            <pc:docMk/>
            <pc:sldMk cId="3621335709" sldId="927"/>
            <ac:cxnSpMk id="15" creationId="{C4746740-0B1E-AC44-A97B-E1EF905DCB8A}"/>
          </ac:cxnSpMkLst>
        </pc:cxnChg>
        <pc:cxnChg chg="mod">
          <ac:chgData name="Vista,Dimitra" userId="03e58970-ebe3-4bed-acc7-4a2b851fe940" providerId="ADAL" clId="{7168681F-0C88-8E4C-9665-4CF92B230E6E}" dt="2020-04-22T07:55:57.094" v="11460" actId="1076"/>
          <ac:cxnSpMkLst>
            <pc:docMk/>
            <pc:sldMk cId="3621335709" sldId="927"/>
            <ac:cxnSpMk id="17" creationId="{74ECD73B-F5E2-B44A-B21F-E460D09E7B3B}"/>
          </ac:cxnSpMkLst>
        </pc:cxnChg>
        <pc:cxnChg chg="add del mod">
          <ac:chgData name="Vista,Dimitra" userId="03e58970-ebe3-4bed-acc7-4a2b851fe940" providerId="ADAL" clId="{7168681F-0C88-8E4C-9665-4CF92B230E6E}" dt="2020-04-22T20:56:48.777" v="11791"/>
          <ac:cxnSpMkLst>
            <pc:docMk/>
            <pc:sldMk cId="3621335709" sldId="927"/>
            <ac:cxnSpMk id="22" creationId="{4B373368-765D-2D4B-8872-2BD985D852A5}"/>
          </ac:cxnSpMkLst>
        </pc:cxnChg>
        <pc:cxnChg chg="add mod">
          <ac:chgData name="Vista,Dimitra" userId="03e58970-ebe3-4bed-acc7-4a2b851fe940" providerId="ADAL" clId="{7168681F-0C88-8E4C-9665-4CF92B230E6E}" dt="2020-04-22T20:57:48.274" v="11797" actId="1076"/>
          <ac:cxnSpMkLst>
            <pc:docMk/>
            <pc:sldMk cId="3621335709" sldId="927"/>
            <ac:cxnSpMk id="30" creationId="{EE82D096-F8CA-ED47-9CFF-0844A8F3A66D}"/>
          </ac:cxnSpMkLst>
        </pc:cxnChg>
      </pc:sldChg>
      <pc:sldChg chg="addSp delSp modSp add">
        <pc:chgData name="Vista,Dimitra" userId="03e58970-ebe3-4bed-acc7-4a2b851fe940" providerId="ADAL" clId="{7168681F-0C88-8E4C-9665-4CF92B230E6E}" dt="2020-04-28T02:03:40.378" v="30624" actId="20577"/>
        <pc:sldMkLst>
          <pc:docMk/>
          <pc:sldMk cId="242957376" sldId="928"/>
        </pc:sldMkLst>
        <pc:spChg chg="mod">
          <ac:chgData name="Vista,Dimitra" userId="03e58970-ebe3-4bed-acc7-4a2b851fe940" providerId="ADAL" clId="{7168681F-0C88-8E4C-9665-4CF92B230E6E}" dt="2020-04-22T05:58:30.099" v="8178" actId="20577"/>
          <ac:spMkLst>
            <pc:docMk/>
            <pc:sldMk cId="242957376" sldId="928"/>
            <ac:spMk id="2" creationId="{4A2F94A4-AF74-6240-A472-E8D554A13858}"/>
          </ac:spMkLst>
        </pc:spChg>
        <pc:spChg chg="del">
          <ac:chgData name="Vista,Dimitra" userId="03e58970-ebe3-4bed-acc7-4a2b851fe940" providerId="ADAL" clId="{7168681F-0C88-8E4C-9665-4CF92B230E6E}" dt="2020-04-22T04:32:42.889" v="6680"/>
          <ac:spMkLst>
            <pc:docMk/>
            <pc:sldMk cId="242957376" sldId="928"/>
            <ac:spMk id="3" creationId="{36450DF0-FD88-1E4C-AFFE-593700DD265B}"/>
          </ac:spMkLst>
        </pc:spChg>
        <pc:spChg chg="add del mod">
          <ac:chgData name="Vista,Dimitra" userId="03e58970-ebe3-4bed-acc7-4a2b851fe940" providerId="ADAL" clId="{7168681F-0C88-8E4C-9665-4CF92B230E6E}" dt="2020-04-27T02:48:04.229" v="18293"/>
          <ac:spMkLst>
            <pc:docMk/>
            <pc:sldMk cId="242957376" sldId="928"/>
            <ac:spMk id="5" creationId="{68E11043-FF19-4541-BA8E-036A72416068}"/>
          </ac:spMkLst>
        </pc:spChg>
        <pc:spChg chg="add mod">
          <ac:chgData name="Vista,Dimitra" userId="03e58970-ebe3-4bed-acc7-4a2b851fe940" providerId="ADAL" clId="{7168681F-0C88-8E4C-9665-4CF92B230E6E}" dt="2020-04-27T02:45:07.889" v="18278" actId="255"/>
          <ac:spMkLst>
            <pc:docMk/>
            <pc:sldMk cId="242957376" sldId="928"/>
            <ac:spMk id="6" creationId="{C7FFB39F-F92E-5548-B823-151D17E4DC29}"/>
          </ac:spMkLst>
        </pc:spChg>
        <pc:spChg chg="add del mod">
          <ac:chgData name="Vista,Dimitra" userId="03e58970-ebe3-4bed-acc7-4a2b851fe940" providerId="ADAL" clId="{7168681F-0C88-8E4C-9665-4CF92B230E6E}" dt="2020-04-22T05:41:37.483" v="7545"/>
          <ac:spMkLst>
            <pc:docMk/>
            <pc:sldMk cId="242957376" sldId="928"/>
            <ac:spMk id="7" creationId="{DF15DCA8-26F2-AF42-AFE1-8E22DB9CD9B3}"/>
          </ac:spMkLst>
        </pc:spChg>
        <pc:spChg chg="add mod">
          <ac:chgData name="Vista,Dimitra" userId="03e58970-ebe3-4bed-acc7-4a2b851fe940" providerId="ADAL" clId="{7168681F-0C88-8E4C-9665-4CF92B230E6E}" dt="2020-04-27T02:48:13.334" v="18295" actId="167"/>
          <ac:spMkLst>
            <pc:docMk/>
            <pc:sldMk cId="242957376" sldId="928"/>
            <ac:spMk id="8" creationId="{70003D49-FBFD-1C4F-B8B4-0684F61E956B}"/>
          </ac:spMkLst>
        </pc:spChg>
        <pc:spChg chg="add del">
          <ac:chgData name="Vista,Dimitra" userId="03e58970-ebe3-4bed-acc7-4a2b851fe940" providerId="ADAL" clId="{7168681F-0C88-8E4C-9665-4CF92B230E6E}" dt="2020-04-22T05:42:57.667" v="7551"/>
          <ac:spMkLst>
            <pc:docMk/>
            <pc:sldMk cId="242957376" sldId="928"/>
            <ac:spMk id="8" creationId="{9121A691-963A-1341-ACBF-40E7CE0189B2}"/>
          </ac:spMkLst>
        </pc:spChg>
        <pc:spChg chg="add del mod">
          <ac:chgData name="Vista,Dimitra" userId="03e58970-ebe3-4bed-acc7-4a2b851fe940" providerId="ADAL" clId="{7168681F-0C88-8E4C-9665-4CF92B230E6E}" dt="2020-04-22T05:58:37.777" v="8179"/>
          <ac:spMkLst>
            <pc:docMk/>
            <pc:sldMk cId="242957376" sldId="928"/>
            <ac:spMk id="9" creationId="{2ACB8BBE-FF10-2747-A01F-E235CA40DD63}"/>
          </ac:spMkLst>
        </pc:spChg>
        <pc:spChg chg="add mod">
          <ac:chgData name="Vista,Dimitra" userId="03e58970-ebe3-4bed-acc7-4a2b851fe940" providerId="ADAL" clId="{7168681F-0C88-8E4C-9665-4CF92B230E6E}" dt="2020-04-27T02:45:06.501" v="18273" actId="1076"/>
          <ac:spMkLst>
            <pc:docMk/>
            <pc:sldMk cId="242957376" sldId="928"/>
            <ac:spMk id="10" creationId="{2F04F0AD-8287-8249-8262-47C3E69EF5EE}"/>
          </ac:spMkLst>
        </pc:spChg>
        <pc:spChg chg="add del mod">
          <ac:chgData name="Vista,Dimitra" userId="03e58970-ebe3-4bed-acc7-4a2b851fe940" providerId="ADAL" clId="{7168681F-0C88-8E4C-9665-4CF92B230E6E}" dt="2020-04-22T05:58:41.241" v="8180"/>
          <ac:spMkLst>
            <pc:docMk/>
            <pc:sldMk cId="242957376" sldId="928"/>
            <ac:spMk id="11" creationId="{D4D5DF8E-59D9-CE4B-8855-4C708B92F2D3}"/>
          </ac:spMkLst>
        </pc:spChg>
        <pc:spChg chg="add mod">
          <ac:chgData name="Vista,Dimitra" userId="03e58970-ebe3-4bed-acc7-4a2b851fe940" providerId="ADAL" clId="{7168681F-0C88-8E4C-9665-4CF92B230E6E}" dt="2020-04-28T02:03:40.378" v="30624" actId="20577"/>
          <ac:spMkLst>
            <pc:docMk/>
            <pc:sldMk cId="242957376" sldId="928"/>
            <ac:spMk id="12" creationId="{589C39C9-2345-8641-A336-E0CE451B9F94}"/>
          </ac:spMkLst>
        </pc:spChg>
      </pc:sldChg>
      <pc:sldChg chg="modSp add del">
        <pc:chgData name="Vista,Dimitra" userId="03e58970-ebe3-4bed-acc7-4a2b851fe940" providerId="ADAL" clId="{7168681F-0C88-8E4C-9665-4CF92B230E6E}" dt="2020-04-22T06:56:11.980" v="9699" actId="2696"/>
        <pc:sldMkLst>
          <pc:docMk/>
          <pc:sldMk cId="4105421" sldId="929"/>
        </pc:sldMkLst>
        <pc:spChg chg="mod">
          <ac:chgData name="Vista,Dimitra" userId="03e58970-ebe3-4bed-acc7-4a2b851fe940" providerId="ADAL" clId="{7168681F-0C88-8E4C-9665-4CF92B230E6E}" dt="2020-04-22T04:35:30.325" v="6807" actId="20577"/>
          <ac:spMkLst>
            <pc:docMk/>
            <pc:sldMk cId="4105421" sldId="929"/>
            <ac:spMk id="2" creationId="{D7E02613-2126-2446-936E-598D21B8BEC7}"/>
          </ac:spMkLst>
        </pc:spChg>
      </pc:sldChg>
      <pc:sldChg chg="modSp add">
        <pc:chgData name="Vista,Dimitra" userId="03e58970-ebe3-4bed-acc7-4a2b851fe940" providerId="ADAL" clId="{7168681F-0C88-8E4C-9665-4CF92B230E6E}" dt="2020-04-22T06:43:48.565" v="9483" actId="20577"/>
        <pc:sldMkLst>
          <pc:docMk/>
          <pc:sldMk cId="634952503" sldId="930"/>
        </pc:sldMkLst>
        <pc:spChg chg="mod">
          <ac:chgData name="Vista,Dimitra" userId="03e58970-ebe3-4bed-acc7-4a2b851fe940" providerId="ADAL" clId="{7168681F-0C88-8E4C-9665-4CF92B230E6E}" dt="2020-04-22T06:04:14.603" v="8581" actId="20577"/>
          <ac:spMkLst>
            <pc:docMk/>
            <pc:sldMk cId="634952503" sldId="930"/>
            <ac:spMk id="2" creationId="{D767E4B6-DFA4-7142-A95E-E5C15A6D6E9A}"/>
          </ac:spMkLst>
        </pc:spChg>
        <pc:spChg chg="mod">
          <ac:chgData name="Vista,Dimitra" userId="03e58970-ebe3-4bed-acc7-4a2b851fe940" providerId="ADAL" clId="{7168681F-0C88-8E4C-9665-4CF92B230E6E}" dt="2020-04-22T06:43:48.565" v="9483" actId="20577"/>
          <ac:spMkLst>
            <pc:docMk/>
            <pc:sldMk cId="634952503" sldId="930"/>
            <ac:spMk id="3" creationId="{486BEC70-C27C-0443-8DFA-B3E5B6C6E90D}"/>
          </ac:spMkLst>
        </pc:spChg>
      </pc:sldChg>
      <pc:sldChg chg="modSp add del">
        <pc:chgData name="Vista,Dimitra" userId="03e58970-ebe3-4bed-acc7-4a2b851fe940" providerId="ADAL" clId="{7168681F-0C88-8E4C-9665-4CF92B230E6E}" dt="2020-04-22T06:25:54.193" v="8923" actId="2696"/>
        <pc:sldMkLst>
          <pc:docMk/>
          <pc:sldMk cId="3445469656" sldId="931"/>
        </pc:sldMkLst>
        <pc:spChg chg="mod">
          <ac:chgData name="Vista,Dimitra" userId="03e58970-ebe3-4bed-acc7-4a2b851fe940" providerId="ADAL" clId="{7168681F-0C88-8E4C-9665-4CF92B230E6E}" dt="2020-04-22T06:03:10.618" v="8563" actId="20577"/>
          <ac:spMkLst>
            <pc:docMk/>
            <pc:sldMk cId="3445469656" sldId="931"/>
            <ac:spMk id="2" creationId="{4A2F94A4-AF74-6240-A472-E8D554A13858}"/>
          </ac:spMkLst>
        </pc:spChg>
        <pc:spChg chg="mod">
          <ac:chgData name="Vista,Dimitra" userId="03e58970-ebe3-4bed-acc7-4a2b851fe940" providerId="ADAL" clId="{7168681F-0C88-8E4C-9665-4CF92B230E6E}" dt="2020-04-22T06:03:10.405" v="8562" actId="20577"/>
          <ac:spMkLst>
            <pc:docMk/>
            <pc:sldMk cId="3445469656" sldId="931"/>
            <ac:spMk id="9" creationId="{2ACB8BBE-FF10-2747-A01F-E235CA40DD63}"/>
          </ac:spMkLst>
        </pc:spChg>
      </pc:sldChg>
      <pc:sldChg chg="addSp modSp add del">
        <pc:chgData name="Vista,Dimitra" userId="03e58970-ebe3-4bed-acc7-4a2b851fe940" providerId="ADAL" clId="{7168681F-0C88-8E4C-9665-4CF92B230E6E}" dt="2020-04-22T06:27:36.791" v="8977" actId="2696"/>
        <pc:sldMkLst>
          <pc:docMk/>
          <pc:sldMk cId="2043453462" sldId="932"/>
        </pc:sldMkLst>
        <pc:spChg chg="mod">
          <ac:chgData name="Vista,Dimitra" userId="03e58970-ebe3-4bed-acc7-4a2b851fe940" providerId="ADAL" clId="{7168681F-0C88-8E4C-9665-4CF92B230E6E}" dt="2020-04-22T05:59:52.845" v="8218" actId="20577"/>
          <ac:spMkLst>
            <pc:docMk/>
            <pc:sldMk cId="2043453462" sldId="932"/>
            <ac:spMk id="2" creationId="{4A2F94A4-AF74-6240-A472-E8D554A13858}"/>
          </ac:spMkLst>
        </pc:spChg>
        <pc:spChg chg="add mod">
          <ac:chgData name="Vista,Dimitra" userId="03e58970-ebe3-4bed-acc7-4a2b851fe940" providerId="ADAL" clId="{7168681F-0C88-8E4C-9665-4CF92B230E6E}" dt="2020-04-22T06:13:43.647" v="8685" actId="1076"/>
          <ac:spMkLst>
            <pc:docMk/>
            <pc:sldMk cId="2043453462" sldId="932"/>
            <ac:spMk id="3" creationId="{B7966407-1960-644B-80F4-2F952F84740B}"/>
          </ac:spMkLst>
        </pc:spChg>
        <pc:spChg chg="mod">
          <ac:chgData name="Vista,Dimitra" userId="03e58970-ebe3-4bed-acc7-4a2b851fe940" providerId="ADAL" clId="{7168681F-0C88-8E4C-9665-4CF92B230E6E}" dt="2020-04-22T06:03:45.803" v="8566" actId="20577"/>
          <ac:spMkLst>
            <pc:docMk/>
            <pc:sldMk cId="2043453462" sldId="932"/>
            <ac:spMk id="9" creationId="{2ACB8BBE-FF10-2747-A01F-E235CA40DD63}"/>
          </ac:spMkLst>
        </pc:spChg>
      </pc:sldChg>
      <pc:sldChg chg="addSp modSp add">
        <pc:chgData name="Vista,Dimitra" userId="03e58970-ebe3-4bed-acc7-4a2b851fe940" providerId="ADAL" clId="{7168681F-0C88-8E4C-9665-4CF92B230E6E}" dt="2020-04-22T06:25:33.404" v="8922" actId="20577"/>
        <pc:sldMkLst>
          <pc:docMk/>
          <pc:sldMk cId="126347567" sldId="933"/>
        </pc:sldMkLst>
        <pc:spChg chg="mod">
          <ac:chgData name="Vista,Dimitra" userId="03e58970-ebe3-4bed-acc7-4a2b851fe940" providerId="ADAL" clId="{7168681F-0C88-8E4C-9665-4CF92B230E6E}" dt="2020-04-22T06:24:40.628" v="8862" actId="20577"/>
          <ac:spMkLst>
            <pc:docMk/>
            <pc:sldMk cId="126347567" sldId="933"/>
            <ac:spMk id="2" creationId="{4A2F94A4-AF74-6240-A472-E8D554A13858}"/>
          </ac:spMkLst>
        </pc:spChg>
        <pc:spChg chg="add mod">
          <ac:chgData name="Vista,Dimitra" userId="03e58970-ebe3-4bed-acc7-4a2b851fe940" providerId="ADAL" clId="{7168681F-0C88-8E4C-9665-4CF92B230E6E}" dt="2020-04-22T06:25:33.404" v="8922" actId="20577"/>
          <ac:spMkLst>
            <pc:docMk/>
            <pc:sldMk cId="126347567" sldId="933"/>
            <ac:spMk id="7" creationId="{32E433BF-050C-B743-8A99-714539918997}"/>
          </ac:spMkLst>
        </pc:spChg>
      </pc:sldChg>
      <pc:sldChg chg="addSp delSp modSp add">
        <pc:chgData name="Vista,Dimitra" userId="03e58970-ebe3-4bed-acc7-4a2b851fe940" providerId="ADAL" clId="{7168681F-0C88-8E4C-9665-4CF92B230E6E}" dt="2020-04-22T06:27:29.858" v="8976" actId="20577"/>
        <pc:sldMkLst>
          <pc:docMk/>
          <pc:sldMk cId="1486472228" sldId="934"/>
        </pc:sldMkLst>
        <pc:spChg chg="mod">
          <ac:chgData name="Vista,Dimitra" userId="03e58970-ebe3-4bed-acc7-4a2b851fe940" providerId="ADAL" clId="{7168681F-0C88-8E4C-9665-4CF92B230E6E}" dt="2020-04-22T06:26:05.729" v="8927" actId="20577"/>
          <ac:spMkLst>
            <pc:docMk/>
            <pc:sldMk cId="1486472228" sldId="934"/>
            <ac:spMk id="2" creationId="{4A2F94A4-AF74-6240-A472-E8D554A13858}"/>
          </ac:spMkLst>
        </pc:spChg>
        <pc:spChg chg="add del mod">
          <ac:chgData name="Vista,Dimitra" userId="03e58970-ebe3-4bed-acc7-4a2b851fe940" providerId="ADAL" clId="{7168681F-0C88-8E4C-9665-4CF92B230E6E}" dt="2020-04-22T06:26:15.516" v="8929"/>
          <ac:spMkLst>
            <pc:docMk/>
            <pc:sldMk cId="1486472228" sldId="934"/>
            <ac:spMk id="3" creationId="{7BA059B6-B606-3143-A52F-F60B9BE3CD83}"/>
          </ac:spMkLst>
        </pc:spChg>
        <pc:spChg chg="del">
          <ac:chgData name="Vista,Dimitra" userId="03e58970-ebe3-4bed-acc7-4a2b851fe940" providerId="ADAL" clId="{7168681F-0C88-8E4C-9665-4CF92B230E6E}" dt="2020-04-22T06:26:12.555" v="8928"/>
          <ac:spMkLst>
            <pc:docMk/>
            <pc:sldMk cId="1486472228" sldId="934"/>
            <ac:spMk id="7" creationId="{32E433BF-050C-B743-8A99-714539918997}"/>
          </ac:spMkLst>
        </pc:spChg>
        <pc:spChg chg="add del">
          <ac:chgData name="Vista,Dimitra" userId="03e58970-ebe3-4bed-acc7-4a2b851fe940" providerId="ADAL" clId="{7168681F-0C88-8E4C-9665-4CF92B230E6E}" dt="2020-04-22T06:26:30.153" v="8931"/>
          <ac:spMkLst>
            <pc:docMk/>
            <pc:sldMk cId="1486472228" sldId="934"/>
            <ac:spMk id="9" creationId="{3892925C-397F-954D-AC9E-7CD455E2A1D2}"/>
          </ac:spMkLst>
        </pc:spChg>
        <pc:spChg chg="add mod">
          <ac:chgData name="Vista,Dimitra" userId="03e58970-ebe3-4bed-acc7-4a2b851fe940" providerId="ADAL" clId="{7168681F-0C88-8E4C-9665-4CF92B230E6E}" dt="2020-04-22T06:27:29.858" v="8976" actId="20577"/>
          <ac:spMkLst>
            <pc:docMk/>
            <pc:sldMk cId="1486472228" sldId="934"/>
            <ac:spMk id="11" creationId="{C093D93E-1B73-824F-BAE3-883A07A2DD89}"/>
          </ac:spMkLst>
        </pc:spChg>
        <pc:spChg chg="add mod">
          <ac:chgData name="Vista,Dimitra" userId="03e58970-ebe3-4bed-acc7-4a2b851fe940" providerId="ADAL" clId="{7168681F-0C88-8E4C-9665-4CF92B230E6E}" dt="2020-04-22T06:27:04.897" v="8953" actId="1076"/>
          <ac:spMkLst>
            <pc:docMk/>
            <pc:sldMk cId="1486472228" sldId="934"/>
            <ac:spMk id="12" creationId="{3476EE16-EFB7-914B-964D-8B013F248C92}"/>
          </ac:spMkLst>
        </pc:spChg>
      </pc:sldChg>
      <pc:sldChg chg="addSp delSp modSp add">
        <pc:chgData name="Vista,Dimitra" userId="03e58970-ebe3-4bed-acc7-4a2b851fe940" providerId="ADAL" clId="{7168681F-0C88-8E4C-9665-4CF92B230E6E}" dt="2020-04-28T03:06:29.874" v="32458" actId="20577"/>
        <pc:sldMkLst>
          <pc:docMk/>
          <pc:sldMk cId="2860620921" sldId="935"/>
        </pc:sldMkLst>
        <pc:spChg chg="mod">
          <ac:chgData name="Vista,Dimitra" userId="03e58970-ebe3-4bed-acc7-4a2b851fe940" providerId="ADAL" clId="{7168681F-0C88-8E4C-9665-4CF92B230E6E}" dt="2020-04-22T06:43:55.870" v="9488" actId="20577"/>
          <ac:spMkLst>
            <pc:docMk/>
            <pc:sldMk cId="2860620921" sldId="935"/>
            <ac:spMk id="2" creationId="{4A2F94A4-AF74-6240-A472-E8D554A13858}"/>
          </ac:spMkLst>
        </pc:spChg>
        <pc:spChg chg="add del mod">
          <ac:chgData name="Vista,Dimitra" userId="03e58970-ebe3-4bed-acc7-4a2b851fe940" providerId="ADAL" clId="{7168681F-0C88-8E4C-9665-4CF92B230E6E}" dt="2020-04-22T06:28:44.701" v="9008"/>
          <ac:spMkLst>
            <pc:docMk/>
            <pc:sldMk cId="2860620921" sldId="935"/>
            <ac:spMk id="3" creationId="{D1417C02-5DF2-E84C-AD9B-80CAE845A459}"/>
          </ac:spMkLst>
        </pc:spChg>
        <pc:spChg chg="mod">
          <ac:chgData name="Vista,Dimitra" userId="03e58970-ebe3-4bed-acc7-4a2b851fe940" providerId="ADAL" clId="{7168681F-0C88-8E4C-9665-4CF92B230E6E}" dt="2020-04-22T06:29:32.326" v="9019" actId="14100"/>
          <ac:spMkLst>
            <pc:docMk/>
            <pc:sldMk cId="2860620921" sldId="935"/>
            <ac:spMk id="5" creationId="{68E11043-FF19-4541-BA8E-036A72416068}"/>
          </ac:spMkLst>
        </pc:spChg>
        <pc:spChg chg="mod">
          <ac:chgData name="Vista,Dimitra" userId="03e58970-ebe3-4bed-acc7-4a2b851fe940" providerId="ADAL" clId="{7168681F-0C88-8E4C-9665-4CF92B230E6E}" dt="2020-04-22T06:36:52.743" v="9328" actId="207"/>
          <ac:spMkLst>
            <pc:docMk/>
            <pc:sldMk cId="2860620921" sldId="935"/>
            <ac:spMk id="6" creationId="{C7FFB39F-F92E-5548-B823-151D17E4DC29}"/>
          </ac:spMkLst>
        </pc:spChg>
        <pc:spChg chg="mod">
          <ac:chgData name="Vista,Dimitra" userId="03e58970-ebe3-4bed-acc7-4a2b851fe940" providerId="ADAL" clId="{7168681F-0C88-8E4C-9665-4CF92B230E6E}" dt="2020-04-22T06:29:16.097" v="9014" actId="1076"/>
          <ac:spMkLst>
            <pc:docMk/>
            <pc:sldMk cId="2860620921" sldId="935"/>
            <ac:spMk id="10" creationId="{2F04F0AD-8287-8249-8262-47C3E69EF5EE}"/>
          </ac:spMkLst>
        </pc:spChg>
        <pc:spChg chg="del">
          <ac:chgData name="Vista,Dimitra" userId="03e58970-ebe3-4bed-acc7-4a2b851fe940" providerId="ADAL" clId="{7168681F-0C88-8E4C-9665-4CF92B230E6E}" dt="2020-04-22T06:28:42.307" v="9007"/>
          <ac:spMkLst>
            <pc:docMk/>
            <pc:sldMk cId="2860620921" sldId="935"/>
            <ac:spMk id="11" creationId="{C093D93E-1B73-824F-BAE3-883A07A2DD89}"/>
          </ac:spMkLst>
        </pc:spChg>
        <pc:spChg chg="del">
          <ac:chgData name="Vista,Dimitra" userId="03e58970-ebe3-4bed-acc7-4a2b851fe940" providerId="ADAL" clId="{7168681F-0C88-8E4C-9665-4CF92B230E6E}" dt="2020-04-22T06:28:46.321" v="9009"/>
          <ac:spMkLst>
            <pc:docMk/>
            <pc:sldMk cId="2860620921" sldId="935"/>
            <ac:spMk id="12" creationId="{3476EE16-EFB7-914B-964D-8B013F248C92}"/>
          </ac:spMkLst>
        </pc:spChg>
        <pc:spChg chg="add del mod">
          <ac:chgData name="Vista,Dimitra" userId="03e58970-ebe3-4bed-acc7-4a2b851fe940" providerId="ADAL" clId="{7168681F-0C88-8E4C-9665-4CF92B230E6E}" dt="2020-04-22T06:30:06.443" v="9024"/>
          <ac:spMkLst>
            <pc:docMk/>
            <pc:sldMk cId="2860620921" sldId="935"/>
            <ac:spMk id="13" creationId="{42FA3AC2-AF7F-844A-840D-A28F9B5072BB}"/>
          </ac:spMkLst>
        </pc:spChg>
        <pc:spChg chg="add del mod">
          <ac:chgData name="Vista,Dimitra" userId="03e58970-ebe3-4bed-acc7-4a2b851fe940" providerId="ADAL" clId="{7168681F-0C88-8E4C-9665-4CF92B230E6E}" dt="2020-04-22T06:29:36.451" v="9020"/>
          <ac:spMkLst>
            <pc:docMk/>
            <pc:sldMk cId="2860620921" sldId="935"/>
            <ac:spMk id="14" creationId="{CFE2DA3C-3C8F-204E-9600-8933051DAC3C}"/>
          </ac:spMkLst>
        </pc:spChg>
        <pc:spChg chg="add mod">
          <ac:chgData name="Vista,Dimitra" userId="03e58970-ebe3-4bed-acc7-4a2b851fe940" providerId="ADAL" clId="{7168681F-0C88-8E4C-9665-4CF92B230E6E}" dt="2020-04-28T03:06:29.874" v="32458" actId="20577"/>
          <ac:spMkLst>
            <pc:docMk/>
            <pc:sldMk cId="2860620921" sldId="935"/>
            <ac:spMk id="15" creationId="{B3C1F0F7-38E1-FE48-8B21-D26A7DBADDC0}"/>
          </ac:spMkLst>
        </pc:spChg>
        <pc:spChg chg="add mod">
          <ac:chgData name="Vista,Dimitra" userId="03e58970-ebe3-4bed-acc7-4a2b851fe940" providerId="ADAL" clId="{7168681F-0C88-8E4C-9665-4CF92B230E6E}" dt="2020-04-22T06:36:59.788" v="9329" actId="207"/>
          <ac:spMkLst>
            <pc:docMk/>
            <pc:sldMk cId="2860620921" sldId="935"/>
            <ac:spMk id="16" creationId="{87C030CB-76FD-8F4A-A60A-BF8BCA01368E}"/>
          </ac:spMkLst>
        </pc:spChg>
        <pc:spChg chg="add mod">
          <ac:chgData name="Vista,Dimitra" userId="03e58970-ebe3-4bed-acc7-4a2b851fe940" providerId="ADAL" clId="{7168681F-0C88-8E4C-9665-4CF92B230E6E}" dt="2020-04-22T06:55:18.500" v="9675" actId="20577"/>
          <ac:spMkLst>
            <pc:docMk/>
            <pc:sldMk cId="2860620921" sldId="935"/>
            <ac:spMk id="17" creationId="{F12430FD-D02D-9E4D-A994-E79847F135C3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7T03:01:10.622" v="18641" actId="20577"/>
        <pc:sldMkLst>
          <pc:docMk/>
          <pc:sldMk cId="3186876397" sldId="936"/>
        </pc:sldMkLst>
        <pc:spChg chg="mod">
          <ac:chgData name="Vista,Dimitra" userId="03e58970-ebe3-4bed-acc7-4a2b851fe940" providerId="ADAL" clId="{7168681F-0C88-8E4C-9665-4CF92B230E6E}" dt="2020-04-22T06:58:12.393" v="9874" actId="20577"/>
          <ac:spMkLst>
            <pc:docMk/>
            <pc:sldMk cId="3186876397" sldId="936"/>
            <ac:spMk id="2" creationId="{4A2F94A4-AF74-6240-A472-E8D554A13858}"/>
          </ac:spMkLst>
        </pc:spChg>
        <pc:spChg chg="add del">
          <ac:chgData name="Vista,Dimitra" userId="03e58970-ebe3-4bed-acc7-4a2b851fe940" providerId="ADAL" clId="{7168681F-0C88-8E4C-9665-4CF92B230E6E}" dt="2020-04-22T06:59:43.939" v="9956"/>
          <ac:spMkLst>
            <pc:docMk/>
            <pc:sldMk cId="3186876397" sldId="936"/>
            <ac:spMk id="3" creationId="{3FACB935-D654-734F-8892-BAE46D6AD3CF}"/>
          </ac:spMkLst>
        </pc:spChg>
        <pc:spChg chg="del">
          <ac:chgData name="Vista,Dimitra" userId="03e58970-ebe3-4bed-acc7-4a2b851fe940" providerId="ADAL" clId="{7168681F-0C88-8E4C-9665-4CF92B230E6E}" dt="2020-04-22T06:44:12.871" v="9489"/>
          <ac:spMkLst>
            <pc:docMk/>
            <pc:sldMk cId="3186876397" sldId="936"/>
            <ac:spMk id="6" creationId="{C7FFB39F-F92E-5548-B823-151D17E4DC29}"/>
          </ac:spMkLst>
        </pc:spChg>
        <pc:spChg chg="add mod">
          <ac:chgData name="Vista,Dimitra" userId="03e58970-ebe3-4bed-acc7-4a2b851fe940" providerId="ADAL" clId="{7168681F-0C88-8E4C-9665-4CF92B230E6E}" dt="2020-04-27T03:01:10.622" v="18641" actId="20577"/>
          <ac:spMkLst>
            <pc:docMk/>
            <pc:sldMk cId="3186876397" sldId="936"/>
            <ac:spMk id="9" creationId="{0C9D9283-37A2-A94D-AECB-ACD9D2F3A9B3}"/>
          </ac:spMkLst>
        </pc:spChg>
        <pc:spChg chg="del mod">
          <ac:chgData name="Vista,Dimitra" userId="03e58970-ebe3-4bed-acc7-4a2b851fe940" providerId="ADAL" clId="{7168681F-0C88-8E4C-9665-4CF92B230E6E}" dt="2020-04-22T06:54:43.478" v="9647"/>
          <ac:spMkLst>
            <pc:docMk/>
            <pc:sldMk cId="3186876397" sldId="936"/>
            <ac:spMk id="10" creationId="{2F04F0AD-8287-8249-8262-47C3E69EF5EE}"/>
          </ac:spMkLst>
        </pc:spChg>
        <pc:spChg chg="add mod">
          <ac:chgData name="Vista,Dimitra" userId="03e58970-ebe3-4bed-acc7-4a2b851fe940" providerId="ADAL" clId="{7168681F-0C88-8E4C-9665-4CF92B230E6E}" dt="2020-04-22T07:02:46.097" v="9961" actId="20577"/>
          <ac:spMkLst>
            <pc:docMk/>
            <pc:sldMk cId="3186876397" sldId="936"/>
            <ac:spMk id="11" creationId="{03F7EB0D-C35A-9440-BD86-EC94D283D3B5}"/>
          </ac:spMkLst>
        </pc:spChg>
        <pc:spChg chg="add mod">
          <ac:chgData name="Vista,Dimitra" userId="03e58970-ebe3-4bed-acc7-4a2b851fe940" providerId="ADAL" clId="{7168681F-0C88-8E4C-9665-4CF92B230E6E}" dt="2020-04-22T06:59:18.326" v="9954" actId="20577"/>
          <ac:spMkLst>
            <pc:docMk/>
            <pc:sldMk cId="3186876397" sldId="936"/>
            <ac:spMk id="12" creationId="{2B925B26-A832-0E4B-940A-7CB6E3699110}"/>
          </ac:spMkLst>
        </pc:spChg>
        <pc:spChg chg="add mod">
          <ac:chgData name="Vista,Dimitra" userId="03e58970-ebe3-4bed-acc7-4a2b851fe940" providerId="ADAL" clId="{7168681F-0C88-8E4C-9665-4CF92B230E6E}" dt="2020-04-22T06:59:59.226" v="9957"/>
          <ac:spMkLst>
            <pc:docMk/>
            <pc:sldMk cId="3186876397" sldId="936"/>
            <ac:spMk id="13" creationId="{D2E833E9-2D67-9244-91BE-10BC187E117C}"/>
          </ac:spMkLst>
        </pc:spChg>
        <pc:spChg chg="mod">
          <ac:chgData name="Vista,Dimitra" userId="03e58970-ebe3-4bed-acc7-4a2b851fe940" providerId="ADAL" clId="{7168681F-0C88-8E4C-9665-4CF92B230E6E}" dt="2020-04-22T07:06:10.927" v="10059" actId="2711"/>
          <ac:spMkLst>
            <pc:docMk/>
            <pc:sldMk cId="3186876397" sldId="936"/>
            <ac:spMk id="15" creationId="{B3C1F0F7-38E1-FE48-8B21-D26A7DBADDC0}"/>
          </ac:spMkLst>
        </pc:spChg>
        <pc:spChg chg="del mod">
          <ac:chgData name="Vista,Dimitra" userId="03e58970-ebe3-4bed-acc7-4a2b851fe940" providerId="ADAL" clId="{7168681F-0C88-8E4C-9665-4CF92B230E6E}" dt="2020-04-22T06:59:06.252" v="9929"/>
          <ac:spMkLst>
            <pc:docMk/>
            <pc:sldMk cId="3186876397" sldId="936"/>
            <ac:spMk id="16" creationId="{87C030CB-76FD-8F4A-A60A-BF8BCA01368E}"/>
          </ac:spMkLst>
        </pc:spChg>
      </pc:sldChg>
      <pc:sldChg chg="modSp add ord">
        <pc:chgData name="Vista,Dimitra" userId="03e58970-ebe3-4bed-acc7-4a2b851fe940" providerId="ADAL" clId="{7168681F-0C88-8E4C-9665-4CF92B230E6E}" dt="2020-04-27T18:45:18.513" v="28065" actId="20577"/>
        <pc:sldMkLst>
          <pc:docMk/>
          <pc:sldMk cId="344727451" sldId="937"/>
        </pc:sldMkLst>
        <pc:spChg chg="mod">
          <ac:chgData name="Vista,Dimitra" userId="03e58970-ebe3-4bed-acc7-4a2b851fe940" providerId="ADAL" clId="{7168681F-0C88-8E4C-9665-4CF92B230E6E}" dt="2020-04-22T07:05:15.814" v="9985" actId="20577"/>
          <ac:spMkLst>
            <pc:docMk/>
            <pc:sldMk cId="344727451" sldId="937"/>
            <ac:spMk id="2" creationId="{4A2F94A4-AF74-6240-A472-E8D554A13858}"/>
          </ac:spMkLst>
        </pc:spChg>
        <pc:spChg chg="mod">
          <ac:chgData name="Vista,Dimitra" userId="03e58970-ebe3-4bed-acc7-4a2b851fe940" providerId="ADAL" clId="{7168681F-0C88-8E4C-9665-4CF92B230E6E}" dt="2020-04-27T18:45:18.513" v="28065" actId="20577"/>
          <ac:spMkLst>
            <pc:docMk/>
            <pc:sldMk cId="344727451" sldId="937"/>
            <ac:spMk id="15" creationId="{B3C1F0F7-38E1-FE48-8B21-D26A7DBADDC0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7T03:02:10.759" v="18646"/>
        <pc:sldMkLst>
          <pc:docMk/>
          <pc:sldMk cId="170988259" sldId="938"/>
        </pc:sldMkLst>
        <pc:spChg chg="mod">
          <ac:chgData name="Vista,Dimitra" userId="03e58970-ebe3-4bed-acc7-4a2b851fe940" providerId="ADAL" clId="{7168681F-0C88-8E4C-9665-4CF92B230E6E}" dt="2020-04-22T07:07:26.447" v="10080" actId="1076"/>
          <ac:spMkLst>
            <pc:docMk/>
            <pc:sldMk cId="170988259" sldId="938"/>
            <ac:spMk id="2" creationId="{4A2F94A4-AF74-6240-A472-E8D554A13858}"/>
          </ac:spMkLst>
        </pc:spChg>
        <pc:spChg chg="mod">
          <ac:chgData name="Vista,Dimitra" userId="03e58970-ebe3-4bed-acc7-4a2b851fe940" providerId="ADAL" clId="{7168681F-0C88-8E4C-9665-4CF92B230E6E}" dt="2020-04-27T03:01:56.533" v="18645"/>
          <ac:spMkLst>
            <pc:docMk/>
            <pc:sldMk cId="170988259" sldId="938"/>
            <ac:spMk id="9" creationId="{0C9D9283-37A2-A94D-AECB-ACD9D2F3A9B3}"/>
          </ac:spMkLst>
        </pc:spChg>
        <pc:spChg chg="add mod">
          <ac:chgData name="Vista,Dimitra" userId="03e58970-ebe3-4bed-acc7-4a2b851fe940" providerId="ADAL" clId="{7168681F-0C88-8E4C-9665-4CF92B230E6E}" dt="2020-04-27T03:01:31.889" v="18642"/>
          <ac:spMkLst>
            <pc:docMk/>
            <pc:sldMk cId="170988259" sldId="938"/>
            <ac:spMk id="10" creationId="{E3F84C49-F16E-0D48-B445-EF6A272AAD4E}"/>
          </ac:spMkLst>
        </pc:spChg>
        <pc:spChg chg="mod">
          <ac:chgData name="Vista,Dimitra" userId="03e58970-ebe3-4bed-acc7-4a2b851fe940" providerId="ADAL" clId="{7168681F-0C88-8E4C-9665-4CF92B230E6E}" dt="2020-04-22T07:09:21.167" v="10116" actId="20577"/>
          <ac:spMkLst>
            <pc:docMk/>
            <pc:sldMk cId="170988259" sldId="938"/>
            <ac:spMk id="11" creationId="{03F7EB0D-C35A-9440-BD86-EC94D283D3B5}"/>
          </ac:spMkLst>
        </pc:spChg>
        <pc:spChg chg="del">
          <ac:chgData name="Vista,Dimitra" userId="03e58970-ebe3-4bed-acc7-4a2b851fe940" providerId="ADAL" clId="{7168681F-0C88-8E4C-9665-4CF92B230E6E}" dt="2020-04-22T07:07:05.310" v="10070"/>
          <ac:spMkLst>
            <pc:docMk/>
            <pc:sldMk cId="170988259" sldId="938"/>
            <ac:spMk id="12" creationId="{2B925B26-A832-0E4B-940A-7CB6E3699110}"/>
          </ac:spMkLst>
        </pc:spChg>
        <pc:spChg chg="del">
          <ac:chgData name="Vista,Dimitra" userId="03e58970-ebe3-4bed-acc7-4a2b851fe940" providerId="ADAL" clId="{7168681F-0C88-8E4C-9665-4CF92B230E6E}" dt="2020-04-22T07:07:02.905" v="10069"/>
          <ac:spMkLst>
            <pc:docMk/>
            <pc:sldMk cId="170988259" sldId="938"/>
            <ac:spMk id="13" creationId="{D2E833E9-2D67-9244-91BE-10BC187E117C}"/>
          </ac:spMkLst>
        </pc:spChg>
        <pc:spChg chg="add mod">
          <ac:chgData name="Vista,Dimitra" userId="03e58970-ebe3-4bed-acc7-4a2b851fe940" providerId="ADAL" clId="{7168681F-0C88-8E4C-9665-4CF92B230E6E}" dt="2020-04-22T07:07:15.394" v="10072" actId="1076"/>
          <ac:spMkLst>
            <pc:docMk/>
            <pc:sldMk cId="170988259" sldId="938"/>
            <ac:spMk id="14" creationId="{9EB9408D-4279-C24A-9236-0C9D08B2311B}"/>
          </ac:spMkLst>
        </pc:spChg>
        <pc:spChg chg="mod">
          <ac:chgData name="Vista,Dimitra" userId="03e58970-ebe3-4bed-acc7-4a2b851fe940" providerId="ADAL" clId="{7168681F-0C88-8E4C-9665-4CF92B230E6E}" dt="2020-04-22T08:08:22.056" v="11666" actId="20577"/>
          <ac:spMkLst>
            <pc:docMk/>
            <pc:sldMk cId="170988259" sldId="938"/>
            <ac:spMk id="15" creationId="{B3C1F0F7-38E1-FE48-8B21-D26A7DBADDC0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8T03:12:48.299" v="32617"/>
        <pc:sldMkLst>
          <pc:docMk/>
          <pc:sldMk cId="586117551" sldId="939"/>
        </pc:sldMkLst>
        <pc:spChg chg="mod">
          <ac:chgData name="Vista,Dimitra" userId="03e58970-ebe3-4bed-acc7-4a2b851fe940" providerId="ADAL" clId="{7168681F-0C88-8E4C-9665-4CF92B230E6E}" dt="2020-04-22T08:08:46.645" v="11668" actId="20577"/>
          <ac:spMkLst>
            <pc:docMk/>
            <pc:sldMk cId="586117551" sldId="939"/>
            <ac:spMk id="2" creationId="{575A142E-9597-FE4C-A844-035F48040F1C}"/>
          </ac:spMkLst>
        </pc:spChg>
        <pc:spChg chg="del">
          <ac:chgData name="Vista,Dimitra" userId="03e58970-ebe3-4bed-acc7-4a2b851fe940" providerId="ADAL" clId="{7168681F-0C88-8E4C-9665-4CF92B230E6E}" dt="2020-04-22T07:12:49.136" v="10430"/>
          <ac:spMkLst>
            <pc:docMk/>
            <pc:sldMk cId="586117551" sldId="939"/>
            <ac:spMk id="3" creationId="{84CE10B8-F231-9F4B-BA1D-B945DFABF92A}"/>
          </ac:spMkLst>
        </pc:spChg>
        <pc:spChg chg="add mod">
          <ac:chgData name="Vista,Dimitra" userId="03e58970-ebe3-4bed-acc7-4a2b851fe940" providerId="ADAL" clId="{7168681F-0C88-8E4C-9665-4CF92B230E6E}" dt="2020-04-22T07:28:27.125" v="10754" actId="1076"/>
          <ac:spMkLst>
            <pc:docMk/>
            <pc:sldMk cId="586117551" sldId="939"/>
            <ac:spMk id="5" creationId="{D34C054D-9E8C-A742-B4D1-929F9909ED08}"/>
          </ac:spMkLst>
        </pc:spChg>
        <pc:spChg chg="add mod">
          <ac:chgData name="Vista,Dimitra" userId="03e58970-ebe3-4bed-acc7-4a2b851fe940" providerId="ADAL" clId="{7168681F-0C88-8E4C-9665-4CF92B230E6E}" dt="2020-04-22T07:16:37.734" v="10630" actId="14100"/>
          <ac:spMkLst>
            <pc:docMk/>
            <pc:sldMk cId="586117551" sldId="939"/>
            <ac:spMk id="6" creationId="{5037BBE2-23D7-E64D-BCA0-8E37D2993C52}"/>
          </ac:spMkLst>
        </pc:spChg>
        <pc:spChg chg="add mod">
          <ac:chgData name="Vista,Dimitra" userId="03e58970-ebe3-4bed-acc7-4a2b851fe940" providerId="ADAL" clId="{7168681F-0C88-8E4C-9665-4CF92B230E6E}" dt="2020-04-22T07:15:52.154" v="10614" actId="20577"/>
          <ac:spMkLst>
            <pc:docMk/>
            <pc:sldMk cId="586117551" sldId="939"/>
            <ac:spMk id="7" creationId="{BE27FB0A-E012-2C42-893D-BADE7C2F7D97}"/>
          </ac:spMkLst>
        </pc:spChg>
        <pc:spChg chg="add mod">
          <ac:chgData name="Vista,Dimitra" userId="03e58970-ebe3-4bed-acc7-4a2b851fe940" providerId="ADAL" clId="{7168681F-0C88-8E4C-9665-4CF92B230E6E}" dt="2020-04-22T07:15:42.281" v="10597" actId="14100"/>
          <ac:spMkLst>
            <pc:docMk/>
            <pc:sldMk cId="586117551" sldId="939"/>
            <ac:spMk id="8" creationId="{3ACE740B-5B6D-3342-AC8F-D08177121A39}"/>
          </ac:spMkLst>
        </pc:spChg>
        <pc:spChg chg="add mod">
          <ac:chgData name="Vista,Dimitra" userId="03e58970-ebe3-4bed-acc7-4a2b851fe940" providerId="ADAL" clId="{7168681F-0C88-8E4C-9665-4CF92B230E6E}" dt="2020-04-22T07:16:01.602" v="10618" actId="20577"/>
          <ac:spMkLst>
            <pc:docMk/>
            <pc:sldMk cId="586117551" sldId="939"/>
            <ac:spMk id="9" creationId="{11F0DCD2-B86C-C545-9C4E-E13ACD38687D}"/>
          </ac:spMkLst>
        </pc:spChg>
        <pc:spChg chg="add mod">
          <ac:chgData name="Vista,Dimitra" userId="03e58970-ebe3-4bed-acc7-4a2b851fe940" providerId="ADAL" clId="{7168681F-0C88-8E4C-9665-4CF92B230E6E}" dt="2020-04-22T07:16:21.440" v="10624" actId="20577"/>
          <ac:spMkLst>
            <pc:docMk/>
            <pc:sldMk cId="586117551" sldId="939"/>
            <ac:spMk id="10" creationId="{D4632243-3D87-CD45-A32D-1C99A162DC9C}"/>
          </ac:spMkLst>
        </pc:spChg>
        <pc:spChg chg="add mod">
          <ac:chgData name="Vista,Dimitra" userId="03e58970-ebe3-4bed-acc7-4a2b851fe940" providerId="ADAL" clId="{7168681F-0C88-8E4C-9665-4CF92B230E6E}" dt="2020-04-22T07:16:25.992" v="10628" actId="20577"/>
          <ac:spMkLst>
            <pc:docMk/>
            <pc:sldMk cId="586117551" sldId="939"/>
            <ac:spMk id="11" creationId="{AA0454A4-F043-6340-80D7-960E6AAD34A6}"/>
          </ac:spMkLst>
        </pc:spChg>
        <pc:spChg chg="add mod">
          <ac:chgData name="Vista,Dimitra" userId="03e58970-ebe3-4bed-acc7-4a2b851fe940" providerId="ADAL" clId="{7168681F-0C88-8E4C-9665-4CF92B230E6E}" dt="2020-04-22T07:17:05.439" v="10643" actId="1076"/>
          <ac:spMkLst>
            <pc:docMk/>
            <pc:sldMk cId="586117551" sldId="939"/>
            <ac:spMk id="12" creationId="{FE2F0DB0-65E3-934F-BDB0-E64DA5D2592C}"/>
          </ac:spMkLst>
        </pc:spChg>
        <pc:spChg chg="add mod">
          <ac:chgData name="Vista,Dimitra" userId="03e58970-ebe3-4bed-acc7-4a2b851fe940" providerId="ADAL" clId="{7168681F-0C88-8E4C-9665-4CF92B230E6E}" dt="2020-04-22T07:28:35.599" v="10756" actId="20577"/>
          <ac:spMkLst>
            <pc:docMk/>
            <pc:sldMk cId="586117551" sldId="939"/>
            <ac:spMk id="13" creationId="{8B88EFE5-F1E6-FC4F-B22A-F2752800E329}"/>
          </ac:spMkLst>
        </pc:spChg>
        <pc:spChg chg="add mod">
          <ac:chgData name="Vista,Dimitra" userId="03e58970-ebe3-4bed-acc7-4a2b851fe940" providerId="ADAL" clId="{7168681F-0C88-8E4C-9665-4CF92B230E6E}" dt="2020-04-22T07:28:37.930" v="10757" actId="20577"/>
          <ac:spMkLst>
            <pc:docMk/>
            <pc:sldMk cId="586117551" sldId="939"/>
            <ac:spMk id="14" creationId="{31088145-2D89-6D47-B5A0-17B0B812F333}"/>
          </ac:spMkLst>
        </pc:spChg>
        <pc:spChg chg="add mod">
          <ac:chgData name="Vista,Dimitra" userId="03e58970-ebe3-4bed-acc7-4a2b851fe940" providerId="ADAL" clId="{7168681F-0C88-8E4C-9665-4CF92B230E6E}" dt="2020-04-22T07:18:22.213" v="10671" actId="1076"/>
          <ac:spMkLst>
            <pc:docMk/>
            <pc:sldMk cId="586117551" sldId="939"/>
            <ac:spMk id="24" creationId="{423EF504-BD8A-004E-879C-1B42B12C1D48}"/>
          </ac:spMkLst>
        </pc:spChg>
        <pc:spChg chg="add mod">
          <ac:chgData name="Vista,Dimitra" userId="03e58970-ebe3-4bed-acc7-4a2b851fe940" providerId="ADAL" clId="{7168681F-0C88-8E4C-9665-4CF92B230E6E}" dt="2020-04-22T07:18:26.847" v="10673" actId="1076"/>
          <ac:spMkLst>
            <pc:docMk/>
            <pc:sldMk cId="586117551" sldId="939"/>
            <ac:spMk id="25" creationId="{D76D2868-EAA5-804F-976E-94E6B0766305}"/>
          </ac:spMkLst>
        </pc:spChg>
        <pc:spChg chg="add del mod">
          <ac:chgData name="Vista,Dimitra" userId="03e58970-ebe3-4bed-acc7-4a2b851fe940" providerId="ADAL" clId="{7168681F-0C88-8E4C-9665-4CF92B230E6E}" dt="2020-04-22T07:33:01.611" v="10885"/>
          <ac:spMkLst>
            <pc:docMk/>
            <pc:sldMk cId="586117551" sldId="939"/>
            <ac:spMk id="26" creationId="{3FED18ED-17EB-1846-8751-4284B974CFF1}"/>
          </ac:spMkLst>
        </pc:spChg>
        <pc:spChg chg="add mod">
          <ac:chgData name="Vista,Dimitra" userId="03e58970-ebe3-4bed-acc7-4a2b851fe940" providerId="ADAL" clId="{7168681F-0C88-8E4C-9665-4CF92B230E6E}" dt="2020-04-22T07:28:49.295" v="10773" actId="14100"/>
          <ac:spMkLst>
            <pc:docMk/>
            <pc:sldMk cId="586117551" sldId="939"/>
            <ac:spMk id="27" creationId="{9349790E-0C39-0645-AC73-CD358F30E90A}"/>
          </ac:spMkLst>
        </pc:spChg>
        <pc:spChg chg="add del">
          <ac:chgData name="Vista,Dimitra" userId="03e58970-ebe3-4bed-acc7-4a2b851fe940" providerId="ADAL" clId="{7168681F-0C88-8E4C-9665-4CF92B230E6E}" dt="2020-04-22T07:19:02.662" v="10679"/>
          <ac:spMkLst>
            <pc:docMk/>
            <pc:sldMk cId="586117551" sldId="939"/>
            <ac:spMk id="28" creationId="{4C785D9D-B3AA-9E4A-98FB-2A3537B1DF5D}"/>
          </ac:spMkLst>
        </pc:spChg>
        <pc:spChg chg="add mod">
          <ac:chgData name="Vista,Dimitra" userId="03e58970-ebe3-4bed-acc7-4a2b851fe940" providerId="ADAL" clId="{7168681F-0C88-8E4C-9665-4CF92B230E6E}" dt="2020-04-22T07:19:32.002" v="10704" actId="20577"/>
          <ac:spMkLst>
            <pc:docMk/>
            <pc:sldMk cId="586117551" sldId="939"/>
            <ac:spMk id="29" creationId="{7D5961DC-9613-1141-BC1A-B884E6806CB9}"/>
          </ac:spMkLst>
        </pc:spChg>
        <pc:spChg chg="add mod">
          <ac:chgData name="Vista,Dimitra" userId="03e58970-ebe3-4bed-acc7-4a2b851fe940" providerId="ADAL" clId="{7168681F-0C88-8E4C-9665-4CF92B230E6E}" dt="2020-04-22T07:21:05.439" v="10727"/>
          <ac:spMkLst>
            <pc:docMk/>
            <pc:sldMk cId="586117551" sldId="939"/>
            <ac:spMk id="30" creationId="{F68266C2-7AA1-B147-A439-AFAD93A6B64C}"/>
          </ac:spMkLst>
        </pc:spChg>
        <pc:spChg chg="add mod">
          <ac:chgData name="Vista,Dimitra" userId="03e58970-ebe3-4bed-acc7-4a2b851fe940" providerId="ADAL" clId="{7168681F-0C88-8E4C-9665-4CF92B230E6E}" dt="2020-04-22T08:15:55.800" v="11720" actId="1076"/>
          <ac:spMkLst>
            <pc:docMk/>
            <pc:sldMk cId="586117551" sldId="939"/>
            <ac:spMk id="35" creationId="{C03F4F53-EE1D-D246-95E8-B758AC9D21D9}"/>
          </ac:spMkLst>
        </pc:spChg>
        <pc:spChg chg="add del mod">
          <ac:chgData name="Vista,Dimitra" userId="03e58970-ebe3-4bed-acc7-4a2b851fe940" providerId="ADAL" clId="{7168681F-0C88-8E4C-9665-4CF92B230E6E}" dt="2020-04-22T07:28:54.225" v="10774"/>
          <ac:spMkLst>
            <pc:docMk/>
            <pc:sldMk cId="586117551" sldId="939"/>
            <ac:spMk id="36" creationId="{8D96134B-B43C-874E-B563-FEB362B5163E}"/>
          </ac:spMkLst>
        </pc:spChg>
        <pc:spChg chg="add mod">
          <ac:chgData name="Vista,Dimitra" userId="03e58970-ebe3-4bed-acc7-4a2b851fe940" providerId="ADAL" clId="{7168681F-0C88-8E4C-9665-4CF92B230E6E}" dt="2020-04-22T07:31:41.546" v="10809" actId="1076"/>
          <ac:spMkLst>
            <pc:docMk/>
            <pc:sldMk cId="586117551" sldId="939"/>
            <ac:spMk id="38" creationId="{52F9D8B1-8737-FD44-9473-9C9F1AD6A27C}"/>
          </ac:spMkLst>
        </pc:spChg>
        <pc:spChg chg="add mod">
          <ac:chgData name="Vista,Dimitra" userId="03e58970-ebe3-4bed-acc7-4a2b851fe940" providerId="ADAL" clId="{7168681F-0C88-8E4C-9665-4CF92B230E6E}" dt="2020-04-22T07:30:59.443" v="10797" actId="20577"/>
          <ac:spMkLst>
            <pc:docMk/>
            <pc:sldMk cId="586117551" sldId="939"/>
            <ac:spMk id="39" creationId="{421140CA-5B5D-9443-99BB-5C9B248BBE90}"/>
          </ac:spMkLst>
        </pc:spChg>
        <pc:spChg chg="add del">
          <ac:chgData name="Vista,Dimitra" userId="03e58970-ebe3-4bed-acc7-4a2b851fe940" providerId="ADAL" clId="{7168681F-0C88-8E4C-9665-4CF92B230E6E}" dt="2020-04-22T07:32:26.664" v="10823"/>
          <ac:spMkLst>
            <pc:docMk/>
            <pc:sldMk cId="586117551" sldId="939"/>
            <ac:spMk id="58" creationId="{003D67DC-0125-954A-BD73-7B9A34EA2868}"/>
          </ac:spMkLst>
        </pc:spChg>
        <pc:spChg chg="add mod">
          <ac:chgData name="Vista,Dimitra" userId="03e58970-ebe3-4bed-acc7-4a2b851fe940" providerId="ADAL" clId="{7168681F-0C88-8E4C-9665-4CF92B230E6E}" dt="2020-04-22T08:09:42.445" v="11669" actId="1076"/>
          <ac:spMkLst>
            <pc:docMk/>
            <pc:sldMk cId="586117551" sldId="939"/>
            <ac:spMk id="59" creationId="{196E7F95-B3A7-5C47-8C75-297AA6C5E6C6}"/>
          </ac:spMkLst>
        </pc:spChg>
        <pc:spChg chg="add mod">
          <ac:chgData name="Vista,Dimitra" userId="03e58970-ebe3-4bed-acc7-4a2b851fe940" providerId="ADAL" clId="{7168681F-0C88-8E4C-9665-4CF92B230E6E}" dt="2020-04-27T03:04:01.640" v="18647" actId="1076"/>
          <ac:spMkLst>
            <pc:docMk/>
            <pc:sldMk cId="586117551" sldId="939"/>
            <ac:spMk id="60" creationId="{3F79860D-725E-4A4B-9711-F6D4182CB550}"/>
          </ac:spMkLst>
        </pc:spChg>
        <pc:spChg chg="add mod">
          <ac:chgData name="Vista,Dimitra" userId="03e58970-ebe3-4bed-acc7-4a2b851fe940" providerId="ADAL" clId="{7168681F-0C88-8E4C-9665-4CF92B230E6E}" dt="2020-04-22T07:33:59.617" v="10957" actId="20577"/>
          <ac:spMkLst>
            <pc:docMk/>
            <pc:sldMk cId="586117551" sldId="939"/>
            <ac:spMk id="61" creationId="{32BF5716-015B-644B-AF1C-521F22F41C68}"/>
          </ac:spMkLst>
        </pc:spChg>
        <pc:cxnChg chg="add mod">
          <ac:chgData name="Vista,Dimitra" userId="03e58970-ebe3-4bed-acc7-4a2b851fe940" providerId="ADAL" clId="{7168681F-0C88-8E4C-9665-4CF92B230E6E}" dt="2020-04-22T07:17:41.788" v="10652" actId="14100"/>
          <ac:cxnSpMkLst>
            <pc:docMk/>
            <pc:sldMk cId="586117551" sldId="939"/>
            <ac:cxnSpMk id="15" creationId="{1978C61F-3F54-584A-B4EC-F1A17D3E0671}"/>
          </ac:cxnSpMkLst>
        </pc:cxnChg>
        <pc:cxnChg chg="add mod">
          <ac:chgData name="Vista,Dimitra" userId="03e58970-ebe3-4bed-acc7-4a2b851fe940" providerId="ADAL" clId="{7168681F-0C88-8E4C-9665-4CF92B230E6E}" dt="2020-04-22T07:17:59.165" v="10660" actId="14100"/>
          <ac:cxnSpMkLst>
            <pc:docMk/>
            <pc:sldMk cId="586117551" sldId="939"/>
            <ac:cxnSpMk id="18" creationId="{3A4E6A76-77E3-2041-8629-4D4E8D98002B}"/>
          </ac:cxnSpMkLst>
        </pc:cxnChg>
        <pc:cxnChg chg="add mod">
          <ac:chgData name="Vista,Dimitra" userId="03e58970-ebe3-4bed-acc7-4a2b851fe940" providerId="ADAL" clId="{7168681F-0C88-8E4C-9665-4CF92B230E6E}" dt="2020-04-22T07:17:52.091" v="10657" actId="14100"/>
          <ac:cxnSpMkLst>
            <pc:docMk/>
            <pc:sldMk cId="586117551" sldId="939"/>
            <ac:cxnSpMk id="19" creationId="{166F3592-DE5D-E346-AA97-6489041D5805}"/>
          </ac:cxnSpMkLst>
        </pc:cxnChg>
        <pc:cxnChg chg="add mod">
          <ac:chgData name="Vista,Dimitra" userId="03e58970-ebe3-4bed-acc7-4a2b851fe940" providerId="ADAL" clId="{7168681F-0C88-8E4C-9665-4CF92B230E6E}" dt="2020-04-22T07:28:49.295" v="10773" actId="14100"/>
          <ac:cxnSpMkLst>
            <pc:docMk/>
            <pc:sldMk cId="586117551" sldId="939"/>
            <ac:cxnSpMk id="31" creationId="{F2B202E0-A022-3749-8C29-D99D4986757D}"/>
          </ac:cxnSpMkLst>
        </pc:cxnChg>
        <pc:cxnChg chg="add mod">
          <ac:chgData name="Vista,Dimitra" userId="03e58970-ebe3-4bed-acc7-4a2b851fe940" providerId="ADAL" clId="{7168681F-0C88-8E4C-9665-4CF92B230E6E}" dt="2020-04-22T07:32:19.890" v="10821" actId="14100"/>
          <ac:cxnSpMkLst>
            <pc:docMk/>
            <pc:sldMk cId="586117551" sldId="939"/>
            <ac:cxnSpMk id="40" creationId="{C364413D-CD6D-4D46-8515-0BAB4C0EA271}"/>
          </ac:cxnSpMkLst>
        </pc:cxnChg>
        <pc:cxnChg chg="add mod">
          <ac:chgData name="Vista,Dimitra" userId="03e58970-ebe3-4bed-acc7-4a2b851fe940" providerId="ADAL" clId="{7168681F-0C88-8E4C-9665-4CF92B230E6E}" dt="2020-04-22T07:31:58.098" v="10816" actId="14100"/>
          <ac:cxnSpMkLst>
            <pc:docMk/>
            <pc:sldMk cId="586117551" sldId="939"/>
            <ac:cxnSpMk id="41" creationId="{1F3C13DD-9230-9646-9A24-6DAC65581F90}"/>
          </ac:cxnSpMkLst>
        </pc:cxnChg>
        <pc:cxnChg chg="add mod">
          <ac:chgData name="Vista,Dimitra" userId="03e58970-ebe3-4bed-acc7-4a2b851fe940" providerId="ADAL" clId="{7168681F-0C88-8E4C-9665-4CF92B230E6E}" dt="2020-04-22T07:31:51.800" v="10813" actId="14100"/>
          <ac:cxnSpMkLst>
            <pc:docMk/>
            <pc:sldMk cId="586117551" sldId="939"/>
            <ac:cxnSpMk id="42" creationId="{B415E91C-7316-F346-8609-E7A29917A9B6}"/>
          </ac:cxnSpMkLst>
        </pc:cxnChg>
        <pc:cxnChg chg="add mod">
          <ac:chgData name="Vista,Dimitra" userId="03e58970-ebe3-4bed-acc7-4a2b851fe940" providerId="ADAL" clId="{7168681F-0C88-8E4C-9665-4CF92B230E6E}" dt="2020-04-22T07:31:44.535" v="10810" actId="14100"/>
          <ac:cxnSpMkLst>
            <pc:docMk/>
            <pc:sldMk cId="586117551" sldId="939"/>
            <ac:cxnSpMk id="43" creationId="{02670211-7EB8-7D4F-A4BF-773E93DCA230}"/>
          </ac:cxnSpMkLst>
        </pc:cxnChg>
        <pc:cxnChg chg="add mod">
          <ac:chgData name="Vista,Dimitra" userId="03e58970-ebe3-4bed-acc7-4a2b851fe940" providerId="ADAL" clId="{7168681F-0C88-8E4C-9665-4CF92B230E6E}" dt="2020-04-22T07:31:28.535" v="10805" actId="14100"/>
          <ac:cxnSpMkLst>
            <pc:docMk/>
            <pc:sldMk cId="586117551" sldId="939"/>
            <ac:cxnSpMk id="44" creationId="{B6EB6814-147D-D040-ACEC-42B03C6CC599}"/>
          </ac:cxnSpMkLst>
        </pc:cxnChg>
      </pc:sldChg>
      <pc:sldChg chg="delSp modSp add del">
        <pc:chgData name="Vista,Dimitra" userId="03e58970-ebe3-4bed-acc7-4a2b851fe940" providerId="ADAL" clId="{7168681F-0C88-8E4C-9665-4CF92B230E6E}" dt="2020-04-22T07:45:56.154" v="11258" actId="2696"/>
        <pc:sldMkLst>
          <pc:docMk/>
          <pc:sldMk cId="2435564937" sldId="940"/>
        </pc:sldMkLst>
        <pc:spChg chg="mod">
          <ac:chgData name="Vista,Dimitra" userId="03e58970-ebe3-4bed-acc7-4a2b851fe940" providerId="ADAL" clId="{7168681F-0C88-8E4C-9665-4CF92B230E6E}" dt="2020-04-22T07:45:27.461" v="11256" actId="20577"/>
          <ac:spMkLst>
            <pc:docMk/>
            <pc:sldMk cId="2435564937" sldId="940"/>
            <ac:spMk id="2" creationId="{08350404-375A-7446-B2F9-3BB487CBAA83}"/>
          </ac:spMkLst>
        </pc:spChg>
        <pc:spChg chg="del">
          <ac:chgData name="Vista,Dimitra" userId="03e58970-ebe3-4bed-acc7-4a2b851fe940" providerId="ADAL" clId="{7168681F-0C88-8E4C-9665-4CF92B230E6E}" dt="2020-04-22T07:44:54.683" v="11251"/>
          <ac:spMkLst>
            <pc:docMk/>
            <pc:sldMk cId="2435564937" sldId="940"/>
            <ac:spMk id="14" creationId="{AC621CDD-3519-9F4E-B8A4-6019084D02D0}"/>
          </ac:spMkLst>
        </pc:spChg>
        <pc:spChg chg="del">
          <ac:chgData name="Vista,Dimitra" userId="03e58970-ebe3-4bed-acc7-4a2b851fe940" providerId="ADAL" clId="{7168681F-0C88-8E4C-9665-4CF92B230E6E}" dt="2020-04-22T07:44:53.191" v="11250"/>
          <ac:spMkLst>
            <pc:docMk/>
            <pc:sldMk cId="2435564937" sldId="940"/>
            <ac:spMk id="19" creationId="{BBFF8D31-5A4D-BF4F-B042-F25F0D079C7D}"/>
          </ac:spMkLst>
        </pc:spChg>
        <pc:spChg chg="mod">
          <ac:chgData name="Vista,Dimitra" userId="03e58970-ebe3-4bed-acc7-4a2b851fe940" providerId="ADAL" clId="{7168681F-0C88-8E4C-9665-4CF92B230E6E}" dt="2020-04-22T07:44:19.359" v="11249" actId="20577"/>
          <ac:spMkLst>
            <pc:docMk/>
            <pc:sldMk cId="2435564937" sldId="940"/>
            <ac:spMk id="21" creationId="{FA0D1D88-5E6B-8C49-8CEC-4C90C2E0E966}"/>
          </ac:spMkLst>
        </pc:spChg>
        <pc:cxnChg chg="del">
          <ac:chgData name="Vista,Dimitra" userId="03e58970-ebe3-4bed-acc7-4a2b851fe940" providerId="ADAL" clId="{7168681F-0C88-8E4C-9665-4CF92B230E6E}" dt="2020-04-22T07:44:57.049" v="11253"/>
          <ac:cxnSpMkLst>
            <pc:docMk/>
            <pc:sldMk cId="2435564937" sldId="940"/>
            <ac:cxnSpMk id="15" creationId="{C4746740-0B1E-AC44-A97B-E1EF905DCB8A}"/>
          </ac:cxnSpMkLst>
        </pc:cxnChg>
        <pc:cxnChg chg="del">
          <ac:chgData name="Vista,Dimitra" userId="03e58970-ebe3-4bed-acc7-4a2b851fe940" providerId="ADAL" clId="{7168681F-0C88-8E4C-9665-4CF92B230E6E}" dt="2020-04-22T07:44:55.640" v="11252"/>
          <ac:cxnSpMkLst>
            <pc:docMk/>
            <pc:sldMk cId="2435564937" sldId="940"/>
            <ac:cxnSpMk id="17" creationId="{74ECD73B-F5E2-B44A-B21F-E460D09E7B3B}"/>
          </ac:cxnSpMkLst>
        </pc:cxnChg>
        <pc:cxnChg chg="mod">
          <ac:chgData name="Vista,Dimitra" userId="03e58970-ebe3-4bed-acc7-4a2b851fe940" providerId="ADAL" clId="{7168681F-0C88-8E4C-9665-4CF92B230E6E}" dt="2020-04-22T07:45:01.421" v="11254" actId="14100"/>
          <ac:cxnSpMkLst>
            <pc:docMk/>
            <pc:sldMk cId="2435564937" sldId="940"/>
            <ac:cxnSpMk id="30" creationId="{EE82D096-F8CA-ED47-9CFF-0844A8F3A66D}"/>
          </ac:cxnSpMkLst>
        </pc:cxnChg>
      </pc:sldChg>
      <pc:sldChg chg="delSp modSp add ord">
        <pc:chgData name="Vista,Dimitra" userId="03e58970-ebe3-4bed-acc7-4a2b851fe940" providerId="ADAL" clId="{7168681F-0C88-8E4C-9665-4CF92B230E6E}" dt="2020-04-28T02:01:25.810" v="30516" actId="20577"/>
        <pc:sldMkLst>
          <pc:docMk/>
          <pc:sldMk cId="1714593016" sldId="941"/>
        </pc:sldMkLst>
        <pc:spChg chg="mod">
          <ac:chgData name="Vista,Dimitra" userId="03e58970-ebe3-4bed-acc7-4a2b851fe940" providerId="ADAL" clId="{7168681F-0C88-8E4C-9665-4CF92B230E6E}" dt="2020-04-28T02:01:25.810" v="30516" actId="20577"/>
          <ac:spMkLst>
            <pc:docMk/>
            <pc:sldMk cId="1714593016" sldId="941"/>
            <ac:spMk id="2" creationId="{08350404-375A-7446-B2F9-3BB487CBAA83}"/>
          </ac:spMkLst>
        </pc:spChg>
        <pc:spChg chg="mod">
          <ac:chgData name="Vista,Dimitra" userId="03e58970-ebe3-4bed-acc7-4a2b851fe940" providerId="ADAL" clId="{7168681F-0C88-8E4C-9665-4CF92B230E6E}" dt="2020-04-27T02:26:43.194" v="17370" actId="20577"/>
          <ac:spMkLst>
            <pc:docMk/>
            <pc:sldMk cId="1714593016" sldId="941"/>
            <ac:spMk id="10" creationId="{7F214A55-6EBC-B24E-BD27-EF38236DEB67}"/>
          </ac:spMkLst>
        </pc:spChg>
        <pc:spChg chg="mod">
          <ac:chgData name="Vista,Dimitra" userId="03e58970-ebe3-4bed-acc7-4a2b851fe940" providerId="ADAL" clId="{7168681F-0C88-8E4C-9665-4CF92B230E6E}" dt="2020-04-22T07:53:24.151" v="11458" actId="14100"/>
          <ac:spMkLst>
            <pc:docMk/>
            <pc:sldMk cId="1714593016" sldId="941"/>
            <ac:spMk id="12" creationId="{5F635956-8FF9-C94D-ADA1-671EA305817C}"/>
          </ac:spMkLst>
        </pc:spChg>
        <pc:spChg chg="del">
          <ac:chgData name="Vista,Dimitra" userId="03e58970-ebe3-4bed-acc7-4a2b851fe940" providerId="ADAL" clId="{7168681F-0C88-8E4C-9665-4CF92B230E6E}" dt="2020-04-22T07:51:45.078" v="11450"/>
          <ac:spMkLst>
            <pc:docMk/>
            <pc:sldMk cId="1714593016" sldId="941"/>
            <ac:spMk id="13" creationId="{51DCC57F-2024-CB4E-865B-81AAAEB71419}"/>
          </ac:spMkLst>
        </pc:spChg>
        <pc:spChg chg="mod">
          <ac:chgData name="Vista,Dimitra" userId="03e58970-ebe3-4bed-acc7-4a2b851fe940" providerId="ADAL" clId="{7168681F-0C88-8E4C-9665-4CF92B230E6E}" dt="2020-04-22T07:49:02.273" v="11316" actId="20577"/>
          <ac:spMkLst>
            <pc:docMk/>
            <pc:sldMk cId="1714593016" sldId="941"/>
            <ac:spMk id="14" creationId="{AC621CDD-3519-9F4E-B8A4-6019084D02D0}"/>
          </ac:spMkLst>
        </pc:spChg>
        <pc:spChg chg="mod">
          <ac:chgData name="Vista,Dimitra" userId="03e58970-ebe3-4bed-acc7-4a2b851fe940" providerId="ADAL" clId="{7168681F-0C88-8E4C-9665-4CF92B230E6E}" dt="2020-04-22T07:53:32.988" v="11459" actId="1076"/>
          <ac:spMkLst>
            <pc:docMk/>
            <pc:sldMk cId="1714593016" sldId="941"/>
            <ac:spMk id="16" creationId="{64DE2C40-CD93-4B45-AC77-48D68CC074B0}"/>
          </ac:spMkLst>
        </pc:spChg>
        <pc:spChg chg="del">
          <ac:chgData name="Vista,Dimitra" userId="03e58970-ebe3-4bed-acc7-4a2b851fe940" providerId="ADAL" clId="{7168681F-0C88-8E4C-9665-4CF92B230E6E}" dt="2020-04-22T07:51:47.339" v="11451"/>
          <ac:spMkLst>
            <pc:docMk/>
            <pc:sldMk cId="1714593016" sldId="941"/>
            <ac:spMk id="18" creationId="{4B38340A-C147-A747-9C5F-C43C63B023AD}"/>
          </ac:spMkLst>
        </pc:spChg>
        <pc:spChg chg="mod">
          <ac:chgData name="Vista,Dimitra" userId="03e58970-ebe3-4bed-acc7-4a2b851fe940" providerId="ADAL" clId="{7168681F-0C88-8E4C-9665-4CF92B230E6E}" dt="2020-04-27T02:25:53.900" v="17289" actId="20577"/>
          <ac:spMkLst>
            <pc:docMk/>
            <pc:sldMk cId="1714593016" sldId="941"/>
            <ac:spMk id="20" creationId="{C41B075A-D299-2D42-B6BF-DFAEBD45FB16}"/>
          </ac:spMkLst>
        </pc:spChg>
        <pc:cxnChg chg="mod">
          <ac:chgData name="Vista,Dimitra" userId="03e58970-ebe3-4bed-acc7-4a2b851fe940" providerId="ADAL" clId="{7168681F-0C88-8E4C-9665-4CF92B230E6E}" dt="2020-04-22T07:53:24.151" v="11458" actId="14100"/>
          <ac:cxnSpMkLst>
            <pc:docMk/>
            <pc:sldMk cId="1714593016" sldId="941"/>
            <ac:cxnSpMk id="15" creationId="{C4746740-0B1E-AC44-A97B-E1EF905DCB8A}"/>
          </ac:cxnSpMkLst>
        </pc:cxnChg>
        <pc:cxnChg chg="del">
          <ac:chgData name="Vista,Dimitra" userId="03e58970-ebe3-4bed-acc7-4a2b851fe940" providerId="ADAL" clId="{7168681F-0C88-8E4C-9665-4CF92B230E6E}" dt="2020-04-22T07:51:40.983" v="11449"/>
          <ac:cxnSpMkLst>
            <pc:docMk/>
            <pc:sldMk cId="1714593016" sldId="941"/>
            <ac:cxnSpMk id="17" creationId="{74ECD73B-F5E2-B44A-B21F-E460D09E7B3B}"/>
          </ac:cxnSpMkLst>
        </pc:cxnChg>
      </pc:sldChg>
      <pc:sldChg chg="addSp delSp modSp add del">
        <pc:chgData name="Vista,Dimitra" userId="03e58970-ebe3-4bed-acc7-4a2b851fe940" providerId="ADAL" clId="{7168681F-0C88-8E4C-9665-4CF92B230E6E}" dt="2020-04-23T18:38:51.360" v="15679" actId="2696"/>
        <pc:sldMkLst>
          <pc:docMk/>
          <pc:sldMk cId="1131952784" sldId="942"/>
        </pc:sldMkLst>
        <pc:spChg chg="mod">
          <ac:chgData name="Vista,Dimitra" userId="03e58970-ebe3-4bed-acc7-4a2b851fe940" providerId="ADAL" clId="{7168681F-0C88-8E4C-9665-4CF92B230E6E}" dt="2020-04-23T03:49:14.256" v="11852" actId="20577"/>
          <ac:spMkLst>
            <pc:docMk/>
            <pc:sldMk cId="1131952784" sldId="942"/>
            <ac:spMk id="2" creationId="{3B3BFCFE-15DA-2046-8AE9-398C06DC5AE6}"/>
          </ac:spMkLst>
        </pc:spChg>
        <pc:spChg chg="del">
          <ac:chgData name="Vista,Dimitra" userId="03e58970-ebe3-4bed-acc7-4a2b851fe940" providerId="ADAL" clId="{7168681F-0C88-8E4C-9665-4CF92B230E6E}" dt="2020-04-23T03:49:19.481" v="11853" actId="3680"/>
          <ac:spMkLst>
            <pc:docMk/>
            <pc:sldMk cId="1131952784" sldId="942"/>
            <ac:spMk id="3" creationId="{556BF55A-8AE9-4847-A006-937A26D72A29}"/>
          </ac:spMkLst>
        </pc:spChg>
        <pc:spChg chg="add del mod">
          <ac:chgData name="Vista,Dimitra" userId="03e58970-ebe3-4bed-acc7-4a2b851fe940" providerId="ADAL" clId="{7168681F-0C88-8E4C-9665-4CF92B230E6E}" dt="2020-04-23T03:52:14.549" v="12012"/>
          <ac:spMkLst>
            <pc:docMk/>
            <pc:sldMk cId="1131952784" sldId="942"/>
            <ac:spMk id="6" creationId="{259C9679-DFAF-1A4F-BDF0-8260BC6EC27F}"/>
          </ac:spMkLst>
        </pc:spChg>
        <pc:graphicFrameChg chg="add mod modGraphic">
          <ac:chgData name="Vista,Dimitra" userId="03e58970-ebe3-4bed-acc7-4a2b851fe940" providerId="ADAL" clId="{7168681F-0C88-8E4C-9665-4CF92B230E6E}" dt="2020-04-23T15:22:41.821" v="15646"/>
          <ac:graphicFrameMkLst>
            <pc:docMk/>
            <pc:sldMk cId="1131952784" sldId="942"/>
            <ac:graphicFrameMk id="5" creationId="{B5BB4826-09F8-9040-947F-98F4ADAC9AD9}"/>
          </ac:graphicFrameMkLst>
        </pc:graphicFrameChg>
      </pc:sldChg>
      <pc:sldChg chg="modSp add del">
        <pc:chgData name="Vista,Dimitra" userId="03e58970-ebe3-4bed-acc7-4a2b851fe940" providerId="ADAL" clId="{7168681F-0C88-8E4C-9665-4CF92B230E6E}" dt="2020-04-27T02:42:51.811" v="18263" actId="2696"/>
        <pc:sldMkLst>
          <pc:docMk/>
          <pc:sldMk cId="3086443733" sldId="943"/>
        </pc:sldMkLst>
        <pc:spChg chg="mod">
          <ac:chgData name="Vista,Dimitra" userId="03e58970-ebe3-4bed-acc7-4a2b851fe940" providerId="ADAL" clId="{7168681F-0C88-8E4C-9665-4CF92B230E6E}" dt="2020-04-23T04:46:21.352" v="12363" actId="20577"/>
          <ac:spMkLst>
            <pc:docMk/>
            <pc:sldMk cId="3086443733" sldId="943"/>
            <ac:spMk id="2" creationId="{3B3BFCFE-15DA-2046-8AE9-398C06DC5AE6}"/>
          </ac:spMkLst>
        </pc:spChg>
        <pc:graphicFrameChg chg="mod modGraphic">
          <ac:chgData name="Vista,Dimitra" userId="03e58970-ebe3-4bed-acc7-4a2b851fe940" providerId="ADAL" clId="{7168681F-0C88-8E4C-9665-4CF92B230E6E}" dt="2020-04-23T05:00:04.214" v="12838"/>
          <ac:graphicFrameMkLst>
            <pc:docMk/>
            <pc:sldMk cId="3086443733" sldId="943"/>
            <ac:graphicFrameMk id="5" creationId="{B5BB4826-09F8-9040-947F-98F4ADAC9AD9}"/>
          </ac:graphicFrameMkLst>
        </pc:graphicFrameChg>
      </pc:sldChg>
      <pc:sldChg chg="modSp add del">
        <pc:chgData name="Vista,Dimitra" userId="03e58970-ebe3-4bed-acc7-4a2b851fe940" providerId="ADAL" clId="{7168681F-0C88-8E4C-9665-4CF92B230E6E}" dt="2020-04-23T05:19:33.448" v="13328" actId="2696"/>
        <pc:sldMkLst>
          <pc:docMk/>
          <pc:sldMk cId="2333798441" sldId="944"/>
        </pc:sldMkLst>
        <pc:spChg chg="mod">
          <ac:chgData name="Vista,Dimitra" userId="03e58970-ebe3-4bed-acc7-4a2b851fe940" providerId="ADAL" clId="{7168681F-0C88-8E4C-9665-4CF92B230E6E}" dt="2020-04-23T05:12:33.375" v="12926" actId="20577"/>
          <ac:spMkLst>
            <pc:docMk/>
            <pc:sldMk cId="2333798441" sldId="944"/>
            <ac:spMk id="2" creationId="{88B8416C-8EBD-5147-8591-6BCC2CBBDEE9}"/>
          </ac:spMkLst>
        </pc:spChg>
        <pc:spChg chg="mod">
          <ac:chgData name="Vista,Dimitra" userId="03e58970-ebe3-4bed-acc7-4a2b851fe940" providerId="ADAL" clId="{7168681F-0C88-8E4C-9665-4CF92B230E6E}" dt="2020-04-23T05:13:45.521" v="13143" actId="20577"/>
          <ac:spMkLst>
            <pc:docMk/>
            <pc:sldMk cId="2333798441" sldId="944"/>
            <ac:spMk id="3" creationId="{BED9192A-8F7F-4349-93E6-155D40C85023}"/>
          </ac:spMkLst>
        </pc:spChg>
      </pc:sldChg>
      <pc:sldChg chg="add del">
        <pc:chgData name="Vista,Dimitra" userId="03e58970-ebe3-4bed-acc7-4a2b851fe940" providerId="ADAL" clId="{7168681F-0C88-8E4C-9665-4CF92B230E6E}" dt="2020-04-23T05:17:33.970" v="13239" actId="2696"/>
        <pc:sldMkLst>
          <pc:docMk/>
          <pc:sldMk cId="3914828304" sldId="945"/>
        </pc:sldMkLst>
      </pc:sldChg>
      <pc:sldChg chg="addSp delSp modSp add del">
        <pc:chgData name="Vista,Dimitra" userId="03e58970-ebe3-4bed-acc7-4a2b851fe940" providerId="ADAL" clId="{7168681F-0C88-8E4C-9665-4CF92B230E6E}" dt="2020-04-23T05:23:26.051" v="13498" actId="2696"/>
        <pc:sldMkLst>
          <pc:docMk/>
          <pc:sldMk cId="581721273" sldId="946"/>
        </pc:sldMkLst>
        <pc:spChg chg="mod">
          <ac:chgData name="Vista,Dimitra" userId="03e58970-ebe3-4bed-acc7-4a2b851fe940" providerId="ADAL" clId="{7168681F-0C88-8E4C-9665-4CF92B230E6E}" dt="2020-04-23T05:16:44.869" v="13175" actId="20577"/>
          <ac:spMkLst>
            <pc:docMk/>
            <pc:sldMk cId="581721273" sldId="946"/>
            <ac:spMk id="2" creationId="{B97993C3-9C93-414A-8F6E-B5A45B579945}"/>
          </ac:spMkLst>
        </pc:spChg>
        <pc:spChg chg="del">
          <ac:chgData name="Vista,Dimitra" userId="03e58970-ebe3-4bed-acc7-4a2b851fe940" providerId="ADAL" clId="{7168681F-0C88-8E4C-9665-4CF92B230E6E}" dt="2020-04-23T05:16:57.942" v="13176" actId="3680"/>
          <ac:spMkLst>
            <pc:docMk/>
            <pc:sldMk cId="581721273" sldId="946"/>
            <ac:spMk id="3" creationId="{F2F1FB6E-CF00-EF45-8ECB-977DF284AD32}"/>
          </ac:spMkLst>
        </pc:spChg>
        <pc:graphicFrameChg chg="add mod modGraphic">
          <ac:chgData name="Vista,Dimitra" userId="03e58970-ebe3-4bed-acc7-4a2b851fe940" providerId="ADAL" clId="{7168681F-0C88-8E4C-9665-4CF92B230E6E}" dt="2020-04-23T05:21:54.116" v="13365" actId="2165"/>
          <ac:graphicFrameMkLst>
            <pc:docMk/>
            <pc:sldMk cId="581721273" sldId="946"/>
            <ac:graphicFrameMk id="5" creationId="{2311360F-65FC-AE43-A9AE-5B6D00CC22DD}"/>
          </ac:graphicFrameMkLst>
        </pc:graphicFrameChg>
      </pc:sldChg>
      <pc:sldChg chg="modSp add del ord">
        <pc:chgData name="Vista,Dimitra" userId="03e58970-ebe3-4bed-acc7-4a2b851fe940" providerId="ADAL" clId="{7168681F-0C88-8E4C-9665-4CF92B230E6E}" dt="2020-04-27T02:35:03.228" v="17961" actId="2696"/>
        <pc:sldMkLst>
          <pc:docMk/>
          <pc:sldMk cId="2152115327" sldId="947"/>
        </pc:sldMkLst>
        <pc:graphicFrameChg chg="mod modGraphic">
          <ac:chgData name="Vista,Dimitra" userId="03e58970-ebe3-4bed-acc7-4a2b851fe940" providerId="ADAL" clId="{7168681F-0C88-8E4C-9665-4CF92B230E6E}" dt="2020-04-23T05:24:29.565" v="13586" actId="20577"/>
          <ac:graphicFrameMkLst>
            <pc:docMk/>
            <pc:sldMk cId="2152115327" sldId="947"/>
            <ac:graphicFrameMk id="5" creationId="{2311360F-65FC-AE43-A9AE-5B6D00CC22DD}"/>
          </ac:graphicFrameMkLst>
        </pc:graphicFrameChg>
      </pc:sldChg>
      <pc:sldChg chg="addSp modSp add ord">
        <pc:chgData name="Vista,Dimitra" userId="03e58970-ebe3-4bed-acc7-4a2b851fe940" providerId="ADAL" clId="{7168681F-0C88-8E4C-9665-4CF92B230E6E}" dt="2020-04-28T02:08:18.812" v="30644" actId="20577"/>
        <pc:sldMkLst>
          <pc:docMk/>
          <pc:sldMk cId="94674085" sldId="948"/>
        </pc:sldMkLst>
        <pc:spChg chg="mod">
          <ac:chgData name="Vista,Dimitra" userId="03e58970-ebe3-4bed-acc7-4a2b851fe940" providerId="ADAL" clId="{7168681F-0C88-8E4C-9665-4CF92B230E6E}" dt="2020-04-27T17:38:07.374" v="26780" actId="20577"/>
          <ac:spMkLst>
            <pc:docMk/>
            <pc:sldMk cId="94674085" sldId="948"/>
            <ac:spMk id="2" creationId="{528487E6-0756-2548-A6E7-D518AE018C31}"/>
          </ac:spMkLst>
        </pc:spChg>
        <pc:spChg chg="mod">
          <ac:chgData name="Vista,Dimitra" userId="03e58970-ebe3-4bed-acc7-4a2b851fe940" providerId="ADAL" clId="{7168681F-0C88-8E4C-9665-4CF92B230E6E}" dt="2020-04-28T02:08:18.812" v="30644" actId="20577"/>
          <ac:spMkLst>
            <pc:docMk/>
            <pc:sldMk cId="94674085" sldId="948"/>
            <ac:spMk id="3" creationId="{8DAAF824-A95D-9F49-96DD-0A7DAF0AD7DB}"/>
          </ac:spMkLst>
        </pc:spChg>
        <pc:spChg chg="add mod">
          <ac:chgData name="Vista,Dimitra" userId="03e58970-ebe3-4bed-acc7-4a2b851fe940" providerId="ADAL" clId="{7168681F-0C88-8E4C-9665-4CF92B230E6E}" dt="2020-04-23T06:04:36.806" v="14525" actId="1076"/>
          <ac:spMkLst>
            <pc:docMk/>
            <pc:sldMk cId="94674085" sldId="948"/>
            <ac:spMk id="5" creationId="{F95FAC63-E8F8-4343-8A93-F95A95D82294}"/>
          </ac:spMkLst>
        </pc:spChg>
        <pc:spChg chg="add mod">
          <ac:chgData name="Vista,Dimitra" userId="03e58970-ebe3-4bed-acc7-4a2b851fe940" providerId="ADAL" clId="{7168681F-0C88-8E4C-9665-4CF92B230E6E}" dt="2020-04-27T17:38:52.576" v="26827" actId="20577"/>
          <ac:spMkLst>
            <pc:docMk/>
            <pc:sldMk cId="94674085" sldId="948"/>
            <ac:spMk id="6" creationId="{849A472B-C380-BD45-AD3B-ADF1D4E2F320}"/>
          </ac:spMkLst>
        </pc:spChg>
      </pc:sldChg>
      <pc:sldChg chg="addSp delSp modSp add del">
        <pc:chgData name="Vista,Dimitra" userId="03e58970-ebe3-4bed-acc7-4a2b851fe940" providerId="ADAL" clId="{7168681F-0C88-8E4C-9665-4CF92B230E6E}" dt="2020-04-23T06:53:01.292" v="15381" actId="2696"/>
        <pc:sldMkLst>
          <pc:docMk/>
          <pc:sldMk cId="642806217" sldId="949"/>
        </pc:sldMkLst>
        <pc:spChg chg="mod">
          <ac:chgData name="Vista,Dimitra" userId="03e58970-ebe3-4bed-acc7-4a2b851fe940" providerId="ADAL" clId="{7168681F-0C88-8E4C-9665-4CF92B230E6E}" dt="2020-04-23T06:42:28.919" v="15335" actId="20577"/>
          <ac:spMkLst>
            <pc:docMk/>
            <pc:sldMk cId="642806217" sldId="949"/>
            <ac:spMk id="2" creationId="{6C8D182A-D443-074D-90BC-E113C8D905BF}"/>
          </ac:spMkLst>
        </pc:spChg>
        <pc:spChg chg="del">
          <ac:chgData name="Vista,Dimitra" userId="03e58970-ebe3-4bed-acc7-4a2b851fe940" providerId="ADAL" clId="{7168681F-0C88-8E4C-9665-4CF92B230E6E}" dt="2020-04-23T06:15:39.008" v="14805"/>
          <ac:spMkLst>
            <pc:docMk/>
            <pc:sldMk cId="642806217" sldId="949"/>
            <ac:spMk id="3" creationId="{5D14B8DE-46A6-C344-A14A-9B644D3A41B4}"/>
          </ac:spMkLst>
        </pc:spChg>
        <pc:spChg chg="add mod">
          <ac:chgData name="Vista,Dimitra" userId="03e58970-ebe3-4bed-acc7-4a2b851fe940" providerId="ADAL" clId="{7168681F-0C88-8E4C-9665-4CF92B230E6E}" dt="2020-04-23T06:32:20.115" v="15242" actId="1076"/>
          <ac:spMkLst>
            <pc:docMk/>
            <pc:sldMk cId="642806217" sldId="949"/>
            <ac:spMk id="5" creationId="{0747EE45-56D1-7144-8212-2ED929A60612}"/>
          </ac:spMkLst>
        </pc:spChg>
        <pc:spChg chg="add mod">
          <ac:chgData name="Vista,Dimitra" userId="03e58970-ebe3-4bed-acc7-4a2b851fe940" providerId="ADAL" clId="{7168681F-0C88-8E4C-9665-4CF92B230E6E}" dt="2020-04-23T06:32:38.666" v="15246" actId="14100"/>
          <ac:spMkLst>
            <pc:docMk/>
            <pc:sldMk cId="642806217" sldId="949"/>
            <ac:spMk id="6" creationId="{817F4F6D-8ED3-9247-BDE7-D6BC49371B86}"/>
          </ac:spMkLst>
        </pc:spChg>
        <pc:spChg chg="add mod">
          <ac:chgData name="Vista,Dimitra" userId="03e58970-ebe3-4bed-acc7-4a2b851fe940" providerId="ADAL" clId="{7168681F-0C88-8E4C-9665-4CF92B230E6E}" dt="2020-04-23T06:36:08.403" v="15263" actId="14100"/>
          <ac:spMkLst>
            <pc:docMk/>
            <pc:sldMk cId="642806217" sldId="949"/>
            <ac:spMk id="7" creationId="{96D7C5A1-FF07-B04B-AF82-632BD19572C3}"/>
          </ac:spMkLst>
        </pc:spChg>
        <pc:spChg chg="add mod">
          <ac:chgData name="Vista,Dimitra" userId="03e58970-ebe3-4bed-acc7-4a2b851fe940" providerId="ADAL" clId="{7168681F-0C88-8E4C-9665-4CF92B230E6E}" dt="2020-04-23T06:31:51.441" v="15234" actId="14100"/>
          <ac:spMkLst>
            <pc:docMk/>
            <pc:sldMk cId="642806217" sldId="949"/>
            <ac:spMk id="8" creationId="{DCC6D3AD-5183-BC46-B7F5-6DEC2C1C12C3}"/>
          </ac:spMkLst>
        </pc:spChg>
        <pc:spChg chg="add mod">
          <ac:chgData name="Vista,Dimitra" userId="03e58970-ebe3-4bed-acc7-4a2b851fe940" providerId="ADAL" clId="{7168681F-0C88-8E4C-9665-4CF92B230E6E}" dt="2020-04-23T06:31:59.082" v="15236" actId="1076"/>
          <ac:spMkLst>
            <pc:docMk/>
            <pc:sldMk cId="642806217" sldId="949"/>
            <ac:spMk id="9" creationId="{2828980E-F0CA-EB44-A9C7-B4CFEE2A5365}"/>
          </ac:spMkLst>
        </pc:spChg>
        <pc:spChg chg="add mod">
          <ac:chgData name="Vista,Dimitra" userId="03e58970-ebe3-4bed-acc7-4a2b851fe940" providerId="ADAL" clId="{7168681F-0C88-8E4C-9665-4CF92B230E6E}" dt="2020-04-23T06:36:37.119" v="15267" actId="1076"/>
          <ac:spMkLst>
            <pc:docMk/>
            <pc:sldMk cId="642806217" sldId="949"/>
            <ac:spMk id="10" creationId="{87BBD6A0-8157-5D45-BBDD-1327A987797B}"/>
          </ac:spMkLst>
        </pc:spChg>
        <pc:spChg chg="add mod">
          <ac:chgData name="Vista,Dimitra" userId="03e58970-ebe3-4bed-acc7-4a2b851fe940" providerId="ADAL" clId="{7168681F-0C88-8E4C-9665-4CF92B230E6E}" dt="2020-04-23T06:37:27.836" v="15315" actId="20577"/>
          <ac:spMkLst>
            <pc:docMk/>
            <pc:sldMk cId="642806217" sldId="949"/>
            <ac:spMk id="11" creationId="{483B6902-1BA2-0044-AFD4-8D4FEF2EF6D7}"/>
          </ac:spMkLst>
        </pc:spChg>
        <pc:spChg chg="add mod">
          <ac:chgData name="Vista,Dimitra" userId="03e58970-ebe3-4bed-acc7-4a2b851fe940" providerId="ADAL" clId="{7168681F-0C88-8E4C-9665-4CF92B230E6E}" dt="2020-04-23T06:32:11.584" v="15240" actId="1076"/>
          <ac:spMkLst>
            <pc:docMk/>
            <pc:sldMk cId="642806217" sldId="949"/>
            <ac:spMk id="12" creationId="{3935C163-289F-D54A-A6DE-9B117671BE0A}"/>
          </ac:spMkLst>
        </pc:spChg>
        <pc:spChg chg="add mod">
          <ac:chgData name="Vista,Dimitra" userId="03e58970-ebe3-4bed-acc7-4a2b851fe940" providerId="ADAL" clId="{7168681F-0C88-8E4C-9665-4CF92B230E6E}" dt="2020-04-23T06:23:11.286" v="15058" actId="20577"/>
          <ac:spMkLst>
            <pc:docMk/>
            <pc:sldMk cId="642806217" sldId="949"/>
            <ac:spMk id="13" creationId="{996144FB-A54D-6047-AA05-59447BD952D2}"/>
          </ac:spMkLst>
        </pc:spChg>
        <pc:spChg chg="add mod">
          <ac:chgData name="Vista,Dimitra" userId="03e58970-ebe3-4bed-acc7-4a2b851fe940" providerId="ADAL" clId="{7168681F-0C88-8E4C-9665-4CF92B230E6E}" dt="2020-04-23T06:36:29.850" v="15265" actId="1076"/>
          <ac:spMkLst>
            <pc:docMk/>
            <pc:sldMk cId="642806217" sldId="949"/>
            <ac:spMk id="14" creationId="{68C03422-9143-0141-AB52-36062E48C246}"/>
          </ac:spMkLst>
        </pc:spChg>
        <pc:spChg chg="add del">
          <ac:chgData name="Vista,Dimitra" userId="03e58970-ebe3-4bed-acc7-4a2b851fe940" providerId="ADAL" clId="{7168681F-0C88-8E4C-9665-4CF92B230E6E}" dt="2020-04-23T06:36:41.951" v="15269"/>
          <ac:spMkLst>
            <pc:docMk/>
            <pc:sldMk cId="642806217" sldId="949"/>
            <ac:spMk id="15" creationId="{81D5DB86-ECD4-284B-A1F2-81295AD7B937}"/>
          </ac:spMkLst>
        </pc:spChg>
        <pc:spChg chg="add mod">
          <ac:chgData name="Vista,Dimitra" userId="03e58970-ebe3-4bed-acc7-4a2b851fe940" providerId="ADAL" clId="{7168681F-0C88-8E4C-9665-4CF92B230E6E}" dt="2020-04-23T06:37:02.097" v="15293" actId="1076"/>
          <ac:spMkLst>
            <pc:docMk/>
            <pc:sldMk cId="642806217" sldId="949"/>
            <ac:spMk id="16" creationId="{0DD21A06-5113-EB4C-BB3B-613B86AB138D}"/>
          </ac:spMkLst>
        </pc:spChg>
      </pc:sldChg>
      <pc:sldChg chg="add del">
        <pc:chgData name="Vista,Dimitra" userId="03e58970-ebe3-4bed-acc7-4a2b851fe940" providerId="ADAL" clId="{7168681F-0C88-8E4C-9665-4CF92B230E6E}" dt="2020-04-23T07:06:10.074" v="15551" actId="2696"/>
        <pc:sldMkLst>
          <pc:docMk/>
          <pc:sldMk cId="2555651410" sldId="950"/>
        </pc:sldMkLst>
      </pc:sldChg>
      <pc:sldChg chg="addSp modSp add ord">
        <pc:chgData name="Vista,Dimitra" userId="03e58970-ebe3-4bed-acc7-4a2b851fe940" providerId="ADAL" clId="{7168681F-0C88-8E4C-9665-4CF92B230E6E}" dt="2020-04-28T02:08:02.872" v="30643" actId="20577"/>
        <pc:sldMkLst>
          <pc:docMk/>
          <pc:sldMk cId="1760079996" sldId="951"/>
        </pc:sldMkLst>
        <pc:spChg chg="mod">
          <ac:chgData name="Vista,Dimitra" userId="03e58970-ebe3-4bed-acc7-4a2b851fe940" providerId="ADAL" clId="{7168681F-0C88-8E4C-9665-4CF92B230E6E}" dt="2020-04-27T03:11:13.459" v="18844" actId="1076"/>
          <ac:spMkLst>
            <pc:docMk/>
            <pc:sldMk cId="1760079996" sldId="951"/>
            <ac:spMk id="2" creationId="{6C8D182A-D443-074D-90BC-E113C8D905BF}"/>
          </ac:spMkLst>
        </pc:spChg>
        <pc:spChg chg="mod">
          <ac:chgData name="Vista,Dimitra" userId="03e58970-ebe3-4bed-acc7-4a2b851fe940" providerId="ADAL" clId="{7168681F-0C88-8E4C-9665-4CF92B230E6E}" dt="2020-04-27T03:11:42.841" v="18847" actId="1076"/>
          <ac:spMkLst>
            <pc:docMk/>
            <pc:sldMk cId="1760079996" sldId="951"/>
            <ac:spMk id="5" creationId="{0747EE45-56D1-7144-8212-2ED929A60612}"/>
          </ac:spMkLst>
        </pc:spChg>
        <pc:spChg chg="mod">
          <ac:chgData name="Vista,Dimitra" userId="03e58970-ebe3-4bed-acc7-4a2b851fe940" providerId="ADAL" clId="{7168681F-0C88-8E4C-9665-4CF92B230E6E}" dt="2020-04-23T07:00:49.958" v="15479" actId="1036"/>
          <ac:spMkLst>
            <pc:docMk/>
            <pc:sldMk cId="1760079996" sldId="951"/>
            <ac:spMk id="6" creationId="{817F4F6D-8ED3-9247-BDE7-D6BC49371B86}"/>
          </ac:spMkLst>
        </pc:spChg>
        <pc:spChg chg="mod">
          <ac:chgData name="Vista,Dimitra" userId="03e58970-ebe3-4bed-acc7-4a2b851fe940" providerId="ADAL" clId="{7168681F-0C88-8E4C-9665-4CF92B230E6E}" dt="2020-04-23T07:00:49.958" v="15479" actId="1036"/>
          <ac:spMkLst>
            <pc:docMk/>
            <pc:sldMk cId="1760079996" sldId="951"/>
            <ac:spMk id="7" creationId="{96D7C5A1-FF07-B04B-AF82-632BD19572C3}"/>
          </ac:spMkLst>
        </pc:spChg>
        <pc:spChg chg="mod">
          <ac:chgData name="Vista,Dimitra" userId="03e58970-ebe3-4bed-acc7-4a2b851fe940" providerId="ADAL" clId="{7168681F-0C88-8E4C-9665-4CF92B230E6E}" dt="2020-04-23T06:56:10.866" v="15420" actId="14100"/>
          <ac:spMkLst>
            <pc:docMk/>
            <pc:sldMk cId="1760079996" sldId="951"/>
            <ac:spMk id="8" creationId="{DCC6D3AD-5183-BC46-B7F5-6DEC2C1C12C3}"/>
          </ac:spMkLst>
        </pc:spChg>
        <pc:spChg chg="mod">
          <ac:chgData name="Vista,Dimitra" userId="03e58970-ebe3-4bed-acc7-4a2b851fe940" providerId="ADAL" clId="{7168681F-0C88-8E4C-9665-4CF92B230E6E}" dt="2020-04-27T03:11:34.136" v="18846" actId="554"/>
          <ac:spMkLst>
            <pc:docMk/>
            <pc:sldMk cId="1760079996" sldId="951"/>
            <ac:spMk id="9" creationId="{2828980E-F0CA-EB44-A9C7-B4CFEE2A5365}"/>
          </ac:spMkLst>
        </pc:spChg>
        <pc:spChg chg="mod">
          <ac:chgData name="Vista,Dimitra" userId="03e58970-ebe3-4bed-acc7-4a2b851fe940" providerId="ADAL" clId="{7168681F-0C88-8E4C-9665-4CF92B230E6E}" dt="2020-04-28T02:08:02.872" v="30643" actId="20577"/>
          <ac:spMkLst>
            <pc:docMk/>
            <pc:sldMk cId="1760079996" sldId="951"/>
            <ac:spMk id="10" creationId="{87BBD6A0-8157-5D45-BBDD-1327A987797B}"/>
          </ac:spMkLst>
        </pc:spChg>
        <pc:spChg chg="mod">
          <ac:chgData name="Vista,Dimitra" userId="03e58970-ebe3-4bed-acc7-4a2b851fe940" providerId="ADAL" clId="{7168681F-0C88-8E4C-9665-4CF92B230E6E}" dt="2020-04-23T07:00:49.958" v="15479" actId="1036"/>
          <ac:spMkLst>
            <pc:docMk/>
            <pc:sldMk cId="1760079996" sldId="951"/>
            <ac:spMk id="11" creationId="{483B6902-1BA2-0044-AFD4-8D4FEF2EF6D7}"/>
          </ac:spMkLst>
        </pc:spChg>
        <pc:spChg chg="mod">
          <ac:chgData name="Vista,Dimitra" userId="03e58970-ebe3-4bed-acc7-4a2b851fe940" providerId="ADAL" clId="{7168681F-0C88-8E4C-9665-4CF92B230E6E}" dt="2020-04-27T03:11:34.136" v="18846" actId="554"/>
          <ac:spMkLst>
            <pc:docMk/>
            <pc:sldMk cId="1760079996" sldId="951"/>
            <ac:spMk id="12" creationId="{3935C163-289F-D54A-A6DE-9B117671BE0A}"/>
          </ac:spMkLst>
        </pc:spChg>
        <pc:spChg chg="mod">
          <ac:chgData name="Vista,Dimitra" userId="03e58970-ebe3-4bed-acc7-4a2b851fe940" providerId="ADAL" clId="{7168681F-0C88-8E4C-9665-4CF92B230E6E}" dt="2020-04-27T03:11:47.268" v="18848" actId="1076"/>
          <ac:spMkLst>
            <pc:docMk/>
            <pc:sldMk cId="1760079996" sldId="951"/>
            <ac:spMk id="13" creationId="{996144FB-A54D-6047-AA05-59447BD952D2}"/>
          </ac:spMkLst>
        </pc:spChg>
        <pc:spChg chg="mod">
          <ac:chgData name="Vista,Dimitra" userId="03e58970-ebe3-4bed-acc7-4a2b851fe940" providerId="ADAL" clId="{7168681F-0C88-8E4C-9665-4CF92B230E6E}" dt="2020-04-27T03:11:34.136" v="18846" actId="554"/>
          <ac:spMkLst>
            <pc:docMk/>
            <pc:sldMk cId="1760079996" sldId="951"/>
            <ac:spMk id="14" creationId="{68C03422-9143-0141-AB52-36062E48C246}"/>
          </ac:spMkLst>
        </pc:spChg>
        <pc:spChg chg="add mod">
          <ac:chgData name="Vista,Dimitra" userId="03e58970-ebe3-4bed-acc7-4a2b851fe940" providerId="ADAL" clId="{7168681F-0C88-8E4C-9665-4CF92B230E6E}" dt="2020-04-23T07:00:49.958" v="15479" actId="1036"/>
          <ac:spMkLst>
            <pc:docMk/>
            <pc:sldMk cId="1760079996" sldId="951"/>
            <ac:spMk id="15" creationId="{38693445-E156-5A4E-88AC-39DB8CD2DAE9}"/>
          </ac:spMkLst>
        </pc:spChg>
        <pc:spChg chg="mod">
          <ac:chgData name="Vista,Dimitra" userId="03e58970-ebe3-4bed-acc7-4a2b851fe940" providerId="ADAL" clId="{7168681F-0C88-8E4C-9665-4CF92B230E6E}" dt="2020-04-23T07:01:44.485" v="15483" actId="1076"/>
          <ac:spMkLst>
            <pc:docMk/>
            <pc:sldMk cId="1760079996" sldId="951"/>
            <ac:spMk id="16" creationId="{0DD21A06-5113-EB4C-BB3B-613B86AB138D}"/>
          </ac:spMkLst>
        </pc:spChg>
        <pc:spChg chg="add mod">
          <ac:chgData name="Vista,Dimitra" userId="03e58970-ebe3-4bed-acc7-4a2b851fe940" providerId="ADAL" clId="{7168681F-0C88-8E4C-9665-4CF92B230E6E}" dt="2020-04-27T03:11:34.136" v="18846" actId="554"/>
          <ac:spMkLst>
            <pc:docMk/>
            <pc:sldMk cId="1760079996" sldId="951"/>
            <ac:spMk id="17" creationId="{642E06D7-3165-464D-B163-0DDFE72E5360}"/>
          </ac:spMkLst>
        </pc:spChg>
        <pc:spChg chg="add mod">
          <ac:chgData name="Vista,Dimitra" userId="03e58970-ebe3-4bed-acc7-4a2b851fe940" providerId="ADAL" clId="{7168681F-0C88-8E4C-9665-4CF92B230E6E}" dt="2020-04-23T13:53:23.371" v="15633" actId="20577"/>
          <ac:spMkLst>
            <pc:docMk/>
            <pc:sldMk cId="1760079996" sldId="951"/>
            <ac:spMk id="18" creationId="{FB0F804B-F7E1-034A-80AA-AC8752884C13}"/>
          </ac:spMkLst>
        </pc:spChg>
      </pc:sldChg>
      <pc:sldChg chg="addSp modSp add ord">
        <pc:chgData name="Vista,Dimitra" userId="03e58970-ebe3-4bed-acc7-4a2b851fe940" providerId="ADAL" clId="{7168681F-0C88-8E4C-9665-4CF92B230E6E}" dt="2020-04-27T19:16:46.875" v="28963" actId="20577"/>
        <pc:sldMkLst>
          <pc:docMk/>
          <pc:sldMk cId="3797001340" sldId="952"/>
        </pc:sldMkLst>
        <pc:spChg chg="mod">
          <ac:chgData name="Vista,Dimitra" userId="03e58970-ebe3-4bed-acc7-4a2b851fe940" providerId="ADAL" clId="{7168681F-0C88-8E4C-9665-4CF92B230E6E}" dt="2020-04-27T03:04:31.800" v="18703" actId="20577"/>
          <ac:spMkLst>
            <pc:docMk/>
            <pc:sldMk cId="3797001340" sldId="952"/>
            <ac:spMk id="2" creationId="{3B3BFCFE-15DA-2046-8AE9-398C06DC5AE6}"/>
          </ac:spMkLst>
        </pc:spChg>
        <pc:spChg chg="add mod">
          <ac:chgData name="Vista,Dimitra" userId="03e58970-ebe3-4bed-acc7-4a2b851fe940" providerId="ADAL" clId="{7168681F-0C88-8E4C-9665-4CF92B230E6E}" dt="2020-04-27T19:16:46.875" v="28963" actId="20577"/>
          <ac:spMkLst>
            <pc:docMk/>
            <pc:sldMk cId="3797001340" sldId="952"/>
            <ac:spMk id="3" creationId="{E02B230A-7635-7E48-9E6C-2F75DE774EE9}"/>
          </ac:spMkLst>
        </pc:spChg>
        <pc:graphicFrameChg chg="modGraphic">
          <ac:chgData name="Vista,Dimitra" userId="03e58970-ebe3-4bed-acc7-4a2b851fe940" providerId="ADAL" clId="{7168681F-0C88-8E4C-9665-4CF92B230E6E}" dt="2020-04-23T15:24:49.623" v="15660" actId="207"/>
          <ac:graphicFrameMkLst>
            <pc:docMk/>
            <pc:sldMk cId="3797001340" sldId="952"/>
            <ac:graphicFrameMk id="5" creationId="{B5BB4826-09F8-9040-947F-98F4ADAC9AD9}"/>
          </ac:graphicFrameMkLst>
        </pc:graphicFrameChg>
      </pc:sldChg>
      <pc:sldChg chg="addSp delSp modSp add ord">
        <pc:chgData name="Vista,Dimitra" userId="03e58970-ebe3-4bed-acc7-4a2b851fe940" providerId="ADAL" clId="{7168681F-0C88-8E4C-9665-4CF92B230E6E}" dt="2020-04-28T02:06:05.005" v="30626" actId="20577"/>
        <pc:sldMkLst>
          <pc:docMk/>
          <pc:sldMk cId="3544128936" sldId="953"/>
        </pc:sldMkLst>
        <pc:spChg chg="mod">
          <ac:chgData name="Vista,Dimitra" userId="03e58970-ebe3-4bed-acc7-4a2b851fe940" providerId="ADAL" clId="{7168681F-0C88-8E4C-9665-4CF92B230E6E}" dt="2020-04-28T02:06:05.005" v="30626" actId="20577"/>
          <ac:spMkLst>
            <pc:docMk/>
            <pc:sldMk cId="3544128936" sldId="953"/>
            <ac:spMk id="2" creationId="{13C03F53-8C08-1949-879D-0252675C6880}"/>
          </ac:spMkLst>
        </pc:spChg>
        <pc:spChg chg="mod">
          <ac:chgData name="Vista,Dimitra" userId="03e58970-ebe3-4bed-acc7-4a2b851fe940" providerId="ADAL" clId="{7168681F-0C88-8E4C-9665-4CF92B230E6E}" dt="2020-04-27T18:56:09.949" v="28263" actId="20577"/>
          <ac:spMkLst>
            <pc:docMk/>
            <pc:sldMk cId="3544128936" sldId="953"/>
            <ac:spMk id="3" creationId="{211E1311-EBAC-6E49-B8F3-34A55DF208C5}"/>
          </ac:spMkLst>
        </pc:spChg>
        <pc:spChg chg="add mod">
          <ac:chgData name="Vista,Dimitra" userId="03e58970-ebe3-4bed-acc7-4a2b851fe940" providerId="ADAL" clId="{7168681F-0C88-8E4C-9665-4CF92B230E6E}" dt="2020-04-27T03:22:30.607" v="19149" actId="14100"/>
          <ac:spMkLst>
            <pc:docMk/>
            <pc:sldMk cId="3544128936" sldId="953"/>
            <ac:spMk id="5" creationId="{74101625-4CC7-F64F-B6A1-2325794325B0}"/>
          </ac:spMkLst>
        </pc:spChg>
        <pc:spChg chg="add mod">
          <ac:chgData name="Vista,Dimitra" userId="03e58970-ebe3-4bed-acc7-4a2b851fe940" providerId="ADAL" clId="{7168681F-0C88-8E4C-9665-4CF92B230E6E}" dt="2020-04-27T06:16:43.172" v="22955" actId="20577"/>
          <ac:spMkLst>
            <pc:docMk/>
            <pc:sldMk cId="3544128936" sldId="953"/>
            <ac:spMk id="6" creationId="{3EF2BE2A-9891-3A40-90D1-ABCAC26FD329}"/>
          </ac:spMkLst>
        </pc:spChg>
        <pc:spChg chg="add del mod">
          <ac:chgData name="Vista,Dimitra" userId="03e58970-ebe3-4bed-acc7-4a2b851fe940" providerId="ADAL" clId="{7168681F-0C88-8E4C-9665-4CF92B230E6E}" dt="2020-04-27T05:12:39.495" v="21939"/>
          <ac:spMkLst>
            <pc:docMk/>
            <pc:sldMk cId="3544128936" sldId="953"/>
            <ac:spMk id="7" creationId="{15F33E12-1672-3949-8781-5DB3C5967D81}"/>
          </ac:spMkLst>
        </pc:spChg>
      </pc:sldChg>
      <pc:sldChg chg="modSp add del">
        <pc:chgData name="Vista,Dimitra" userId="03e58970-ebe3-4bed-acc7-4a2b851fe940" providerId="ADAL" clId="{7168681F-0C88-8E4C-9665-4CF92B230E6E}" dt="2020-04-27T02:42:37.299" v="18261" actId="2696"/>
        <pc:sldMkLst>
          <pc:docMk/>
          <pc:sldMk cId="4106193422" sldId="953"/>
        </pc:sldMkLst>
        <pc:spChg chg="mod">
          <ac:chgData name="Vista,Dimitra" userId="03e58970-ebe3-4bed-acc7-4a2b851fe940" providerId="ADAL" clId="{7168681F-0C88-8E4C-9665-4CF92B230E6E}" dt="2020-04-27T02:08:02.516" v="15825" actId="20577"/>
          <ac:spMkLst>
            <pc:docMk/>
            <pc:sldMk cId="4106193422" sldId="953"/>
            <ac:spMk id="2" creationId="{FF1BF802-F6F8-414A-B7DB-619B9F7736D5}"/>
          </ac:spMkLst>
        </pc:spChg>
        <pc:spChg chg="mod">
          <ac:chgData name="Vista,Dimitra" userId="03e58970-ebe3-4bed-acc7-4a2b851fe940" providerId="ADAL" clId="{7168681F-0C88-8E4C-9665-4CF92B230E6E}" dt="2020-04-27T02:08:46.170" v="15950" actId="20577"/>
          <ac:spMkLst>
            <pc:docMk/>
            <pc:sldMk cId="4106193422" sldId="953"/>
            <ac:spMk id="3" creationId="{5ED562DA-9C76-FC4E-B83D-8D26C932C282}"/>
          </ac:spMkLst>
        </pc:spChg>
      </pc:sldChg>
      <pc:sldChg chg="addSp delSp modSp add del">
        <pc:chgData name="Vista,Dimitra" userId="03e58970-ebe3-4bed-acc7-4a2b851fe940" providerId="ADAL" clId="{7168681F-0C88-8E4C-9665-4CF92B230E6E}" dt="2020-05-01T02:09:24.440" v="43942" actId="20577"/>
        <pc:sldMkLst>
          <pc:docMk/>
          <pc:sldMk cId="958933812" sldId="954"/>
        </pc:sldMkLst>
        <pc:spChg chg="mod">
          <ac:chgData name="Vista,Dimitra" userId="03e58970-ebe3-4bed-acc7-4a2b851fe940" providerId="ADAL" clId="{7168681F-0C88-8E4C-9665-4CF92B230E6E}" dt="2020-04-28T06:21:09.692" v="38931" actId="20577"/>
          <ac:spMkLst>
            <pc:docMk/>
            <pc:sldMk cId="958933812" sldId="954"/>
            <ac:spMk id="2" creationId="{AD5362EE-A702-5C42-89CC-213EACF8C282}"/>
          </ac:spMkLst>
        </pc:spChg>
        <pc:spChg chg="del">
          <ac:chgData name="Vista,Dimitra" userId="03e58970-ebe3-4bed-acc7-4a2b851fe940" providerId="ADAL" clId="{7168681F-0C88-8E4C-9665-4CF92B230E6E}" dt="2020-04-27T03:15:35.502" v="18911" actId="3680"/>
          <ac:spMkLst>
            <pc:docMk/>
            <pc:sldMk cId="958933812" sldId="954"/>
            <ac:spMk id="3" creationId="{71196951-5C43-0843-AE83-752F466198FA}"/>
          </ac:spMkLst>
        </pc:spChg>
        <pc:graphicFrameChg chg="add mod modGraphic">
          <ac:chgData name="Vista,Dimitra" userId="03e58970-ebe3-4bed-acc7-4a2b851fe940" providerId="ADAL" clId="{7168681F-0C88-8E4C-9665-4CF92B230E6E}" dt="2020-05-01T02:09:24.440" v="43942" actId="20577"/>
          <ac:graphicFrameMkLst>
            <pc:docMk/>
            <pc:sldMk cId="958933812" sldId="954"/>
            <ac:graphicFrameMk id="5" creationId="{D18C631F-688C-104D-A835-B547EAE39997}"/>
          </ac:graphicFrameMkLst>
        </pc:graphicFrameChg>
      </pc:sldChg>
      <pc:sldChg chg="modSp add del">
        <pc:chgData name="Vista,Dimitra" userId="03e58970-ebe3-4bed-acc7-4a2b851fe940" providerId="ADAL" clId="{7168681F-0C88-8E4C-9665-4CF92B230E6E}" dt="2020-04-27T04:22:30.471" v="19843" actId="2696"/>
        <pc:sldMkLst>
          <pc:docMk/>
          <pc:sldMk cId="1389767022" sldId="955"/>
        </pc:sldMkLst>
        <pc:spChg chg="mod">
          <ac:chgData name="Vista,Dimitra" userId="03e58970-ebe3-4bed-acc7-4a2b851fe940" providerId="ADAL" clId="{7168681F-0C88-8E4C-9665-4CF92B230E6E}" dt="2020-04-27T04:21:09.297" v="19798" actId="1076"/>
          <ac:spMkLst>
            <pc:docMk/>
            <pc:sldMk cId="1389767022" sldId="955"/>
            <ac:spMk id="3" creationId="{211E1311-EBAC-6E49-B8F3-34A55DF208C5}"/>
          </ac:spMkLst>
        </pc:spChg>
        <pc:spChg chg="mod">
          <ac:chgData name="Vista,Dimitra" userId="03e58970-ebe3-4bed-acc7-4a2b851fe940" providerId="ADAL" clId="{7168681F-0C88-8E4C-9665-4CF92B230E6E}" dt="2020-04-27T04:21:03.249" v="19796" actId="167"/>
          <ac:spMkLst>
            <pc:docMk/>
            <pc:sldMk cId="1389767022" sldId="955"/>
            <ac:spMk id="5" creationId="{74101625-4CC7-F64F-B6A1-2325794325B0}"/>
          </ac:spMkLst>
        </pc:spChg>
        <pc:spChg chg="mod">
          <ac:chgData name="Vista,Dimitra" userId="03e58970-ebe3-4bed-acc7-4a2b851fe940" providerId="ADAL" clId="{7168681F-0C88-8E4C-9665-4CF92B230E6E}" dt="2020-04-27T04:22:10.226" v="19842" actId="14100"/>
          <ac:spMkLst>
            <pc:docMk/>
            <pc:sldMk cId="1389767022" sldId="955"/>
            <ac:spMk id="6" creationId="{3EF2BE2A-9891-3A40-90D1-ABCAC26FD329}"/>
          </ac:spMkLst>
        </pc:spChg>
      </pc:sldChg>
      <pc:sldChg chg="modSp add ord">
        <pc:chgData name="Vista,Dimitra" userId="03e58970-ebe3-4bed-acc7-4a2b851fe940" providerId="ADAL" clId="{7168681F-0C88-8E4C-9665-4CF92B230E6E}" dt="2020-04-27T18:56:52.541" v="28287" actId="20577"/>
        <pc:sldMkLst>
          <pc:docMk/>
          <pc:sldMk cId="2123814343" sldId="955"/>
        </pc:sldMkLst>
        <pc:spChg chg="mod">
          <ac:chgData name="Vista,Dimitra" userId="03e58970-ebe3-4bed-acc7-4a2b851fe940" providerId="ADAL" clId="{7168681F-0C88-8E4C-9665-4CF92B230E6E}" dt="2020-04-27T04:28:42.730" v="20498" actId="20577"/>
          <ac:spMkLst>
            <pc:docMk/>
            <pc:sldMk cId="2123814343" sldId="955"/>
            <ac:spMk id="2" creationId="{DD7AF420-D472-8C4D-B356-9A8A6C1A88E2}"/>
          </ac:spMkLst>
        </pc:spChg>
        <pc:spChg chg="mod">
          <ac:chgData name="Vista,Dimitra" userId="03e58970-ebe3-4bed-acc7-4a2b851fe940" providerId="ADAL" clId="{7168681F-0C88-8E4C-9665-4CF92B230E6E}" dt="2020-04-27T18:56:52.541" v="28287" actId="20577"/>
          <ac:spMkLst>
            <pc:docMk/>
            <pc:sldMk cId="2123814343" sldId="955"/>
            <ac:spMk id="3" creationId="{F9396E8D-9963-E044-A54F-4A31FF4A0D07}"/>
          </ac:spMkLst>
        </pc:spChg>
      </pc:sldChg>
      <pc:sldChg chg="add del">
        <pc:chgData name="Vista,Dimitra" userId="03e58970-ebe3-4bed-acc7-4a2b851fe940" providerId="ADAL" clId="{7168681F-0C88-8E4C-9665-4CF92B230E6E}" dt="2020-04-27T06:31:26.906" v="23019" actId="2696"/>
        <pc:sldMkLst>
          <pc:docMk/>
          <pc:sldMk cId="229645837" sldId="956"/>
        </pc:sldMkLst>
      </pc:sldChg>
      <pc:sldChg chg="addSp delSp modSp add ord">
        <pc:chgData name="Vista,Dimitra" userId="03e58970-ebe3-4bed-acc7-4a2b851fe940" providerId="ADAL" clId="{7168681F-0C88-8E4C-9665-4CF92B230E6E}" dt="2020-04-28T16:18:42.912" v="40065" actId="20577"/>
        <pc:sldMkLst>
          <pc:docMk/>
          <pc:sldMk cId="1899231683" sldId="957"/>
        </pc:sldMkLst>
        <pc:spChg chg="mod">
          <ac:chgData name="Vista,Dimitra" userId="03e58970-ebe3-4bed-acc7-4a2b851fe940" providerId="ADAL" clId="{7168681F-0C88-8E4C-9665-4CF92B230E6E}" dt="2020-04-28T16:18:42.912" v="40065" actId="20577"/>
          <ac:spMkLst>
            <pc:docMk/>
            <pc:sldMk cId="1899231683" sldId="957"/>
            <ac:spMk id="2" creationId="{823E8BDE-C12B-844E-A118-855F6A53DCD3}"/>
          </ac:spMkLst>
        </pc:spChg>
        <pc:spChg chg="del mod">
          <ac:chgData name="Vista,Dimitra" userId="03e58970-ebe3-4bed-acc7-4a2b851fe940" providerId="ADAL" clId="{7168681F-0C88-8E4C-9665-4CF92B230E6E}" dt="2020-04-27T06:11:23.755" v="22870"/>
          <ac:spMkLst>
            <pc:docMk/>
            <pc:sldMk cId="1899231683" sldId="957"/>
            <ac:spMk id="3" creationId="{1F057B5F-08E7-2846-B4ED-B15402F43CF4}"/>
          </ac:spMkLst>
        </pc:spChg>
        <pc:spChg chg="add del mod">
          <ac:chgData name="Vista,Dimitra" userId="03e58970-ebe3-4bed-acc7-4a2b851fe940" providerId="ADAL" clId="{7168681F-0C88-8E4C-9665-4CF92B230E6E}" dt="2020-04-27T05:22:00.386" v="22314"/>
          <ac:spMkLst>
            <pc:docMk/>
            <pc:sldMk cId="1899231683" sldId="957"/>
            <ac:spMk id="5" creationId="{63469A58-8998-ED48-96AF-94A9C05CB5E2}"/>
          </ac:spMkLst>
        </pc:spChg>
        <pc:spChg chg="add del mod">
          <ac:chgData name="Vista,Dimitra" userId="03e58970-ebe3-4bed-acc7-4a2b851fe940" providerId="ADAL" clId="{7168681F-0C88-8E4C-9665-4CF92B230E6E}" dt="2020-04-27T05:25:07.579" v="22382"/>
          <ac:spMkLst>
            <pc:docMk/>
            <pc:sldMk cId="1899231683" sldId="957"/>
            <ac:spMk id="6" creationId="{CB91911F-05DE-1D49-BF82-19C66FE48F21}"/>
          </ac:spMkLst>
        </pc:spChg>
        <pc:spChg chg="add mod">
          <ac:chgData name="Vista,Dimitra" userId="03e58970-ebe3-4bed-acc7-4a2b851fe940" providerId="ADAL" clId="{7168681F-0C88-8E4C-9665-4CF92B230E6E}" dt="2020-04-28T16:18:08.144" v="40036" actId="20577"/>
          <ac:spMkLst>
            <pc:docMk/>
            <pc:sldMk cId="1899231683" sldId="957"/>
            <ac:spMk id="7" creationId="{BA493BD4-30EB-2B43-BDC0-C4AA1046DB04}"/>
          </ac:spMkLst>
        </pc:spChg>
        <pc:spChg chg="add del mod">
          <ac:chgData name="Vista,Dimitra" userId="03e58970-ebe3-4bed-acc7-4a2b851fe940" providerId="ADAL" clId="{7168681F-0C88-8E4C-9665-4CF92B230E6E}" dt="2020-04-27T06:11:26.145" v="22871"/>
          <ac:spMkLst>
            <pc:docMk/>
            <pc:sldMk cId="1899231683" sldId="957"/>
            <ac:spMk id="9" creationId="{B049B17A-A0FE-214B-BB75-1698D23C8DCD}"/>
          </ac:spMkLst>
        </pc:spChg>
        <pc:spChg chg="add mod">
          <ac:chgData name="Vista,Dimitra" userId="03e58970-ebe3-4bed-acc7-4a2b851fe940" providerId="ADAL" clId="{7168681F-0C88-8E4C-9665-4CF92B230E6E}" dt="2020-04-28T02:10:41.706" v="30684" actId="20577"/>
          <ac:spMkLst>
            <pc:docMk/>
            <pc:sldMk cId="1899231683" sldId="957"/>
            <ac:spMk id="10" creationId="{FDFD9B3A-D937-EB45-9672-537A85AE53CC}"/>
          </ac:spMkLst>
        </pc:spChg>
        <pc:picChg chg="add del mod">
          <ac:chgData name="Vista,Dimitra" userId="03e58970-ebe3-4bed-acc7-4a2b851fe940" providerId="ADAL" clId="{7168681F-0C88-8E4C-9665-4CF92B230E6E}" dt="2020-04-27T05:25:43.980" v="22385"/>
          <ac:picMkLst>
            <pc:docMk/>
            <pc:sldMk cId="1899231683" sldId="957"/>
            <ac:picMk id="7" creationId="{4D1EB05E-5336-224F-B38E-48A5649691E6}"/>
          </ac:picMkLst>
        </pc:picChg>
        <pc:picChg chg="add mod">
          <ac:chgData name="Vista,Dimitra" userId="03e58970-ebe3-4bed-acc7-4a2b851fe940" providerId="ADAL" clId="{7168681F-0C88-8E4C-9665-4CF92B230E6E}" dt="2020-04-27T05:25:55.984" v="22388" actId="1076"/>
          <ac:picMkLst>
            <pc:docMk/>
            <pc:sldMk cId="1899231683" sldId="957"/>
            <ac:picMk id="8" creationId="{4D1B11C3-F0E4-8343-A43C-B79AB8AF9E97}"/>
          </ac:picMkLst>
        </pc:picChg>
        <pc:picChg chg="add del mod">
          <ac:chgData name="Vista,Dimitra" userId="03e58970-ebe3-4bed-acc7-4a2b851fe940" providerId="ADAL" clId="{7168681F-0C88-8E4C-9665-4CF92B230E6E}" dt="2020-04-28T02:10:26.358" v="30658"/>
          <ac:picMkLst>
            <pc:docMk/>
            <pc:sldMk cId="1899231683" sldId="957"/>
            <ac:picMk id="11" creationId="{9AA18E62-D364-B44C-8A60-DAA400392D1D}"/>
          </ac:picMkLst>
        </pc:picChg>
      </pc:sldChg>
      <pc:sldChg chg="modSp add del">
        <pc:chgData name="Vista,Dimitra" userId="03e58970-ebe3-4bed-acc7-4a2b851fe940" providerId="ADAL" clId="{7168681F-0C88-8E4C-9665-4CF92B230E6E}" dt="2020-04-27T04:58:44.177" v="21509" actId="2696"/>
        <pc:sldMkLst>
          <pc:docMk/>
          <pc:sldMk cId="954640973" sldId="958"/>
        </pc:sldMkLst>
        <pc:spChg chg="mod">
          <ac:chgData name="Vista,Dimitra" userId="03e58970-ebe3-4bed-acc7-4a2b851fe940" providerId="ADAL" clId="{7168681F-0C88-8E4C-9665-4CF92B230E6E}" dt="2020-04-27T04:58:40.718" v="21508" actId="20577"/>
          <ac:spMkLst>
            <pc:docMk/>
            <pc:sldMk cId="954640973" sldId="958"/>
            <ac:spMk id="3" creationId="{211E1311-EBAC-6E49-B8F3-34A55DF208C5}"/>
          </ac:spMkLst>
        </pc:spChg>
      </pc:sldChg>
      <pc:sldChg chg="modSp add ord modNotesTx">
        <pc:chgData name="Vista,Dimitra" userId="03e58970-ebe3-4bed-acc7-4a2b851fe940" providerId="ADAL" clId="{7168681F-0C88-8E4C-9665-4CF92B230E6E}" dt="2020-05-02T14:34:26.806" v="47489" actId="20577"/>
        <pc:sldMkLst>
          <pc:docMk/>
          <pc:sldMk cId="1034194485" sldId="959"/>
        </pc:sldMkLst>
        <pc:spChg chg="mod">
          <ac:chgData name="Vista,Dimitra" userId="03e58970-ebe3-4bed-acc7-4a2b851fe940" providerId="ADAL" clId="{7168681F-0C88-8E4C-9665-4CF92B230E6E}" dt="2020-04-27T05:13:53.430" v="21965" actId="20577"/>
          <ac:spMkLst>
            <pc:docMk/>
            <pc:sldMk cId="1034194485" sldId="959"/>
            <ac:spMk id="2" creationId="{13C03F53-8C08-1949-879D-0252675C6880}"/>
          </ac:spMkLst>
        </pc:spChg>
        <pc:spChg chg="mod">
          <ac:chgData name="Vista,Dimitra" userId="03e58970-ebe3-4bed-acc7-4a2b851fe940" providerId="ADAL" clId="{7168681F-0C88-8E4C-9665-4CF92B230E6E}" dt="2020-04-28T02:09:10.025" v="30655" actId="20577"/>
          <ac:spMkLst>
            <pc:docMk/>
            <pc:sldMk cId="1034194485" sldId="959"/>
            <ac:spMk id="3" creationId="{211E1311-EBAC-6E49-B8F3-34A55DF208C5}"/>
          </ac:spMkLst>
        </pc:spChg>
      </pc:sldChg>
      <pc:sldChg chg="modSp add del ord">
        <pc:chgData name="Vista,Dimitra" userId="03e58970-ebe3-4bed-acc7-4a2b851fe940" providerId="ADAL" clId="{7168681F-0C88-8E4C-9665-4CF92B230E6E}" dt="2020-04-27T06:10:51.146" v="22868" actId="2696"/>
        <pc:sldMkLst>
          <pc:docMk/>
          <pc:sldMk cId="455424920" sldId="960"/>
        </pc:sldMkLst>
        <pc:spChg chg="mod">
          <ac:chgData name="Vista,Dimitra" userId="03e58970-ebe3-4bed-acc7-4a2b851fe940" providerId="ADAL" clId="{7168681F-0C88-8E4C-9665-4CF92B230E6E}" dt="2020-04-27T04:59:11.252" v="21534" actId="20577"/>
          <ac:spMkLst>
            <pc:docMk/>
            <pc:sldMk cId="455424920" sldId="960"/>
            <ac:spMk id="3" creationId="{211E1311-EBAC-6E49-B8F3-34A55DF208C5}"/>
          </ac:spMkLst>
        </pc:spChg>
      </pc:sldChg>
      <pc:sldChg chg="modSp add">
        <pc:chgData name="Vista,Dimitra" userId="03e58970-ebe3-4bed-acc7-4a2b851fe940" providerId="ADAL" clId="{7168681F-0C88-8E4C-9665-4CF92B230E6E}" dt="2020-04-28T02:13:44.268" v="30780" actId="20577"/>
        <pc:sldMkLst>
          <pc:docMk/>
          <pc:sldMk cId="3423985454" sldId="961"/>
        </pc:sldMkLst>
        <pc:spChg chg="mod">
          <ac:chgData name="Vista,Dimitra" userId="03e58970-ebe3-4bed-acc7-4a2b851fe940" providerId="ADAL" clId="{7168681F-0C88-8E4C-9665-4CF92B230E6E}" dt="2020-04-27T18:31:47.505" v="27442" actId="20577"/>
          <ac:spMkLst>
            <pc:docMk/>
            <pc:sldMk cId="3423985454" sldId="961"/>
            <ac:spMk id="2" creationId="{13C03F53-8C08-1949-879D-0252675C6880}"/>
          </ac:spMkLst>
        </pc:spChg>
        <pc:spChg chg="mod">
          <ac:chgData name="Vista,Dimitra" userId="03e58970-ebe3-4bed-acc7-4a2b851fe940" providerId="ADAL" clId="{7168681F-0C88-8E4C-9665-4CF92B230E6E}" dt="2020-04-28T02:13:44.268" v="30780" actId="20577"/>
          <ac:spMkLst>
            <pc:docMk/>
            <pc:sldMk cId="3423985454" sldId="961"/>
            <ac:spMk id="3" creationId="{211E1311-EBAC-6E49-B8F3-34A55DF208C5}"/>
          </ac:spMkLst>
        </pc:spChg>
      </pc:sldChg>
      <pc:sldChg chg="modSp add">
        <pc:chgData name="Vista,Dimitra" userId="03e58970-ebe3-4bed-acc7-4a2b851fe940" providerId="ADAL" clId="{7168681F-0C88-8E4C-9665-4CF92B230E6E}" dt="2020-04-28T19:43:02.184" v="42761" actId="20577"/>
        <pc:sldMkLst>
          <pc:docMk/>
          <pc:sldMk cId="3899801009" sldId="962"/>
        </pc:sldMkLst>
        <pc:spChg chg="mod">
          <ac:chgData name="Vista,Dimitra" userId="03e58970-ebe3-4bed-acc7-4a2b851fe940" providerId="ADAL" clId="{7168681F-0C88-8E4C-9665-4CF92B230E6E}" dt="2020-04-27T06:34:57.258" v="23247" actId="20577"/>
          <ac:spMkLst>
            <pc:docMk/>
            <pc:sldMk cId="3899801009" sldId="962"/>
            <ac:spMk id="2" creationId="{158C4319-913B-7E42-8184-6ACE8B8729DA}"/>
          </ac:spMkLst>
        </pc:spChg>
        <pc:spChg chg="mod">
          <ac:chgData name="Vista,Dimitra" userId="03e58970-ebe3-4bed-acc7-4a2b851fe940" providerId="ADAL" clId="{7168681F-0C88-8E4C-9665-4CF92B230E6E}" dt="2020-04-28T19:43:02.184" v="42761" actId="20577"/>
          <ac:spMkLst>
            <pc:docMk/>
            <pc:sldMk cId="3899801009" sldId="962"/>
            <ac:spMk id="3" creationId="{3A0651EA-5980-7A4C-B331-AB5F926DBCC6}"/>
          </ac:spMkLst>
        </pc:spChg>
      </pc:sldChg>
      <pc:sldChg chg="modSp add del">
        <pc:chgData name="Vista,Dimitra" userId="03e58970-ebe3-4bed-acc7-4a2b851fe940" providerId="ADAL" clId="{7168681F-0C88-8E4C-9665-4CF92B230E6E}" dt="2020-04-27T06:34:00.939" v="23240" actId="2696"/>
        <pc:sldMkLst>
          <pc:docMk/>
          <pc:sldMk cId="4068928761" sldId="962"/>
        </pc:sldMkLst>
        <pc:spChg chg="mod">
          <ac:chgData name="Vista,Dimitra" userId="03e58970-ebe3-4bed-acc7-4a2b851fe940" providerId="ADAL" clId="{7168681F-0C88-8E4C-9665-4CF92B230E6E}" dt="2020-04-27T06:32:47.711" v="23176" actId="20577"/>
          <ac:spMkLst>
            <pc:docMk/>
            <pc:sldMk cId="4068928761" sldId="962"/>
            <ac:spMk id="2" creationId="{6326D01B-B9D3-7F42-BD2D-5F4F60A5F3CB}"/>
          </ac:spMkLst>
        </pc:spChg>
        <pc:spChg chg="mod">
          <ac:chgData name="Vista,Dimitra" userId="03e58970-ebe3-4bed-acc7-4a2b851fe940" providerId="ADAL" clId="{7168681F-0C88-8E4C-9665-4CF92B230E6E}" dt="2020-04-27T06:33:19.623" v="23239" actId="20577"/>
          <ac:spMkLst>
            <pc:docMk/>
            <pc:sldMk cId="4068928761" sldId="962"/>
            <ac:spMk id="3" creationId="{51F56614-3E87-8B4B-9CA9-2F1ABC82C709}"/>
          </ac:spMkLst>
        </pc:spChg>
      </pc:sldChg>
      <pc:sldChg chg="addSp delSp modSp add ord">
        <pc:chgData name="Vista,Dimitra" userId="03e58970-ebe3-4bed-acc7-4a2b851fe940" providerId="ADAL" clId="{7168681F-0C88-8E4C-9665-4CF92B230E6E}" dt="2020-04-27T18:12:14.699" v="27262" actId="20577"/>
        <pc:sldMkLst>
          <pc:docMk/>
          <pc:sldMk cId="4225261503" sldId="963"/>
        </pc:sldMkLst>
        <pc:spChg chg="mod">
          <ac:chgData name="Vista,Dimitra" userId="03e58970-ebe3-4bed-acc7-4a2b851fe940" providerId="ADAL" clId="{7168681F-0C88-8E4C-9665-4CF92B230E6E}" dt="2020-04-27T18:11:51.051" v="27255" actId="20577"/>
          <ac:spMkLst>
            <pc:docMk/>
            <pc:sldMk cId="4225261503" sldId="963"/>
            <ac:spMk id="2" creationId="{33C6E8A2-AD0F-0345-BACA-4BC5D454DEB8}"/>
          </ac:spMkLst>
        </pc:spChg>
        <pc:spChg chg="del">
          <ac:chgData name="Vista,Dimitra" userId="03e58970-ebe3-4bed-acc7-4a2b851fe940" providerId="ADAL" clId="{7168681F-0C88-8E4C-9665-4CF92B230E6E}" dt="2020-04-27T06:59:16.395" v="23616"/>
          <ac:spMkLst>
            <pc:docMk/>
            <pc:sldMk cId="4225261503" sldId="963"/>
            <ac:spMk id="3" creationId="{1C72DC8B-FF49-B84D-88EC-7EF1F8785A46}"/>
          </ac:spMkLst>
        </pc:spChg>
        <pc:spChg chg="add mod">
          <ac:chgData name="Vista,Dimitra" userId="03e58970-ebe3-4bed-acc7-4a2b851fe940" providerId="ADAL" clId="{7168681F-0C88-8E4C-9665-4CF92B230E6E}" dt="2020-04-27T06:59:59.388" v="23655" actId="207"/>
          <ac:spMkLst>
            <pc:docMk/>
            <pc:sldMk cId="4225261503" sldId="963"/>
            <ac:spMk id="6" creationId="{554048D1-D68A-3A4C-9E19-AF28A6C7E5A4}"/>
          </ac:spMkLst>
        </pc:spChg>
        <pc:spChg chg="add mod">
          <ac:chgData name="Vista,Dimitra" userId="03e58970-ebe3-4bed-acc7-4a2b851fe940" providerId="ADAL" clId="{7168681F-0C88-8E4C-9665-4CF92B230E6E}" dt="2020-04-27T18:12:14.699" v="27262" actId="20577"/>
          <ac:spMkLst>
            <pc:docMk/>
            <pc:sldMk cId="4225261503" sldId="963"/>
            <ac:spMk id="7" creationId="{B60A5F3C-5160-4C4E-94F8-4E164E3829FF}"/>
          </ac:spMkLst>
        </pc:spChg>
        <pc:picChg chg="add mod">
          <ac:chgData name="Vista,Dimitra" userId="03e58970-ebe3-4bed-acc7-4a2b851fe940" providerId="ADAL" clId="{7168681F-0C88-8E4C-9665-4CF92B230E6E}" dt="2020-04-27T06:59:16.395" v="23616"/>
          <ac:picMkLst>
            <pc:docMk/>
            <pc:sldMk cId="4225261503" sldId="963"/>
            <ac:picMk id="5" creationId="{7286C652-21F5-1E43-86E0-ED212D1FB8B4}"/>
          </ac:picMkLst>
        </pc:picChg>
      </pc:sldChg>
      <pc:sldChg chg="modSp add">
        <pc:chgData name="Vista,Dimitra" userId="03e58970-ebe3-4bed-acc7-4a2b851fe940" providerId="ADAL" clId="{7168681F-0C88-8E4C-9665-4CF92B230E6E}" dt="2020-05-01T04:47:32.534" v="44208" actId="20577"/>
        <pc:sldMkLst>
          <pc:docMk/>
          <pc:sldMk cId="178778217" sldId="964"/>
        </pc:sldMkLst>
        <pc:spChg chg="mod">
          <ac:chgData name="Vista,Dimitra" userId="03e58970-ebe3-4bed-acc7-4a2b851fe940" providerId="ADAL" clId="{7168681F-0C88-8E4C-9665-4CF92B230E6E}" dt="2020-04-27T07:10:23.405" v="24444" actId="20577"/>
          <ac:spMkLst>
            <pc:docMk/>
            <pc:sldMk cId="178778217" sldId="964"/>
            <ac:spMk id="2" creationId="{158C4319-913B-7E42-8184-6ACE8B8729DA}"/>
          </ac:spMkLst>
        </pc:spChg>
        <pc:spChg chg="mod">
          <ac:chgData name="Vista,Dimitra" userId="03e58970-ebe3-4bed-acc7-4a2b851fe940" providerId="ADAL" clId="{7168681F-0C88-8E4C-9665-4CF92B230E6E}" dt="2020-05-01T04:47:32.534" v="44208" actId="20577"/>
          <ac:spMkLst>
            <pc:docMk/>
            <pc:sldMk cId="178778217" sldId="964"/>
            <ac:spMk id="3" creationId="{3A0651EA-5980-7A4C-B331-AB5F926DBCC6}"/>
          </ac:spMkLst>
        </pc:spChg>
      </pc:sldChg>
      <pc:sldChg chg="modSp add">
        <pc:chgData name="Vista,Dimitra" userId="03e58970-ebe3-4bed-acc7-4a2b851fe940" providerId="ADAL" clId="{7168681F-0C88-8E4C-9665-4CF92B230E6E}" dt="2020-04-28T17:22:34.311" v="40096" actId="2711"/>
        <pc:sldMkLst>
          <pc:docMk/>
          <pc:sldMk cId="3023588084" sldId="965"/>
        </pc:sldMkLst>
        <pc:spChg chg="mod">
          <ac:chgData name="Vista,Dimitra" userId="03e58970-ebe3-4bed-acc7-4a2b851fe940" providerId="ADAL" clId="{7168681F-0C88-8E4C-9665-4CF92B230E6E}" dt="2020-04-27T07:12:41.567" v="24661" actId="2711"/>
          <ac:spMkLst>
            <pc:docMk/>
            <pc:sldMk cId="3023588084" sldId="965"/>
            <ac:spMk id="2" creationId="{AE01A2C8-8746-0644-AB4E-8FA5535573B4}"/>
          </ac:spMkLst>
        </pc:spChg>
        <pc:spChg chg="mod">
          <ac:chgData name="Vista,Dimitra" userId="03e58970-ebe3-4bed-acc7-4a2b851fe940" providerId="ADAL" clId="{7168681F-0C88-8E4C-9665-4CF92B230E6E}" dt="2020-04-28T17:22:34.311" v="40096" actId="2711"/>
          <ac:spMkLst>
            <pc:docMk/>
            <pc:sldMk cId="3023588084" sldId="965"/>
            <ac:spMk id="3" creationId="{7CA873E5-161E-E049-BB85-78EBFF6E5DFD}"/>
          </ac:spMkLst>
        </pc:spChg>
      </pc:sldChg>
      <pc:sldChg chg="modSp add ord">
        <pc:chgData name="Vista,Dimitra" userId="03e58970-ebe3-4bed-acc7-4a2b851fe940" providerId="ADAL" clId="{7168681F-0C88-8E4C-9665-4CF92B230E6E}" dt="2020-04-28T02:11:34.737" v="30692" actId="20577"/>
        <pc:sldMkLst>
          <pc:docMk/>
          <pc:sldMk cId="250421741" sldId="966"/>
        </pc:sldMkLst>
        <pc:spChg chg="mod">
          <ac:chgData name="Vista,Dimitra" userId="03e58970-ebe3-4bed-acc7-4a2b851fe940" providerId="ADAL" clId="{7168681F-0C88-8E4C-9665-4CF92B230E6E}" dt="2020-04-27T14:20:12.333" v="26007" actId="20577"/>
          <ac:spMkLst>
            <pc:docMk/>
            <pc:sldMk cId="250421741" sldId="966"/>
            <ac:spMk id="2" creationId="{1EE2E1F9-0A0E-494B-8B67-DA1384EEAC24}"/>
          </ac:spMkLst>
        </pc:spChg>
        <pc:spChg chg="mod">
          <ac:chgData name="Vista,Dimitra" userId="03e58970-ebe3-4bed-acc7-4a2b851fe940" providerId="ADAL" clId="{7168681F-0C88-8E4C-9665-4CF92B230E6E}" dt="2020-04-28T02:11:34.737" v="30692" actId="20577"/>
          <ac:spMkLst>
            <pc:docMk/>
            <pc:sldMk cId="250421741" sldId="966"/>
            <ac:spMk id="3" creationId="{0A5961A6-0187-284D-85CB-8A9737897181}"/>
          </ac:spMkLst>
        </pc:spChg>
      </pc:sldChg>
      <pc:sldChg chg="addSp delSp modSp add">
        <pc:chgData name="Vista,Dimitra" userId="03e58970-ebe3-4bed-acc7-4a2b851fe940" providerId="ADAL" clId="{7168681F-0C88-8E4C-9665-4CF92B230E6E}" dt="2020-04-28T17:22:19.155" v="40094" actId="2711"/>
        <pc:sldMkLst>
          <pc:docMk/>
          <pc:sldMk cId="888266634" sldId="967"/>
        </pc:sldMkLst>
        <pc:spChg chg="mod">
          <ac:chgData name="Vista,Dimitra" userId="03e58970-ebe3-4bed-acc7-4a2b851fe940" providerId="ADAL" clId="{7168681F-0C88-8E4C-9665-4CF92B230E6E}" dt="2020-04-27T18:32:58.625" v="27470" actId="20577"/>
          <ac:spMkLst>
            <pc:docMk/>
            <pc:sldMk cId="888266634" sldId="967"/>
            <ac:spMk id="2" creationId="{42617F2A-6507-3646-BE75-CB171F0091E7}"/>
          </ac:spMkLst>
        </pc:spChg>
        <pc:spChg chg="del mod">
          <ac:chgData name="Vista,Dimitra" userId="03e58970-ebe3-4bed-acc7-4a2b851fe940" providerId="ADAL" clId="{7168681F-0C88-8E4C-9665-4CF92B230E6E}" dt="2020-04-27T14:46:43.167" v="26669"/>
          <ac:spMkLst>
            <pc:docMk/>
            <pc:sldMk cId="888266634" sldId="967"/>
            <ac:spMk id="3" creationId="{2419CEF1-2F53-FB4E-A826-70C7B2167DAB}"/>
          </ac:spMkLst>
        </pc:spChg>
        <pc:spChg chg="add del mod">
          <ac:chgData name="Vista,Dimitra" userId="03e58970-ebe3-4bed-acc7-4a2b851fe940" providerId="ADAL" clId="{7168681F-0C88-8E4C-9665-4CF92B230E6E}" dt="2020-04-27T14:46:45.041" v="26670"/>
          <ac:spMkLst>
            <pc:docMk/>
            <pc:sldMk cId="888266634" sldId="967"/>
            <ac:spMk id="6" creationId="{0B074BD5-8B31-114C-A781-B55658CF868A}"/>
          </ac:spMkLst>
        </pc:spChg>
        <pc:spChg chg="add del mod">
          <ac:chgData name="Vista,Dimitra" userId="03e58970-ebe3-4bed-acc7-4a2b851fe940" providerId="ADAL" clId="{7168681F-0C88-8E4C-9665-4CF92B230E6E}" dt="2020-04-27T18:25:45.301" v="27372"/>
          <ac:spMkLst>
            <pc:docMk/>
            <pc:sldMk cId="888266634" sldId="967"/>
            <ac:spMk id="7" creationId="{9C208099-FDD8-1548-AECE-1BCDBE40F937}"/>
          </ac:spMkLst>
        </pc:spChg>
        <pc:graphicFrameChg chg="add mod modGraphic">
          <ac:chgData name="Vista,Dimitra" userId="03e58970-ebe3-4bed-acc7-4a2b851fe940" providerId="ADAL" clId="{7168681F-0C88-8E4C-9665-4CF92B230E6E}" dt="2020-04-28T17:22:19.155" v="40094" actId="2711"/>
          <ac:graphicFrameMkLst>
            <pc:docMk/>
            <pc:sldMk cId="888266634" sldId="967"/>
            <ac:graphicFrameMk id="5" creationId="{94EF26AB-40BD-6B47-8288-1A08610E99B7}"/>
          </ac:graphicFrameMkLst>
        </pc:graphicFrameChg>
      </pc:sldChg>
      <pc:sldChg chg="addSp delSp modSp add">
        <pc:chgData name="Vista,Dimitra" userId="03e58970-ebe3-4bed-acc7-4a2b851fe940" providerId="ADAL" clId="{7168681F-0C88-8E4C-9665-4CF92B230E6E}" dt="2020-04-27T18:49:25.659" v="28082" actId="20577"/>
        <pc:sldMkLst>
          <pc:docMk/>
          <pc:sldMk cId="3742952732" sldId="968"/>
        </pc:sldMkLst>
        <pc:spChg chg="mod">
          <ac:chgData name="Vista,Dimitra" userId="03e58970-ebe3-4bed-acc7-4a2b851fe940" providerId="ADAL" clId="{7168681F-0C88-8E4C-9665-4CF92B230E6E}" dt="2020-04-27T18:49:25.659" v="28082" actId="20577"/>
          <ac:spMkLst>
            <pc:docMk/>
            <pc:sldMk cId="3742952732" sldId="968"/>
            <ac:spMk id="2" creationId="{33C6E8A2-AD0F-0345-BACA-4BC5D454DEB8}"/>
          </ac:spMkLst>
        </pc:spChg>
        <pc:spChg chg="mod">
          <ac:chgData name="Vista,Dimitra" userId="03e58970-ebe3-4bed-acc7-4a2b851fe940" providerId="ADAL" clId="{7168681F-0C88-8E4C-9665-4CF92B230E6E}" dt="2020-04-27T18:07:29.082" v="26976"/>
          <ac:spMkLst>
            <pc:docMk/>
            <pc:sldMk cId="3742952732" sldId="968"/>
            <ac:spMk id="6" creationId="{554048D1-D68A-3A4C-9E19-AF28A6C7E5A4}"/>
          </ac:spMkLst>
        </pc:spChg>
        <pc:spChg chg="del mod">
          <ac:chgData name="Vista,Dimitra" userId="03e58970-ebe3-4bed-acc7-4a2b851fe940" providerId="ADAL" clId="{7168681F-0C88-8E4C-9665-4CF92B230E6E}" dt="2020-04-27T17:50:28.946" v="26877"/>
          <ac:spMkLst>
            <pc:docMk/>
            <pc:sldMk cId="3742952732" sldId="968"/>
            <ac:spMk id="7" creationId="{B60A5F3C-5160-4C4E-94F8-4E164E3829FF}"/>
          </ac:spMkLst>
        </pc:spChg>
        <pc:spChg chg="add del mod">
          <ac:chgData name="Vista,Dimitra" userId="03e58970-ebe3-4bed-acc7-4a2b851fe940" providerId="ADAL" clId="{7168681F-0C88-8E4C-9665-4CF92B230E6E}" dt="2020-04-27T18:07:08.484" v="26972"/>
          <ac:spMkLst>
            <pc:docMk/>
            <pc:sldMk cId="3742952732" sldId="968"/>
            <ac:spMk id="8" creationId="{877504E2-DBF8-9C43-8C67-003B2FE1F907}"/>
          </ac:spMkLst>
        </pc:spChg>
        <pc:spChg chg="add mod">
          <ac:chgData name="Vista,Dimitra" userId="03e58970-ebe3-4bed-acc7-4a2b851fe940" providerId="ADAL" clId="{7168681F-0C88-8E4C-9665-4CF92B230E6E}" dt="2020-04-27T18:16:49.367" v="27305" actId="20577"/>
          <ac:spMkLst>
            <pc:docMk/>
            <pc:sldMk cId="3742952732" sldId="968"/>
            <ac:spMk id="9" creationId="{7146617C-52FA-D143-B6B5-953DA7B9FAD5}"/>
          </ac:spMkLst>
        </pc:spChg>
        <pc:picChg chg="add mod">
          <ac:chgData name="Vista,Dimitra" userId="03e58970-ebe3-4bed-acc7-4a2b851fe940" providerId="ADAL" clId="{7168681F-0C88-8E4C-9665-4CF92B230E6E}" dt="2020-04-27T18:07:17.521" v="26975" actId="1076"/>
          <ac:picMkLst>
            <pc:docMk/>
            <pc:sldMk cId="3742952732" sldId="968"/>
            <ac:picMk id="3" creationId="{64ED48A7-ACF9-544B-8F21-6B163E7CF500}"/>
          </ac:picMkLst>
        </pc:picChg>
        <pc:picChg chg="del">
          <ac:chgData name="Vista,Dimitra" userId="03e58970-ebe3-4bed-acc7-4a2b851fe940" providerId="ADAL" clId="{7168681F-0C88-8E4C-9665-4CF92B230E6E}" dt="2020-04-27T18:07:04.311" v="26971"/>
          <ac:picMkLst>
            <pc:docMk/>
            <pc:sldMk cId="3742952732" sldId="968"/>
            <ac:picMk id="5" creationId="{7286C652-21F5-1E43-86E0-ED212D1FB8B4}"/>
          </ac:picMkLst>
        </pc:picChg>
      </pc:sldChg>
      <pc:sldChg chg="addSp delSp modSp add">
        <pc:chgData name="Vista,Dimitra" userId="03e58970-ebe3-4bed-acc7-4a2b851fe940" providerId="ADAL" clId="{7168681F-0C88-8E4C-9665-4CF92B230E6E}" dt="2020-04-27T18:28:20.322" v="27420" actId="2711"/>
        <pc:sldMkLst>
          <pc:docMk/>
          <pc:sldMk cId="2391485397" sldId="969"/>
        </pc:sldMkLst>
        <pc:spChg chg="mod">
          <ac:chgData name="Vista,Dimitra" userId="03e58970-ebe3-4bed-acc7-4a2b851fe940" providerId="ADAL" clId="{7168681F-0C88-8E4C-9665-4CF92B230E6E}" dt="2020-04-27T18:28:20.322" v="27420" actId="2711"/>
          <ac:spMkLst>
            <pc:docMk/>
            <pc:sldMk cId="2391485397" sldId="969"/>
            <ac:spMk id="2" creationId="{B0E9B978-3C87-A147-B20A-6AB8D9060B4C}"/>
          </ac:spMkLst>
        </pc:spChg>
        <pc:spChg chg="del">
          <ac:chgData name="Vista,Dimitra" userId="03e58970-ebe3-4bed-acc7-4a2b851fe940" providerId="ADAL" clId="{7168681F-0C88-8E4C-9665-4CF92B230E6E}" dt="2020-04-27T18:27:37.785" v="27401"/>
          <ac:spMkLst>
            <pc:docMk/>
            <pc:sldMk cId="2391485397" sldId="969"/>
            <ac:spMk id="3" creationId="{6A356C43-4B71-BF45-8D73-F4AB7B822B55}"/>
          </ac:spMkLst>
        </pc:spChg>
        <pc:spChg chg="add del">
          <ac:chgData name="Vista,Dimitra" userId="03e58970-ebe3-4bed-acc7-4a2b851fe940" providerId="ADAL" clId="{7168681F-0C88-8E4C-9665-4CF92B230E6E}" dt="2020-04-27T18:27:39.996" v="27402"/>
          <ac:spMkLst>
            <pc:docMk/>
            <pc:sldMk cId="2391485397" sldId="969"/>
            <ac:spMk id="5" creationId="{287D0E97-C89B-6346-8364-8322352DF33A}"/>
          </ac:spMkLst>
        </pc:spChg>
        <pc:picChg chg="add mod">
          <ac:chgData name="Vista,Dimitra" userId="03e58970-ebe3-4bed-acc7-4a2b851fe940" providerId="ADAL" clId="{7168681F-0C88-8E4C-9665-4CF92B230E6E}" dt="2020-04-27T18:27:43.611" v="27403" actId="1076"/>
          <ac:picMkLst>
            <pc:docMk/>
            <pc:sldMk cId="2391485397" sldId="969"/>
            <ac:picMk id="6" creationId="{BE2F7E49-45DA-6644-B097-85B231B3D53D}"/>
          </ac:picMkLst>
        </pc:picChg>
      </pc:sldChg>
      <pc:sldChg chg="addSp delSp modSp add">
        <pc:chgData name="Vista,Dimitra" userId="03e58970-ebe3-4bed-acc7-4a2b851fe940" providerId="ADAL" clId="{7168681F-0C88-8E4C-9665-4CF92B230E6E}" dt="2020-04-27T18:50:23.332" v="28086" actId="732"/>
        <pc:sldMkLst>
          <pc:docMk/>
          <pc:sldMk cId="1534001478" sldId="970"/>
        </pc:sldMkLst>
        <pc:spChg chg="mod">
          <ac:chgData name="Vista,Dimitra" userId="03e58970-ebe3-4bed-acc7-4a2b851fe940" providerId="ADAL" clId="{7168681F-0C88-8E4C-9665-4CF92B230E6E}" dt="2020-04-27T18:31:38.375" v="27436" actId="1076"/>
          <ac:spMkLst>
            <pc:docMk/>
            <pc:sldMk cId="1534001478" sldId="970"/>
            <ac:spMk id="2" creationId="{B0E9B978-3C87-A147-B20A-6AB8D9060B4C}"/>
          </ac:spMkLst>
        </pc:spChg>
        <pc:picChg chg="add del">
          <ac:chgData name="Vista,Dimitra" userId="03e58970-ebe3-4bed-acc7-4a2b851fe940" providerId="ADAL" clId="{7168681F-0C88-8E4C-9665-4CF92B230E6E}" dt="2020-04-27T18:31:33.191" v="27434"/>
          <ac:picMkLst>
            <pc:docMk/>
            <pc:sldMk cId="1534001478" sldId="970"/>
            <ac:picMk id="3" creationId="{99F01239-8398-BD4D-9C4C-DCAA766FB6CD}"/>
          </ac:picMkLst>
        </pc:picChg>
        <pc:picChg chg="add mod modCrop">
          <ac:chgData name="Vista,Dimitra" userId="03e58970-ebe3-4bed-acc7-4a2b851fe940" providerId="ADAL" clId="{7168681F-0C88-8E4C-9665-4CF92B230E6E}" dt="2020-04-27T18:50:23.332" v="28086" actId="732"/>
          <ac:picMkLst>
            <pc:docMk/>
            <pc:sldMk cId="1534001478" sldId="970"/>
            <ac:picMk id="5" creationId="{E50C0738-B6EB-3C46-989F-7C9FC4D8AEA3}"/>
          </ac:picMkLst>
        </pc:picChg>
        <pc:picChg chg="del mod">
          <ac:chgData name="Vista,Dimitra" userId="03e58970-ebe3-4bed-acc7-4a2b851fe940" providerId="ADAL" clId="{7168681F-0C88-8E4C-9665-4CF92B230E6E}" dt="2020-04-27T18:30:55.857" v="27431"/>
          <ac:picMkLst>
            <pc:docMk/>
            <pc:sldMk cId="1534001478" sldId="970"/>
            <ac:picMk id="6" creationId="{BE2F7E49-45DA-6644-B097-85B231B3D53D}"/>
          </ac:picMkLst>
        </pc:picChg>
      </pc:sldChg>
      <pc:sldChg chg="modSp add">
        <pc:chgData name="Vista,Dimitra" userId="03e58970-ebe3-4bed-acc7-4a2b851fe940" providerId="ADAL" clId="{7168681F-0C88-8E4C-9665-4CF92B230E6E}" dt="2020-04-28T02:02:48.863" v="30589" actId="20577"/>
        <pc:sldMkLst>
          <pc:docMk/>
          <pc:sldMk cId="365541074" sldId="971"/>
        </pc:sldMkLst>
        <pc:spChg chg="mod">
          <ac:chgData name="Vista,Dimitra" userId="03e58970-ebe3-4bed-acc7-4a2b851fe940" providerId="ADAL" clId="{7168681F-0C88-8E4C-9665-4CF92B230E6E}" dt="2020-04-27T18:40:34.771" v="27612" actId="20577"/>
          <ac:spMkLst>
            <pc:docMk/>
            <pc:sldMk cId="365541074" sldId="971"/>
            <ac:spMk id="2" creationId="{7764172E-98F6-5947-8354-A7756B167C53}"/>
          </ac:spMkLst>
        </pc:spChg>
        <pc:spChg chg="mod">
          <ac:chgData name="Vista,Dimitra" userId="03e58970-ebe3-4bed-acc7-4a2b851fe940" providerId="ADAL" clId="{7168681F-0C88-8E4C-9665-4CF92B230E6E}" dt="2020-04-28T02:02:48.863" v="30589" actId="20577"/>
          <ac:spMkLst>
            <pc:docMk/>
            <pc:sldMk cId="365541074" sldId="971"/>
            <ac:spMk id="3" creationId="{0B2B99BF-8AC8-0940-8B92-DAC8E1B23B36}"/>
          </ac:spMkLst>
        </pc:spChg>
      </pc:sldChg>
      <pc:sldChg chg="modSp add del">
        <pc:chgData name="Vista,Dimitra" userId="03e58970-ebe3-4bed-acc7-4a2b851fe940" providerId="ADAL" clId="{7168681F-0C88-8E4C-9665-4CF92B230E6E}" dt="2020-04-27T19:08:51.579" v="28506" actId="2696"/>
        <pc:sldMkLst>
          <pc:docMk/>
          <pc:sldMk cId="482489764" sldId="972"/>
        </pc:sldMkLst>
        <pc:spChg chg="mod">
          <ac:chgData name="Vista,Dimitra" userId="03e58970-ebe3-4bed-acc7-4a2b851fe940" providerId="ADAL" clId="{7168681F-0C88-8E4C-9665-4CF92B230E6E}" dt="2020-04-27T19:05:09.391" v="28341" actId="20577"/>
          <ac:spMkLst>
            <pc:docMk/>
            <pc:sldMk cId="482489764" sldId="972"/>
            <ac:spMk id="2" creationId="{13C03F53-8C08-1949-879D-0252675C6880}"/>
          </ac:spMkLst>
        </pc:spChg>
        <pc:spChg chg="mod">
          <ac:chgData name="Vista,Dimitra" userId="03e58970-ebe3-4bed-acc7-4a2b851fe940" providerId="ADAL" clId="{7168681F-0C88-8E4C-9665-4CF92B230E6E}" dt="2020-04-27T19:08:15.646" v="28505" actId="20577"/>
          <ac:spMkLst>
            <pc:docMk/>
            <pc:sldMk cId="482489764" sldId="972"/>
            <ac:spMk id="3" creationId="{211E1311-EBAC-6E49-B8F3-34A55DF208C5}"/>
          </ac:spMkLst>
        </pc:spChg>
        <pc:spChg chg="mod">
          <ac:chgData name="Vista,Dimitra" userId="03e58970-ebe3-4bed-acc7-4a2b851fe940" providerId="ADAL" clId="{7168681F-0C88-8E4C-9665-4CF92B230E6E}" dt="2020-04-27T19:05:23.400" v="28342" actId="167"/>
          <ac:spMkLst>
            <pc:docMk/>
            <pc:sldMk cId="482489764" sldId="972"/>
            <ac:spMk id="5" creationId="{74101625-4CC7-F64F-B6A1-2325794325B0}"/>
          </ac:spMkLst>
        </pc:spChg>
        <pc:spChg chg="mod">
          <ac:chgData name="Vista,Dimitra" userId="03e58970-ebe3-4bed-acc7-4a2b851fe940" providerId="ADAL" clId="{7168681F-0C88-8E4C-9665-4CF92B230E6E}" dt="2020-04-27T19:07:53.370" v="28463" actId="14100"/>
          <ac:spMkLst>
            <pc:docMk/>
            <pc:sldMk cId="482489764" sldId="972"/>
            <ac:spMk id="6" creationId="{3EF2BE2A-9891-3A40-90D1-ABCAC26FD329}"/>
          </ac:spMkLst>
        </pc:spChg>
        <pc:spChg chg="mod">
          <ac:chgData name="Vista,Dimitra" userId="03e58970-ebe3-4bed-acc7-4a2b851fe940" providerId="ADAL" clId="{7168681F-0C88-8E4C-9665-4CF92B230E6E}" dt="2020-04-27T19:07:56.114" v="28464" actId="14100"/>
          <ac:spMkLst>
            <pc:docMk/>
            <pc:sldMk cId="482489764" sldId="972"/>
            <ac:spMk id="7" creationId="{15F33E12-1672-3949-8781-5DB3C5967D81}"/>
          </ac:spMkLst>
        </pc:spChg>
      </pc:sldChg>
      <pc:sldChg chg="add del">
        <pc:chgData name="Vista,Dimitra" userId="03e58970-ebe3-4bed-acc7-4a2b851fe940" providerId="ADAL" clId="{7168681F-0C88-8E4C-9665-4CF92B230E6E}" dt="2020-04-27T19:01:52.499" v="28289" actId="2696"/>
        <pc:sldMkLst>
          <pc:docMk/>
          <pc:sldMk cId="679999480" sldId="972"/>
        </pc:sldMkLst>
      </pc:sldChg>
      <pc:sldChg chg="modSp add del">
        <pc:chgData name="Vista,Dimitra" userId="03e58970-ebe3-4bed-acc7-4a2b851fe940" providerId="ADAL" clId="{7168681F-0C88-8E4C-9665-4CF92B230E6E}" dt="2020-04-27T18:43:28.549" v="28005" actId="2696"/>
        <pc:sldMkLst>
          <pc:docMk/>
          <pc:sldMk cId="1149934470" sldId="972"/>
        </pc:sldMkLst>
        <pc:spChg chg="mod">
          <ac:chgData name="Vista,Dimitra" userId="03e58970-ebe3-4bed-acc7-4a2b851fe940" providerId="ADAL" clId="{7168681F-0C88-8E4C-9665-4CF92B230E6E}" dt="2020-04-27T18:43:26.545" v="28004" actId="20577"/>
          <ac:spMkLst>
            <pc:docMk/>
            <pc:sldMk cId="1149934470" sldId="972"/>
            <ac:spMk id="2" creationId="{C2663132-6420-7449-A48D-0C28648ACA91}"/>
          </ac:spMkLst>
        </pc:spChg>
      </pc:sldChg>
      <pc:sldChg chg="modSp add del">
        <pc:chgData name="Vista,Dimitra" userId="03e58970-ebe3-4bed-acc7-4a2b851fe940" providerId="ADAL" clId="{7168681F-0C88-8E4C-9665-4CF92B230E6E}" dt="2020-04-27T18:43:38.524" v="28024" actId="2696"/>
        <pc:sldMkLst>
          <pc:docMk/>
          <pc:sldMk cId="2401686794" sldId="972"/>
        </pc:sldMkLst>
        <pc:spChg chg="mod">
          <ac:chgData name="Vista,Dimitra" userId="03e58970-ebe3-4bed-acc7-4a2b851fe940" providerId="ADAL" clId="{7168681F-0C88-8E4C-9665-4CF92B230E6E}" dt="2020-04-27T18:43:37.077" v="28023" actId="20577"/>
          <ac:spMkLst>
            <pc:docMk/>
            <pc:sldMk cId="2401686794" sldId="972"/>
            <ac:spMk id="2" creationId="{4A2F94A4-AF74-6240-A472-E8D554A13858}"/>
          </ac:spMkLst>
        </pc:spChg>
      </pc:sldChg>
      <pc:sldChg chg="modSp add del">
        <pc:chgData name="Vista,Dimitra" userId="03e58970-ebe3-4bed-acc7-4a2b851fe940" providerId="ADAL" clId="{7168681F-0C88-8E4C-9665-4CF92B230E6E}" dt="2020-04-27T19:16:30.519" v="28962" actId="2696"/>
        <pc:sldMkLst>
          <pc:docMk/>
          <pc:sldMk cId="2694891489" sldId="972"/>
        </pc:sldMkLst>
        <pc:spChg chg="mod">
          <ac:chgData name="Vista,Dimitra" userId="03e58970-ebe3-4bed-acc7-4a2b851fe940" providerId="ADAL" clId="{7168681F-0C88-8E4C-9665-4CF92B230E6E}" dt="2020-04-27T19:09:45.491" v="28554" actId="20577"/>
          <ac:spMkLst>
            <pc:docMk/>
            <pc:sldMk cId="2694891489" sldId="972"/>
            <ac:spMk id="2" creationId="{2603D9EB-1CC3-9245-A3E0-B06A2E458301}"/>
          </ac:spMkLst>
        </pc:spChg>
        <pc:spChg chg="mod">
          <ac:chgData name="Vista,Dimitra" userId="03e58970-ebe3-4bed-acc7-4a2b851fe940" providerId="ADAL" clId="{7168681F-0C88-8E4C-9665-4CF92B230E6E}" dt="2020-04-27T19:10:10.888" v="28556"/>
          <ac:spMkLst>
            <pc:docMk/>
            <pc:sldMk cId="2694891489" sldId="972"/>
            <ac:spMk id="3" creationId="{9E1CE87D-059B-F74A-87C9-4C0B8B435C81}"/>
          </ac:spMkLst>
        </pc:spChg>
      </pc:sldChg>
      <pc:sldChg chg="modSp add">
        <pc:chgData name="Vista,Dimitra" userId="03e58970-ebe3-4bed-acc7-4a2b851fe940" providerId="ADAL" clId="{7168681F-0C88-8E4C-9665-4CF92B230E6E}" dt="2020-04-28T06:53:33.854" v="39673" actId="20577"/>
        <pc:sldMkLst>
          <pc:docMk/>
          <pc:sldMk cId="951827538" sldId="973"/>
        </pc:sldMkLst>
        <pc:spChg chg="mod">
          <ac:chgData name="Vista,Dimitra" userId="03e58970-ebe3-4bed-acc7-4a2b851fe940" providerId="ADAL" clId="{7168681F-0C88-8E4C-9665-4CF92B230E6E}" dt="2020-04-28T06:53:33.854" v="39673" actId="20577"/>
          <ac:spMkLst>
            <pc:docMk/>
            <pc:sldMk cId="951827538" sldId="973"/>
            <ac:spMk id="2" creationId="{13C03F53-8C08-1949-879D-0252675C6880}"/>
          </ac:spMkLst>
        </pc:spChg>
        <pc:spChg chg="mod">
          <ac:chgData name="Vista,Dimitra" userId="03e58970-ebe3-4bed-acc7-4a2b851fe940" providerId="ADAL" clId="{7168681F-0C88-8E4C-9665-4CF92B230E6E}" dt="2020-04-27T19:16:15.582" v="28961" actId="20577"/>
          <ac:spMkLst>
            <pc:docMk/>
            <pc:sldMk cId="951827538" sldId="973"/>
            <ac:spMk id="3" creationId="{211E1311-EBAC-6E49-B8F3-34A55DF208C5}"/>
          </ac:spMkLst>
        </pc:spChg>
        <pc:spChg chg="mod">
          <ac:chgData name="Vista,Dimitra" userId="03e58970-ebe3-4bed-acc7-4a2b851fe940" providerId="ADAL" clId="{7168681F-0C88-8E4C-9665-4CF92B230E6E}" dt="2020-04-27T19:12:25.045" v="28707" actId="20577"/>
          <ac:spMkLst>
            <pc:docMk/>
            <pc:sldMk cId="951827538" sldId="973"/>
            <ac:spMk id="6" creationId="{3EF2BE2A-9891-3A40-90D1-ABCAC26FD329}"/>
          </ac:spMkLst>
        </pc:spChg>
        <pc:spChg chg="mod">
          <ac:chgData name="Vista,Dimitra" userId="03e58970-ebe3-4bed-acc7-4a2b851fe940" providerId="ADAL" clId="{7168681F-0C88-8E4C-9665-4CF92B230E6E}" dt="2020-04-28T02:17:26.862" v="30819" actId="20577"/>
          <ac:spMkLst>
            <pc:docMk/>
            <pc:sldMk cId="951827538" sldId="973"/>
            <ac:spMk id="7" creationId="{15F33E12-1672-3949-8781-5DB3C5967D81}"/>
          </ac:spMkLst>
        </pc:spChg>
      </pc:sldChg>
      <pc:sldChg chg="modSp add">
        <pc:chgData name="Vista,Dimitra" userId="03e58970-ebe3-4bed-acc7-4a2b851fe940" providerId="ADAL" clId="{7168681F-0C88-8E4C-9665-4CF92B230E6E}" dt="2020-04-28T02:23:18.365" v="30915" actId="2711"/>
        <pc:sldMkLst>
          <pc:docMk/>
          <pc:sldMk cId="3565866016" sldId="974"/>
        </pc:sldMkLst>
        <pc:spChg chg="mod">
          <ac:chgData name="Vista,Dimitra" userId="03e58970-ebe3-4bed-acc7-4a2b851fe940" providerId="ADAL" clId="{7168681F-0C88-8E4C-9665-4CF92B230E6E}" dt="2020-04-27T19:23:02.013" v="29547" actId="20577"/>
          <ac:spMkLst>
            <pc:docMk/>
            <pc:sldMk cId="3565866016" sldId="974"/>
            <ac:spMk id="2" creationId="{455128A7-52FE-DB4B-AC5F-11C8BBDC4208}"/>
          </ac:spMkLst>
        </pc:spChg>
        <pc:spChg chg="mod">
          <ac:chgData name="Vista,Dimitra" userId="03e58970-ebe3-4bed-acc7-4a2b851fe940" providerId="ADAL" clId="{7168681F-0C88-8E4C-9665-4CF92B230E6E}" dt="2020-04-28T02:23:18.365" v="30915" actId="2711"/>
          <ac:spMkLst>
            <pc:docMk/>
            <pc:sldMk cId="3565866016" sldId="974"/>
            <ac:spMk id="3" creationId="{31EB326D-9316-E846-90DB-B04544AEE5F0}"/>
          </ac:spMkLst>
        </pc:spChg>
      </pc:sldChg>
      <pc:sldChg chg="modSp add">
        <pc:chgData name="Vista,Dimitra" userId="03e58970-ebe3-4bed-acc7-4a2b851fe940" providerId="ADAL" clId="{7168681F-0C88-8E4C-9665-4CF92B230E6E}" dt="2020-04-28T02:21:25.618" v="30848" actId="20577"/>
        <pc:sldMkLst>
          <pc:docMk/>
          <pc:sldMk cId="1777781631" sldId="975"/>
        </pc:sldMkLst>
        <pc:spChg chg="mod">
          <ac:chgData name="Vista,Dimitra" userId="03e58970-ebe3-4bed-acc7-4a2b851fe940" providerId="ADAL" clId="{7168681F-0C88-8E4C-9665-4CF92B230E6E}" dt="2020-04-27T19:28:53.766" v="29759" actId="20577"/>
          <ac:spMkLst>
            <pc:docMk/>
            <pc:sldMk cId="1777781631" sldId="975"/>
            <ac:spMk id="2" creationId="{F3C09655-248B-0A4D-8D79-837743522423}"/>
          </ac:spMkLst>
        </pc:spChg>
        <pc:spChg chg="mod">
          <ac:chgData name="Vista,Dimitra" userId="03e58970-ebe3-4bed-acc7-4a2b851fe940" providerId="ADAL" clId="{7168681F-0C88-8E4C-9665-4CF92B230E6E}" dt="2020-04-28T02:21:25.618" v="30848" actId="20577"/>
          <ac:spMkLst>
            <pc:docMk/>
            <pc:sldMk cId="1777781631" sldId="975"/>
            <ac:spMk id="3" creationId="{EEF57D88-5111-3040-8DFA-84D347277247}"/>
          </ac:spMkLst>
        </pc:spChg>
      </pc:sldChg>
      <pc:sldChg chg="add del">
        <pc:chgData name="Vista,Dimitra" userId="03e58970-ebe3-4bed-acc7-4a2b851fe940" providerId="ADAL" clId="{7168681F-0C88-8E4C-9665-4CF92B230E6E}" dt="2020-04-28T02:10:30.581" v="30659" actId="2696"/>
        <pc:sldMkLst>
          <pc:docMk/>
          <pc:sldMk cId="1884187757" sldId="976"/>
        </pc:sldMkLst>
      </pc:sldChg>
      <pc:sldChg chg="modSp add">
        <pc:chgData name="Vista,Dimitra" userId="03e58970-ebe3-4bed-acc7-4a2b851fe940" providerId="ADAL" clId="{7168681F-0C88-8E4C-9665-4CF92B230E6E}" dt="2020-04-28T02:32:23.522" v="31189" actId="2711"/>
        <pc:sldMkLst>
          <pc:docMk/>
          <pc:sldMk cId="3374361241" sldId="976"/>
        </pc:sldMkLst>
        <pc:spChg chg="mod">
          <ac:chgData name="Vista,Dimitra" userId="03e58970-ebe3-4bed-acc7-4a2b851fe940" providerId="ADAL" clId="{7168681F-0C88-8E4C-9665-4CF92B230E6E}" dt="2020-04-28T02:30:43.008" v="31029" actId="20577"/>
          <ac:spMkLst>
            <pc:docMk/>
            <pc:sldMk cId="3374361241" sldId="976"/>
            <ac:spMk id="2" creationId="{907CB18C-7356-1B46-9E98-D437613D9BF6}"/>
          </ac:spMkLst>
        </pc:spChg>
        <pc:spChg chg="mod">
          <ac:chgData name="Vista,Dimitra" userId="03e58970-ebe3-4bed-acc7-4a2b851fe940" providerId="ADAL" clId="{7168681F-0C88-8E4C-9665-4CF92B230E6E}" dt="2020-04-28T02:32:23.522" v="31189" actId="2711"/>
          <ac:spMkLst>
            <pc:docMk/>
            <pc:sldMk cId="3374361241" sldId="976"/>
            <ac:spMk id="3" creationId="{C513A28F-CB79-4E48-8BBE-143246C2F22C}"/>
          </ac:spMkLst>
        </pc:spChg>
      </pc:sldChg>
      <pc:sldChg chg="addSp delSp modSp add">
        <pc:chgData name="Vista,Dimitra" userId="03e58970-ebe3-4bed-acc7-4a2b851fe940" providerId="ADAL" clId="{7168681F-0C88-8E4C-9665-4CF92B230E6E}" dt="2020-04-28T03:04:55.872" v="32432" actId="20577"/>
        <pc:sldMkLst>
          <pc:docMk/>
          <pc:sldMk cId="1568133973" sldId="977"/>
        </pc:sldMkLst>
        <pc:spChg chg="mod">
          <ac:chgData name="Vista,Dimitra" userId="03e58970-ebe3-4bed-acc7-4a2b851fe940" providerId="ADAL" clId="{7168681F-0C88-8E4C-9665-4CF92B230E6E}" dt="2020-04-28T02:33:43.539" v="31220" actId="20577"/>
          <ac:spMkLst>
            <pc:docMk/>
            <pc:sldMk cId="1568133973" sldId="977"/>
            <ac:spMk id="2" creationId="{EAD4662E-29EE-3544-8036-487B6FA8C2E8}"/>
          </ac:spMkLst>
        </pc:spChg>
        <pc:spChg chg="mod">
          <ac:chgData name="Vista,Dimitra" userId="03e58970-ebe3-4bed-acc7-4a2b851fe940" providerId="ADAL" clId="{7168681F-0C88-8E4C-9665-4CF92B230E6E}" dt="2020-04-28T03:04:55.872" v="32432" actId="20577"/>
          <ac:spMkLst>
            <pc:docMk/>
            <pc:sldMk cId="1568133973" sldId="977"/>
            <ac:spMk id="3" creationId="{C564176D-773B-0048-8086-D12B20C488BD}"/>
          </ac:spMkLst>
        </pc:spChg>
        <pc:spChg chg="add mod">
          <ac:chgData name="Vista,Dimitra" userId="03e58970-ebe3-4bed-acc7-4a2b851fe940" providerId="ADAL" clId="{7168681F-0C88-8E4C-9665-4CF92B230E6E}" dt="2020-04-28T02:50:41.033" v="32170" actId="14100"/>
          <ac:spMkLst>
            <pc:docMk/>
            <pc:sldMk cId="1568133973" sldId="977"/>
            <ac:spMk id="5" creationId="{CEE9B012-2AB3-E14D-BC1D-B70147E258C2}"/>
          </ac:spMkLst>
        </pc:spChg>
        <pc:spChg chg="add mod">
          <ac:chgData name="Vista,Dimitra" userId="03e58970-ebe3-4bed-acc7-4a2b851fe940" providerId="ADAL" clId="{7168681F-0C88-8E4C-9665-4CF92B230E6E}" dt="2020-04-28T02:46:21.501" v="31748" actId="1076"/>
          <ac:spMkLst>
            <pc:docMk/>
            <pc:sldMk cId="1568133973" sldId="977"/>
            <ac:spMk id="6" creationId="{6EA9FB7F-B633-9A4F-A097-1C10192214D6}"/>
          </ac:spMkLst>
        </pc:spChg>
        <pc:spChg chg="add mod">
          <ac:chgData name="Vista,Dimitra" userId="03e58970-ebe3-4bed-acc7-4a2b851fe940" providerId="ADAL" clId="{7168681F-0C88-8E4C-9665-4CF92B230E6E}" dt="2020-04-28T02:46:21.501" v="31748" actId="1076"/>
          <ac:spMkLst>
            <pc:docMk/>
            <pc:sldMk cId="1568133973" sldId="977"/>
            <ac:spMk id="7" creationId="{5E871E3E-8C12-644C-8122-F23638249B2F}"/>
          </ac:spMkLst>
        </pc:spChg>
        <pc:spChg chg="add mod">
          <ac:chgData name="Vista,Dimitra" userId="03e58970-ebe3-4bed-acc7-4a2b851fe940" providerId="ADAL" clId="{7168681F-0C88-8E4C-9665-4CF92B230E6E}" dt="2020-04-28T02:46:28.084" v="31749" actId="1076"/>
          <ac:spMkLst>
            <pc:docMk/>
            <pc:sldMk cId="1568133973" sldId="977"/>
            <ac:spMk id="8" creationId="{D9D7868B-44C7-F847-9CD3-6A931A92D0C0}"/>
          </ac:spMkLst>
        </pc:spChg>
        <pc:spChg chg="add mod">
          <ac:chgData name="Vista,Dimitra" userId="03e58970-ebe3-4bed-acc7-4a2b851fe940" providerId="ADAL" clId="{7168681F-0C88-8E4C-9665-4CF92B230E6E}" dt="2020-04-28T02:46:33.207" v="31750" actId="1076"/>
          <ac:spMkLst>
            <pc:docMk/>
            <pc:sldMk cId="1568133973" sldId="977"/>
            <ac:spMk id="9" creationId="{C8BACC2D-3D83-4D4B-A56A-D422491F37ED}"/>
          </ac:spMkLst>
        </pc:spChg>
        <pc:spChg chg="add mod">
          <ac:chgData name="Vista,Dimitra" userId="03e58970-ebe3-4bed-acc7-4a2b851fe940" providerId="ADAL" clId="{7168681F-0C88-8E4C-9665-4CF92B230E6E}" dt="2020-04-28T02:46:21.501" v="31748" actId="1076"/>
          <ac:spMkLst>
            <pc:docMk/>
            <pc:sldMk cId="1568133973" sldId="977"/>
            <ac:spMk id="10" creationId="{92E0DCEC-2D47-CA45-A19D-2D3E8167C141}"/>
          </ac:spMkLst>
        </pc:spChg>
        <pc:spChg chg="add mod">
          <ac:chgData name="Vista,Dimitra" userId="03e58970-ebe3-4bed-acc7-4a2b851fe940" providerId="ADAL" clId="{7168681F-0C88-8E4C-9665-4CF92B230E6E}" dt="2020-04-28T02:46:21.501" v="31748" actId="1076"/>
          <ac:spMkLst>
            <pc:docMk/>
            <pc:sldMk cId="1568133973" sldId="977"/>
            <ac:spMk id="11" creationId="{698C528C-91E4-014C-AF4F-D044ABED75E6}"/>
          </ac:spMkLst>
        </pc:spChg>
        <pc:spChg chg="add mod">
          <ac:chgData name="Vista,Dimitra" userId="03e58970-ebe3-4bed-acc7-4a2b851fe940" providerId="ADAL" clId="{7168681F-0C88-8E4C-9665-4CF92B230E6E}" dt="2020-04-28T02:46:21.501" v="31748" actId="1076"/>
          <ac:spMkLst>
            <pc:docMk/>
            <pc:sldMk cId="1568133973" sldId="977"/>
            <ac:spMk id="12" creationId="{DB61FD7B-67D9-224D-8A37-73A9A6FF5F13}"/>
          </ac:spMkLst>
        </pc:spChg>
        <pc:spChg chg="add mod">
          <ac:chgData name="Vista,Dimitra" userId="03e58970-ebe3-4bed-acc7-4a2b851fe940" providerId="ADAL" clId="{7168681F-0C88-8E4C-9665-4CF92B230E6E}" dt="2020-04-28T02:46:43.994" v="31756" actId="20577"/>
          <ac:spMkLst>
            <pc:docMk/>
            <pc:sldMk cId="1568133973" sldId="977"/>
            <ac:spMk id="13" creationId="{7B834822-6501-1645-B677-90280D91341E}"/>
          </ac:spMkLst>
        </pc:spChg>
        <pc:spChg chg="add del mod">
          <ac:chgData name="Vista,Dimitra" userId="03e58970-ebe3-4bed-acc7-4a2b851fe940" providerId="ADAL" clId="{7168681F-0C88-8E4C-9665-4CF92B230E6E}" dt="2020-04-28T02:50:54.725" v="32172"/>
          <ac:spMkLst>
            <pc:docMk/>
            <pc:sldMk cId="1568133973" sldId="977"/>
            <ac:spMk id="14" creationId="{2D5EC6C7-0443-FC46-8C7B-8A6309599D70}"/>
          </ac:spMkLst>
        </pc:spChg>
      </pc:sldChg>
      <pc:sldChg chg="addSp delSp modSp add">
        <pc:chgData name="Vista,Dimitra" userId="03e58970-ebe3-4bed-acc7-4a2b851fe940" providerId="ADAL" clId="{7168681F-0C88-8E4C-9665-4CF92B230E6E}" dt="2020-04-28T04:30:56.604" v="35469" actId="20577"/>
        <pc:sldMkLst>
          <pc:docMk/>
          <pc:sldMk cId="2019199950" sldId="978"/>
        </pc:sldMkLst>
        <pc:spChg chg="mod">
          <ac:chgData name="Vista,Dimitra" userId="03e58970-ebe3-4bed-acc7-4a2b851fe940" providerId="ADAL" clId="{7168681F-0C88-8E4C-9665-4CF92B230E6E}" dt="2020-04-28T03:18:41.923" v="32832" actId="20577"/>
          <ac:spMkLst>
            <pc:docMk/>
            <pc:sldMk cId="2019199950" sldId="978"/>
            <ac:spMk id="2" creationId="{F3C09655-248B-0A4D-8D79-837743522423}"/>
          </ac:spMkLst>
        </pc:spChg>
        <pc:spChg chg="mod">
          <ac:chgData name="Vista,Dimitra" userId="03e58970-ebe3-4bed-acc7-4a2b851fe940" providerId="ADAL" clId="{7168681F-0C88-8E4C-9665-4CF92B230E6E}" dt="2020-04-28T04:30:56.604" v="35469" actId="20577"/>
          <ac:spMkLst>
            <pc:docMk/>
            <pc:sldMk cId="2019199950" sldId="978"/>
            <ac:spMk id="3" creationId="{EEF57D88-5111-3040-8DFA-84D347277247}"/>
          </ac:spMkLst>
        </pc:spChg>
        <pc:spChg chg="add del mod">
          <ac:chgData name="Vista,Dimitra" userId="03e58970-ebe3-4bed-acc7-4a2b851fe940" providerId="ADAL" clId="{7168681F-0C88-8E4C-9665-4CF92B230E6E}" dt="2020-04-28T03:31:43.934" v="32973"/>
          <ac:spMkLst>
            <pc:docMk/>
            <pc:sldMk cId="2019199950" sldId="978"/>
            <ac:spMk id="5" creationId="{60AF4AC7-43C4-DD47-9B23-6CB7627BB099}"/>
          </ac:spMkLst>
        </pc:spChg>
        <pc:spChg chg="add del mod">
          <ac:chgData name="Vista,Dimitra" userId="03e58970-ebe3-4bed-acc7-4a2b851fe940" providerId="ADAL" clId="{7168681F-0C88-8E4C-9665-4CF92B230E6E}" dt="2020-04-28T03:31:43.934" v="32973"/>
          <ac:spMkLst>
            <pc:docMk/>
            <pc:sldMk cId="2019199950" sldId="978"/>
            <ac:spMk id="6" creationId="{1FED1EF1-C0CB-E34E-AFEF-E42B061BD2D7}"/>
          </ac:spMkLst>
        </pc:spChg>
        <pc:spChg chg="add del mod">
          <ac:chgData name="Vista,Dimitra" userId="03e58970-ebe3-4bed-acc7-4a2b851fe940" providerId="ADAL" clId="{7168681F-0C88-8E4C-9665-4CF92B230E6E}" dt="2020-04-28T03:31:43.934" v="32973"/>
          <ac:spMkLst>
            <pc:docMk/>
            <pc:sldMk cId="2019199950" sldId="978"/>
            <ac:spMk id="8" creationId="{B7C2DF39-CA97-0444-A486-FE355A1B8274}"/>
          </ac:spMkLst>
        </pc:spChg>
        <pc:spChg chg="add del mod">
          <ac:chgData name="Vista,Dimitra" userId="03e58970-ebe3-4bed-acc7-4a2b851fe940" providerId="ADAL" clId="{7168681F-0C88-8E4C-9665-4CF92B230E6E}" dt="2020-04-28T03:31:43.934" v="32973"/>
          <ac:spMkLst>
            <pc:docMk/>
            <pc:sldMk cId="2019199950" sldId="978"/>
            <ac:spMk id="9" creationId="{3F2BBB25-849C-6D43-B40A-A282805104D9}"/>
          </ac:spMkLst>
        </pc:spChg>
        <pc:spChg chg="add del mod">
          <ac:chgData name="Vista,Dimitra" userId="03e58970-ebe3-4bed-acc7-4a2b851fe940" providerId="ADAL" clId="{7168681F-0C88-8E4C-9665-4CF92B230E6E}" dt="2020-04-28T03:31:40.968" v="32972"/>
          <ac:spMkLst>
            <pc:docMk/>
            <pc:sldMk cId="2019199950" sldId="978"/>
            <ac:spMk id="10" creationId="{105EA70E-9F07-0442-829C-9B0C5A18CCBE}"/>
          </ac:spMkLst>
        </pc:spChg>
        <pc:cxnChg chg="add del mod">
          <ac:chgData name="Vista,Dimitra" userId="03e58970-ebe3-4bed-acc7-4a2b851fe940" providerId="ADAL" clId="{7168681F-0C88-8E4C-9665-4CF92B230E6E}" dt="2020-04-28T03:31:43.934" v="32973"/>
          <ac:cxnSpMkLst>
            <pc:docMk/>
            <pc:sldMk cId="2019199950" sldId="978"/>
            <ac:cxnSpMk id="7" creationId="{9F782520-5027-094C-B745-3AE3CC2AE63B}"/>
          </ac:cxnSpMkLst>
        </pc:cxnChg>
      </pc:sldChg>
      <pc:sldChg chg="modSp add del">
        <pc:chgData name="Vista,Dimitra" userId="03e58970-ebe3-4bed-acc7-4a2b851fe940" providerId="ADAL" clId="{7168681F-0C88-8E4C-9665-4CF92B230E6E}" dt="2020-04-28T03:40:20.140" v="33468" actId="2696"/>
        <pc:sldMkLst>
          <pc:docMk/>
          <pc:sldMk cId="1516596159" sldId="979"/>
        </pc:sldMkLst>
        <pc:spChg chg="mod">
          <ac:chgData name="Vista,Dimitra" userId="03e58970-ebe3-4bed-acc7-4a2b851fe940" providerId="ADAL" clId="{7168681F-0C88-8E4C-9665-4CF92B230E6E}" dt="2020-04-28T03:16:03.265" v="32761" actId="20577"/>
          <ac:spMkLst>
            <pc:docMk/>
            <pc:sldMk cId="1516596159" sldId="979"/>
            <ac:spMk id="2" creationId="{F3C09655-248B-0A4D-8D79-837743522423}"/>
          </ac:spMkLst>
        </pc:spChg>
        <pc:spChg chg="mod">
          <ac:chgData name="Vista,Dimitra" userId="03e58970-ebe3-4bed-acc7-4a2b851fe940" providerId="ADAL" clId="{7168681F-0C88-8E4C-9665-4CF92B230E6E}" dt="2020-04-28T03:18:06.769" v="32831" actId="1076"/>
          <ac:spMkLst>
            <pc:docMk/>
            <pc:sldMk cId="1516596159" sldId="979"/>
            <ac:spMk id="3" creationId="{EEF57D88-5111-3040-8DFA-84D347277247}"/>
          </ac:spMkLst>
        </pc:spChg>
        <pc:spChg chg="mod">
          <ac:chgData name="Vista,Dimitra" userId="03e58970-ebe3-4bed-acc7-4a2b851fe940" providerId="ADAL" clId="{7168681F-0C88-8E4C-9665-4CF92B230E6E}" dt="2020-04-28T03:18:06.769" v="32831" actId="1076"/>
          <ac:spMkLst>
            <pc:docMk/>
            <pc:sldMk cId="1516596159" sldId="979"/>
            <ac:spMk id="5" creationId="{60AF4AC7-43C4-DD47-9B23-6CB7627BB099}"/>
          </ac:spMkLst>
        </pc:spChg>
        <pc:spChg chg="mod">
          <ac:chgData name="Vista,Dimitra" userId="03e58970-ebe3-4bed-acc7-4a2b851fe940" providerId="ADAL" clId="{7168681F-0C88-8E4C-9665-4CF92B230E6E}" dt="2020-04-28T03:18:06.769" v="32831" actId="1076"/>
          <ac:spMkLst>
            <pc:docMk/>
            <pc:sldMk cId="1516596159" sldId="979"/>
            <ac:spMk id="6" creationId="{1FED1EF1-C0CB-E34E-AFEF-E42B061BD2D7}"/>
          </ac:spMkLst>
        </pc:spChg>
        <pc:spChg chg="mod">
          <ac:chgData name="Vista,Dimitra" userId="03e58970-ebe3-4bed-acc7-4a2b851fe940" providerId="ADAL" clId="{7168681F-0C88-8E4C-9665-4CF92B230E6E}" dt="2020-04-28T03:18:06.769" v="32831" actId="1076"/>
          <ac:spMkLst>
            <pc:docMk/>
            <pc:sldMk cId="1516596159" sldId="979"/>
            <ac:spMk id="8" creationId="{B7C2DF39-CA97-0444-A486-FE355A1B8274}"/>
          </ac:spMkLst>
        </pc:spChg>
        <pc:spChg chg="mod">
          <ac:chgData name="Vista,Dimitra" userId="03e58970-ebe3-4bed-acc7-4a2b851fe940" providerId="ADAL" clId="{7168681F-0C88-8E4C-9665-4CF92B230E6E}" dt="2020-04-28T03:18:06.769" v="32831" actId="1076"/>
          <ac:spMkLst>
            <pc:docMk/>
            <pc:sldMk cId="1516596159" sldId="979"/>
            <ac:spMk id="9" creationId="{3F2BBB25-849C-6D43-B40A-A282805104D9}"/>
          </ac:spMkLst>
        </pc:spChg>
        <pc:cxnChg chg="mod">
          <ac:chgData name="Vista,Dimitra" userId="03e58970-ebe3-4bed-acc7-4a2b851fe940" providerId="ADAL" clId="{7168681F-0C88-8E4C-9665-4CF92B230E6E}" dt="2020-04-28T03:18:06.769" v="32831" actId="1076"/>
          <ac:cxnSpMkLst>
            <pc:docMk/>
            <pc:sldMk cId="1516596159" sldId="979"/>
            <ac:cxnSpMk id="7" creationId="{9F782520-5027-094C-B745-3AE3CC2AE63B}"/>
          </ac:cxnSpMkLst>
        </pc:cxnChg>
      </pc:sldChg>
      <pc:sldChg chg="delSp modSp add">
        <pc:chgData name="Vista,Dimitra" userId="03e58970-ebe3-4bed-acc7-4a2b851fe940" providerId="ADAL" clId="{7168681F-0C88-8E4C-9665-4CF92B230E6E}" dt="2020-04-28T17:25:15.622" v="40127" actId="20577"/>
        <pc:sldMkLst>
          <pc:docMk/>
          <pc:sldMk cId="842358959" sldId="980"/>
        </pc:sldMkLst>
        <pc:spChg chg="mod">
          <ac:chgData name="Vista,Dimitra" userId="03e58970-ebe3-4bed-acc7-4a2b851fe940" providerId="ADAL" clId="{7168681F-0C88-8E4C-9665-4CF92B230E6E}" dt="2020-04-28T03:31:51.787" v="32991" actId="20577"/>
          <ac:spMkLst>
            <pc:docMk/>
            <pc:sldMk cId="842358959" sldId="980"/>
            <ac:spMk id="2" creationId="{F3C09655-248B-0A4D-8D79-837743522423}"/>
          </ac:spMkLst>
        </pc:spChg>
        <pc:spChg chg="mod">
          <ac:chgData name="Vista,Dimitra" userId="03e58970-ebe3-4bed-acc7-4a2b851fe940" providerId="ADAL" clId="{7168681F-0C88-8E4C-9665-4CF92B230E6E}" dt="2020-04-28T17:25:15.622" v="40127" actId="20577"/>
          <ac:spMkLst>
            <pc:docMk/>
            <pc:sldMk cId="842358959" sldId="980"/>
            <ac:spMk id="3" creationId="{EEF57D88-5111-3040-8DFA-84D347277247}"/>
          </ac:spMkLst>
        </pc:spChg>
        <pc:spChg chg="mod">
          <ac:chgData name="Vista,Dimitra" userId="03e58970-ebe3-4bed-acc7-4a2b851fe940" providerId="ADAL" clId="{7168681F-0C88-8E4C-9665-4CF92B230E6E}" dt="2020-04-28T03:32:18.241" v="33017" actId="1076"/>
          <ac:spMkLst>
            <pc:docMk/>
            <pc:sldMk cId="842358959" sldId="980"/>
            <ac:spMk id="5" creationId="{60AF4AC7-43C4-DD47-9B23-6CB7627BB099}"/>
          </ac:spMkLst>
        </pc:spChg>
        <pc:spChg chg="mod">
          <ac:chgData name="Vista,Dimitra" userId="03e58970-ebe3-4bed-acc7-4a2b851fe940" providerId="ADAL" clId="{7168681F-0C88-8E4C-9665-4CF92B230E6E}" dt="2020-04-28T17:23:57.440" v="40107" actId="20577"/>
          <ac:spMkLst>
            <pc:docMk/>
            <pc:sldMk cId="842358959" sldId="980"/>
            <ac:spMk id="6" creationId="{1FED1EF1-C0CB-E34E-AFEF-E42B061BD2D7}"/>
          </ac:spMkLst>
        </pc:spChg>
        <pc:spChg chg="mod">
          <ac:chgData name="Vista,Dimitra" userId="03e58970-ebe3-4bed-acc7-4a2b851fe940" providerId="ADAL" clId="{7168681F-0C88-8E4C-9665-4CF92B230E6E}" dt="2020-04-28T03:34:27.854" v="33252" actId="2711"/>
          <ac:spMkLst>
            <pc:docMk/>
            <pc:sldMk cId="842358959" sldId="980"/>
            <ac:spMk id="8" creationId="{B7C2DF39-CA97-0444-A486-FE355A1B8274}"/>
          </ac:spMkLst>
        </pc:spChg>
        <pc:spChg chg="mod">
          <ac:chgData name="Vista,Dimitra" userId="03e58970-ebe3-4bed-acc7-4a2b851fe940" providerId="ADAL" clId="{7168681F-0C88-8E4C-9665-4CF92B230E6E}" dt="2020-04-28T17:24:36.413" v="40113" actId="2711"/>
          <ac:spMkLst>
            <pc:docMk/>
            <pc:sldMk cId="842358959" sldId="980"/>
            <ac:spMk id="9" creationId="{3F2BBB25-849C-6D43-B40A-A282805104D9}"/>
          </ac:spMkLst>
        </pc:spChg>
        <pc:spChg chg="del">
          <ac:chgData name="Vista,Dimitra" userId="03e58970-ebe3-4bed-acc7-4a2b851fe940" providerId="ADAL" clId="{7168681F-0C88-8E4C-9665-4CF92B230E6E}" dt="2020-04-28T03:34:05.525" v="33232"/>
          <ac:spMkLst>
            <pc:docMk/>
            <pc:sldMk cId="842358959" sldId="980"/>
            <ac:spMk id="10" creationId="{105EA70E-9F07-0442-829C-9B0C5A18CCBE}"/>
          </ac:spMkLst>
        </pc:spChg>
        <pc:cxnChg chg="mod">
          <ac:chgData name="Vista,Dimitra" userId="03e58970-ebe3-4bed-acc7-4a2b851fe940" providerId="ADAL" clId="{7168681F-0C88-8E4C-9665-4CF92B230E6E}" dt="2020-04-28T03:32:18.241" v="33017" actId="1076"/>
          <ac:cxnSpMkLst>
            <pc:docMk/>
            <pc:sldMk cId="842358959" sldId="980"/>
            <ac:cxnSpMk id="7" creationId="{9F782520-5027-094C-B745-3AE3CC2AE63B}"/>
          </ac:cxnSpMkLst>
        </pc:cxnChg>
      </pc:sldChg>
      <pc:sldChg chg="addSp delSp modSp add">
        <pc:chgData name="Vista,Dimitra" userId="03e58970-ebe3-4bed-acc7-4a2b851fe940" providerId="ADAL" clId="{7168681F-0C88-8E4C-9665-4CF92B230E6E}" dt="2020-05-01T15:10:45.712" v="45135" actId="20577"/>
        <pc:sldMkLst>
          <pc:docMk/>
          <pc:sldMk cId="1157974054" sldId="981"/>
        </pc:sldMkLst>
        <pc:spChg chg="mod">
          <ac:chgData name="Vista,Dimitra" userId="03e58970-ebe3-4bed-acc7-4a2b851fe940" providerId="ADAL" clId="{7168681F-0C88-8E4C-9665-4CF92B230E6E}" dt="2020-04-28T03:47:47.833" v="33539" actId="20577"/>
          <ac:spMkLst>
            <pc:docMk/>
            <pc:sldMk cId="1157974054" sldId="981"/>
            <ac:spMk id="2" creationId="{7E863826-EF85-524D-A86F-CE205DA394DF}"/>
          </ac:spMkLst>
        </pc:spChg>
        <pc:spChg chg="mod">
          <ac:chgData name="Vista,Dimitra" userId="03e58970-ebe3-4bed-acc7-4a2b851fe940" providerId="ADAL" clId="{7168681F-0C88-8E4C-9665-4CF92B230E6E}" dt="2020-05-01T15:10:45.712" v="45135" actId="20577"/>
          <ac:spMkLst>
            <pc:docMk/>
            <pc:sldMk cId="1157974054" sldId="981"/>
            <ac:spMk id="3" creationId="{7AF5F58B-5043-D640-B820-3DEE174715F9}"/>
          </ac:spMkLst>
        </pc:spChg>
        <pc:spChg chg="add del mod">
          <ac:chgData name="Vista,Dimitra" userId="03e58970-ebe3-4bed-acc7-4a2b851fe940" providerId="ADAL" clId="{7168681F-0C88-8E4C-9665-4CF92B230E6E}" dt="2020-04-28T04:41:12.820" v="35892"/>
          <ac:spMkLst>
            <pc:docMk/>
            <pc:sldMk cId="1157974054" sldId="981"/>
            <ac:spMk id="5" creationId="{5B148C25-F4AC-4047-8EBA-4A5C10105A10}"/>
          </ac:spMkLst>
        </pc:spChg>
      </pc:sldChg>
      <pc:sldChg chg="modSp add">
        <pc:chgData name="Vista,Dimitra" userId="03e58970-ebe3-4bed-acc7-4a2b851fe940" providerId="ADAL" clId="{7168681F-0C88-8E4C-9665-4CF92B230E6E}" dt="2020-04-28T03:59:59.967" v="34219" actId="5793"/>
        <pc:sldMkLst>
          <pc:docMk/>
          <pc:sldMk cId="1352591058" sldId="982"/>
        </pc:sldMkLst>
        <pc:spChg chg="mod">
          <ac:chgData name="Vista,Dimitra" userId="03e58970-ebe3-4bed-acc7-4a2b851fe940" providerId="ADAL" clId="{7168681F-0C88-8E4C-9665-4CF92B230E6E}" dt="2020-04-28T03:57:45.707" v="33920" actId="20577"/>
          <ac:spMkLst>
            <pc:docMk/>
            <pc:sldMk cId="1352591058" sldId="982"/>
            <ac:spMk id="2" creationId="{02C48F5C-6B64-AD48-AD46-95DDC8CAA6F8}"/>
          </ac:spMkLst>
        </pc:spChg>
        <pc:spChg chg="mod">
          <ac:chgData name="Vista,Dimitra" userId="03e58970-ebe3-4bed-acc7-4a2b851fe940" providerId="ADAL" clId="{7168681F-0C88-8E4C-9665-4CF92B230E6E}" dt="2020-04-28T03:59:59.967" v="34219" actId="5793"/>
          <ac:spMkLst>
            <pc:docMk/>
            <pc:sldMk cId="1352591058" sldId="982"/>
            <ac:spMk id="3" creationId="{E1B324D9-3CDC-BE4B-B566-9EE3B053B13B}"/>
          </ac:spMkLst>
        </pc:spChg>
      </pc:sldChg>
      <pc:sldChg chg="modSp add">
        <pc:chgData name="Vista,Dimitra" userId="03e58970-ebe3-4bed-acc7-4a2b851fe940" providerId="ADAL" clId="{7168681F-0C88-8E4C-9665-4CF92B230E6E}" dt="2020-05-01T15:48:04.787" v="46112" actId="20577"/>
        <pc:sldMkLst>
          <pc:docMk/>
          <pc:sldMk cId="936180048" sldId="983"/>
        </pc:sldMkLst>
        <pc:spChg chg="mod">
          <ac:chgData name="Vista,Dimitra" userId="03e58970-ebe3-4bed-acc7-4a2b851fe940" providerId="ADAL" clId="{7168681F-0C88-8E4C-9665-4CF92B230E6E}" dt="2020-05-01T15:48:04.787" v="46112" actId="20577"/>
          <ac:spMkLst>
            <pc:docMk/>
            <pc:sldMk cId="936180048" sldId="983"/>
            <ac:spMk id="2" creationId="{8C20DED7-5BB8-F145-B16F-674C8BC513A8}"/>
          </ac:spMkLst>
        </pc:spChg>
        <pc:spChg chg="mod">
          <ac:chgData name="Vista,Dimitra" userId="03e58970-ebe3-4bed-acc7-4a2b851fe940" providerId="ADAL" clId="{7168681F-0C88-8E4C-9665-4CF92B230E6E}" dt="2020-05-01T15:47:35.385" v="46077" actId="20577"/>
          <ac:spMkLst>
            <pc:docMk/>
            <pc:sldMk cId="936180048" sldId="983"/>
            <ac:spMk id="3" creationId="{561D3138-300A-5742-94D8-00DF2461C26E}"/>
          </ac:spMkLst>
        </pc:spChg>
      </pc:sldChg>
      <pc:sldChg chg="delSp modSp add del">
        <pc:chgData name="Vista,Dimitra" userId="03e58970-ebe3-4bed-acc7-4a2b851fe940" providerId="ADAL" clId="{7168681F-0C88-8E4C-9665-4CF92B230E6E}" dt="2020-04-28T04:33:55.680" v="35694" actId="2696"/>
        <pc:sldMkLst>
          <pc:docMk/>
          <pc:sldMk cId="2895627016" sldId="984"/>
        </pc:sldMkLst>
        <pc:spChg chg="mod">
          <ac:chgData name="Vista,Dimitra" userId="03e58970-ebe3-4bed-acc7-4a2b851fe940" providerId="ADAL" clId="{7168681F-0C88-8E4C-9665-4CF92B230E6E}" dt="2020-04-28T04:32:07.681" v="35582" actId="20577"/>
          <ac:spMkLst>
            <pc:docMk/>
            <pc:sldMk cId="2895627016" sldId="984"/>
            <ac:spMk id="2" creationId="{C9BE23A5-5FE4-644E-A432-265BC80CF0C5}"/>
          </ac:spMkLst>
        </pc:spChg>
        <pc:spChg chg="del">
          <ac:chgData name="Vista,Dimitra" userId="03e58970-ebe3-4bed-acc7-4a2b851fe940" providerId="ADAL" clId="{7168681F-0C88-8E4C-9665-4CF92B230E6E}" dt="2020-04-28T04:31:26.906" v="35471"/>
          <ac:spMkLst>
            <pc:docMk/>
            <pc:sldMk cId="2895627016" sldId="984"/>
            <ac:spMk id="3" creationId="{5F8CECED-2D6E-A447-9D58-D6845640772D}"/>
          </ac:spMkLst>
        </pc:spChg>
      </pc:sldChg>
      <pc:sldChg chg="modSp add">
        <pc:chgData name="Vista,Dimitra" userId="03e58970-ebe3-4bed-acc7-4a2b851fe940" providerId="ADAL" clId="{7168681F-0C88-8E4C-9665-4CF92B230E6E}" dt="2020-04-28T04:33:35.611" v="35692" actId="20577"/>
        <pc:sldMkLst>
          <pc:docMk/>
          <pc:sldMk cId="3942180028" sldId="985"/>
        </pc:sldMkLst>
        <pc:spChg chg="mod">
          <ac:chgData name="Vista,Dimitra" userId="03e58970-ebe3-4bed-acc7-4a2b851fe940" providerId="ADAL" clId="{7168681F-0C88-8E4C-9665-4CF92B230E6E}" dt="2020-04-28T04:33:35.611" v="35692" actId="20577"/>
          <ac:spMkLst>
            <pc:docMk/>
            <pc:sldMk cId="3942180028" sldId="985"/>
            <ac:spMk id="2" creationId="{C9BE23A5-5FE4-644E-A432-265BC80CF0C5}"/>
          </ac:spMkLst>
        </pc:spChg>
      </pc:sldChg>
      <pc:sldChg chg="modSp add">
        <pc:chgData name="Vista,Dimitra" userId="03e58970-ebe3-4bed-acc7-4a2b851fe940" providerId="ADAL" clId="{7168681F-0C88-8E4C-9665-4CF92B230E6E}" dt="2020-04-28T04:34:02.940" v="35695" actId="20577"/>
        <pc:sldMkLst>
          <pc:docMk/>
          <pc:sldMk cId="1658172414" sldId="986"/>
        </pc:sldMkLst>
        <pc:spChg chg="mod">
          <ac:chgData name="Vista,Dimitra" userId="03e58970-ebe3-4bed-acc7-4a2b851fe940" providerId="ADAL" clId="{7168681F-0C88-8E4C-9665-4CF92B230E6E}" dt="2020-04-28T04:34:02.940" v="35695" actId="20577"/>
          <ac:spMkLst>
            <pc:docMk/>
            <pc:sldMk cId="1658172414" sldId="986"/>
            <ac:spMk id="2" creationId="{C9BE23A5-5FE4-644E-A432-265BC80CF0C5}"/>
          </ac:spMkLst>
        </pc:spChg>
      </pc:sldChg>
      <pc:sldChg chg="modSp add">
        <pc:chgData name="Vista,Dimitra" userId="03e58970-ebe3-4bed-acc7-4a2b851fe940" providerId="ADAL" clId="{7168681F-0C88-8E4C-9665-4CF92B230E6E}" dt="2020-05-01T15:07:02.438" v="45059" actId="20577"/>
        <pc:sldMkLst>
          <pc:docMk/>
          <pc:sldMk cId="21628827" sldId="987"/>
        </pc:sldMkLst>
        <pc:spChg chg="mod">
          <ac:chgData name="Vista,Dimitra" userId="03e58970-ebe3-4bed-acc7-4a2b851fe940" providerId="ADAL" clId="{7168681F-0C88-8E4C-9665-4CF92B230E6E}" dt="2020-05-01T15:07:02.438" v="45059" actId="20577"/>
          <ac:spMkLst>
            <pc:docMk/>
            <pc:sldMk cId="21628827" sldId="987"/>
            <ac:spMk id="2" creationId="{C9BE23A5-5FE4-644E-A432-265BC80CF0C5}"/>
          </ac:spMkLst>
        </pc:spChg>
      </pc:sldChg>
      <pc:sldChg chg="modSp add">
        <pc:chgData name="Vista,Dimitra" userId="03e58970-ebe3-4bed-acc7-4a2b851fe940" providerId="ADAL" clId="{7168681F-0C88-8E4C-9665-4CF92B230E6E}" dt="2020-04-28T04:54:33.746" v="36642" actId="20577"/>
        <pc:sldMkLst>
          <pc:docMk/>
          <pc:sldMk cId="3230805966" sldId="988"/>
        </pc:sldMkLst>
        <pc:spChg chg="mod">
          <ac:chgData name="Vista,Dimitra" userId="03e58970-ebe3-4bed-acc7-4a2b851fe940" providerId="ADAL" clId="{7168681F-0C88-8E4C-9665-4CF92B230E6E}" dt="2020-04-28T04:54:33.746" v="36642" actId="20577"/>
          <ac:spMkLst>
            <pc:docMk/>
            <pc:sldMk cId="3230805966" sldId="988"/>
            <ac:spMk id="2" creationId="{C9BE23A5-5FE4-644E-A432-265BC80CF0C5}"/>
          </ac:spMkLst>
        </pc:spChg>
      </pc:sldChg>
      <pc:sldChg chg="modSp add del">
        <pc:chgData name="Vista,Dimitra" userId="03e58970-ebe3-4bed-acc7-4a2b851fe940" providerId="ADAL" clId="{7168681F-0C88-8E4C-9665-4CF92B230E6E}" dt="2020-04-28T05:08:04.243" v="37320" actId="2696"/>
        <pc:sldMkLst>
          <pc:docMk/>
          <pc:sldMk cId="925951224" sldId="989"/>
        </pc:sldMkLst>
        <pc:spChg chg="mod">
          <ac:chgData name="Vista,Dimitra" userId="03e58970-ebe3-4bed-acc7-4a2b851fe940" providerId="ADAL" clId="{7168681F-0C88-8E4C-9665-4CF92B230E6E}" dt="2020-04-28T04:55:57.246" v="36692" actId="20577"/>
          <ac:spMkLst>
            <pc:docMk/>
            <pc:sldMk cId="925951224" sldId="989"/>
            <ac:spMk id="2" creationId="{4A511E0E-5CD1-F241-B5E1-439F6AA8A572}"/>
          </ac:spMkLst>
        </pc:spChg>
        <pc:spChg chg="mod">
          <ac:chgData name="Vista,Dimitra" userId="03e58970-ebe3-4bed-acc7-4a2b851fe940" providerId="ADAL" clId="{7168681F-0C88-8E4C-9665-4CF92B230E6E}" dt="2020-04-28T04:55:46.885" v="36686"/>
          <ac:spMkLst>
            <pc:docMk/>
            <pc:sldMk cId="925951224" sldId="989"/>
            <ac:spMk id="3" creationId="{308A0853-4812-EF44-98B5-6E07241C840F}"/>
          </ac:spMkLst>
        </pc:spChg>
      </pc:sldChg>
      <pc:sldChg chg="add del">
        <pc:chgData name="Vista,Dimitra" userId="03e58970-ebe3-4bed-acc7-4a2b851fe940" providerId="ADAL" clId="{7168681F-0C88-8E4C-9665-4CF92B230E6E}" dt="2020-04-28T05:09:08.367" v="37372"/>
        <pc:sldMkLst>
          <pc:docMk/>
          <pc:sldMk cId="188891545" sldId="990"/>
        </pc:sldMkLst>
      </pc:sldChg>
      <pc:sldChg chg="add del">
        <pc:chgData name="Vista,Dimitra" userId="03e58970-ebe3-4bed-acc7-4a2b851fe940" providerId="ADAL" clId="{7168681F-0C88-8E4C-9665-4CF92B230E6E}" dt="2020-04-28T05:08:06.001" v="37321" actId="2696"/>
        <pc:sldMkLst>
          <pc:docMk/>
          <pc:sldMk cId="537258121" sldId="990"/>
        </pc:sldMkLst>
      </pc:sldChg>
      <pc:sldChg chg="addSp delSp modSp add ord">
        <pc:chgData name="Vista,Dimitra" userId="03e58970-ebe3-4bed-acc7-4a2b851fe940" providerId="ADAL" clId="{7168681F-0C88-8E4C-9665-4CF92B230E6E}" dt="2020-04-28T05:00:54.787" v="36969" actId="20577"/>
        <pc:sldMkLst>
          <pc:docMk/>
          <pc:sldMk cId="980947697" sldId="991"/>
        </pc:sldMkLst>
        <pc:spChg chg="mod">
          <ac:chgData name="Vista,Dimitra" userId="03e58970-ebe3-4bed-acc7-4a2b851fe940" providerId="ADAL" clId="{7168681F-0C88-8E4C-9665-4CF92B230E6E}" dt="2020-04-28T05:00:54.787" v="36969" actId="20577"/>
          <ac:spMkLst>
            <pc:docMk/>
            <pc:sldMk cId="980947697" sldId="991"/>
            <ac:spMk id="2" creationId="{EAD4662E-29EE-3544-8036-487B6FA8C2E8}"/>
          </ac:spMkLst>
        </pc:spChg>
        <pc:spChg chg="mod">
          <ac:chgData name="Vista,Dimitra" userId="03e58970-ebe3-4bed-acc7-4a2b851fe940" providerId="ADAL" clId="{7168681F-0C88-8E4C-9665-4CF92B230E6E}" dt="2020-04-28T05:00:32.179" v="36942" actId="20577"/>
          <ac:spMkLst>
            <pc:docMk/>
            <pc:sldMk cId="980947697" sldId="991"/>
            <ac:spMk id="3" creationId="{C564176D-773B-0048-8086-D12B20C488BD}"/>
          </ac:spMkLst>
        </pc:spChg>
        <pc:spChg chg="add del">
          <ac:chgData name="Vista,Dimitra" userId="03e58970-ebe3-4bed-acc7-4a2b851fe940" providerId="ADAL" clId="{7168681F-0C88-8E4C-9665-4CF92B230E6E}" dt="2020-04-28T04:58:31.643" v="36853" actId="478"/>
          <ac:spMkLst>
            <pc:docMk/>
            <pc:sldMk cId="980947697" sldId="991"/>
            <ac:spMk id="5" creationId="{CEE9B012-2AB3-E14D-BC1D-B70147E258C2}"/>
          </ac:spMkLst>
        </pc:spChg>
        <pc:spChg chg="del mod">
          <ac:chgData name="Vista,Dimitra" userId="03e58970-ebe3-4bed-acc7-4a2b851fe940" providerId="ADAL" clId="{7168681F-0C88-8E4C-9665-4CF92B230E6E}" dt="2020-04-28T04:56:38.288" v="36713"/>
          <ac:spMkLst>
            <pc:docMk/>
            <pc:sldMk cId="980947697" sldId="991"/>
            <ac:spMk id="6" creationId="{6EA9FB7F-B633-9A4F-A097-1C10192214D6}"/>
          </ac:spMkLst>
        </pc:spChg>
        <pc:spChg chg="del mod">
          <ac:chgData name="Vista,Dimitra" userId="03e58970-ebe3-4bed-acc7-4a2b851fe940" providerId="ADAL" clId="{7168681F-0C88-8E4C-9665-4CF92B230E6E}" dt="2020-04-28T04:56:47.584" v="36714"/>
          <ac:spMkLst>
            <pc:docMk/>
            <pc:sldMk cId="980947697" sldId="991"/>
            <ac:spMk id="7" creationId="{5E871E3E-8C12-644C-8122-F23638249B2F}"/>
          </ac:spMkLst>
        </pc:spChg>
        <pc:spChg chg="del">
          <ac:chgData name="Vista,Dimitra" userId="03e58970-ebe3-4bed-acc7-4a2b851fe940" providerId="ADAL" clId="{7168681F-0C88-8E4C-9665-4CF92B230E6E}" dt="2020-04-28T04:56:47.584" v="36714"/>
          <ac:spMkLst>
            <pc:docMk/>
            <pc:sldMk cId="980947697" sldId="991"/>
            <ac:spMk id="8" creationId="{D9D7868B-44C7-F847-9CD3-6A931A92D0C0}"/>
          </ac:spMkLst>
        </pc:spChg>
        <pc:spChg chg="del mod">
          <ac:chgData name="Vista,Dimitra" userId="03e58970-ebe3-4bed-acc7-4a2b851fe940" providerId="ADAL" clId="{7168681F-0C88-8E4C-9665-4CF92B230E6E}" dt="2020-04-28T04:56:47.584" v="36714"/>
          <ac:spMkLst>
            <pc:docMk/>
            <pc:sldMk cId="980947697" sldId="991"/>
            <ac:spMk id="9" creationId="{C8BACC2D-3D83-4D4B-A56A-D422491F37ED}"/>
          </ac:spMkLst>
        </pc:spChg>
        <pc:spChg chg="del">
          <ac:chgData name="Vista,Dimitra" userId="03e58970-ebe3-4bed-acc7-4a2b851fe940" providerId="ADAL" clId="{7168681F-0C88-8E4C-9665-4CF92B230E6E}" dt="2020-04-28T04:56:54.824" v="36717"/>
          <ac:spMkLst>
            <pc:docMk/>
            <pc:sldMk cId="980947697" sldId="991"/>
            <ac:spMk id="10" creationId="{92E0DCEC-2D47-CA45-A19D-2D3E8167C141}"/>
          </ac:spMkLst>
        </pc:spChg>
        <pc:spChg chg="del">
          <ac:chgData name="Vista,Dimitra" userId="03e58970-ebe3-4bed-acc7-4a2b851fe940" providerId="ADAL" clId="{7168681F-0C88-8E4C-9665-4CF92B230E6E}" dt="2020-04-28T04:56:47.584" v="36714"/>
          <ac:spMkLst>
            <pc:docMk/>
            <pc:sldMk cId="980947697" sldId="991"/>
            <ac:spMk id="11" creationId="{698C528C-91E4-014C-AF4F-D044ABED75E6}"/>
          </ac:spMkLst>
        </pc:spChg>
        <pc:spChg chg="mod">
          <ac:chgData name="Vista,Dimitra" userId="03e58970-ebe3-4bed-acc7-4a2b851fe940" providerId="ADAL" clId="{7168681F-0C88-8E4C-9665-4CF92B230E6E}" dt="2020-04-28T04:57:18.283" v="36720" actId="14100"/>
          <ac:spMkLst>
            <pc:docMk/>
            <pc:sldMk cId="980947697" sldId="991"/>
            <ac:spMk id="12" creationId="{DB61FD7B-67D9-224D-8A37-73A9A6FF5F13}"/>
          </ac:spMkLst>
        </pc:spChg>
        <pc:spChg chg="mod">
          <ac:chgData name="Vista,Dimitra" userId="03e58970-ebe3-4bed-acc7-4a2b851fe940" providerId="ADAL" clId="{7168681F-0C88-8E4C-9665-4CF92B230E6E}" dt="2020-04-28T04:56:28.530" v="36700" actId="20577"/>
          <ac:spMkLst>
            <pc:docMk/>
            <pc:sldMk cId="980947697" sldId="991"/>
            <ac:spMk id="13" creationId="{7B834822-6501-1645-B677-90280D91341E}"/>
          </ac:spMkLst>
        </pc:spChg>
      </pc:sldChg>
      <pc:sldChg chg="addSp delSp modSp add modNotesTx">
        <pc:chgData name="Vista,Dimitra" userId="03e58970-ebe3-4bed-acc7-4a2b851fe940" providerId="ADAL" clId="{7168681F-0C88-8E4C-9665-4CF92B230E6E}" dt="2020-04-28T05:07:57.029" v="37319" actId="20577"/>
        <pc:sldMkLst>
          <pc:docMk/>
          <pc:sldMk cId="2331744583" sldId="992"/>
        </pc:sldMkLst>
        <pc:spChg chg="mod">
          <ac:chgData name="Vista,Dimitra" userId="03e58970-ebe3-4bed-acc7-4a2b851fe940" providerId="ADAL" clId="{7168681F-0C88-8E4C-9665-4CF92B230E6E}" dt="2020-04-28T05:01:01.857" v="36989" actId="20577"/>
          <ac:spMkLst>
            <pc:docMk/>
            <pc:sldMk cId="2331744583" sldId="992"/>
            <ac:spMk id="2" creationId="{EAD4662E-29EE-3544-8036-487B6FA8C2E8}"/>
          </ac:spMkLst>
        </pc:spChg>
        <pc:spChg chg="mod">
          <ac:chgData name="Vista,Dimitra" userId="03e58970-ebe3-4bed-acc7-4a2b851fe940" providerId="ADAL" clId="{7168681F-0C88-8E4C-9665-4CF92B230E6E}" dt="2020-04-28T05:07:06.005" v="37306" actId="20577"/>
          <ac:spMkLst>
            <pc:docMk/>
            <pc:sldMk cId="2331744583" sldId="992"/>
            <ac:spMk id="3" creationId="{C564176D-773B-0048-8086-D12B20C488BD}"/>
          </ac:spMkLst>
        </pc:spChg>
        <pc:spChg chg="add del mod">
          <ac:chgData name="Vista,Dimitra" userId="03e58970-ebe3-4bed-acc7-4a2b851fe940" providerId="ADAL" clId="{7168681F-0C88-8E4C-9665-4CF92B230E6E}" dt="2020-04-28T05:04:15.724" v="37074"/>
          <ac:spMkLst>
            <pc:docMk/>
            <pc:sldMk cId="2331744583" sldId="992"/>
            <ac:spMk id="6" creationId="{C5FB0C49-9683-F447-A0A6-B03EEDDFA592}"/>
          </ac:spMkLst>
        </pc:spChg>
        <pc:spChg chg="mod">
          <ac:chgData name="Vista,Dimitra" userId="03e58970-ebe3-4bed-acc7-4a2b851fe940" providerId="ADAL" clId="{7168681F-0C88-8E4C-9665-4CF92B230E6E}" dt="2020-04-28T05:01:21.985" v="36992" actId="14100"/>
          <ac:spMkLst>
            <pc:docMk/>
            <pc:sldMk cId="2331744583" sldId="992"/>
            <ac:spMk id="12" creationId="{DB61FD7B-67D9-224D-8A37-73A9A6FF5F13}"/>
          </ac:spMkLst>
        </pc:spChg>
      </pc:sldChg>
      <pc:sldChg chg="addSp delSp modSp add">
        <pc:chgData name="Vista,Dimitra" userId="03e58970-ebe3-4bed-acc7-4a2b851fe940" providerId="ADAL" clId="{7168681F-0C88-8E4C-9665-4CF92B230E6E}" dt="2020-05-01T15:17:17.122" v="45147" actId="14100"/>
        <pc:sldMkLst>
          <pc:docMk/>
          <pc:sldMk cId="123325542" sldId="993"/>
        </pc:sldMkLst>
        <pc:spChg chg="mod">
          <ac:chgData name="Vista,Dimitra" userId="03e58970-ebe3-4bed-acc7-4a2b851fe940" providerId="ADAL" clId="{7168681F-0C88-8E4C-9665-4CF92B230E6E}" dt="2020-04-28T05:08:45.511" v="37341" actId="20577"/>
          <ac:spMkLst>
            <pc:docMk/>
            <pc:sldMk cId="123325542" sldId="993"/>
            <ac:spMk id="2" creationId="{489CB22F-9F92-A64E-B48F-C338FB6D83D8}"/>
          </ac:spMkLst>
        </pc:spChg>
        <pc:spChg chg="mod">
          <ac:chgData name="Vista,Dimitra" userId="03e58970-ebe3-4bed-acc7-4a2b851fe940" providerId="ADAL" clId="{7168681F-0C88-8E4C-9665-4CF92B230E6E}" dt="2020-05-01T15:16:46.366" v="45145" actId="20577"/>
          <ac:spMkLst>
            <pc:docMk/>
            <pc:sldMk cId="123325542" sldId="993"/>
            <ac:spMk id="3" creationId="{6ACF4D48-D970-C648-A0AC-847C2529453E}"/>
          </ac:spMkLst>
        </pc:spChg>
        <pc:spChg chg="add mod">
          <ac:chgData name="Vista,Dimitra" userId="03e58970-ebe3-4bed-acc7-4a2b851fe940" providerId="ADAL" clId="{7168681F-0C88-8E4C-9665-4CF92B230E6E}" dt="2020-04-28T05:13:47.490" v="37693" actId="1076"/>
          <ac:spMkLst>
            <pc:docMk/>
            <pc:sldMk cId="123325542" sldId="993"/>
            <ac:spMk id="6" creationId="{D894EDBF-B3B7-934D-94D9-10CF8EFF04AE}"/>
          </ac:spMkLst>
        </pc:spChg>
        <pc:spChg chg="add mod">
          <ac:chgData name="Vista,Dimitra" userId="03e58970-ebe3-4bed-acc7-4a2b851fe940" providerId="ADAL" clId="{7168681F-0C88-8E4C-9665-4CF92B230E6E}" dt="2020-04-28T05:16:04.079" v="37883" actId="1076"/>
          <ac:spMkLst>
            <pc:docMk/>
            <pc:sldMk cId="123325542" sldId="993"/>
            <ac:spMk id="8" creationId="{1361868D-4403-6F49-8D4A-4DEC76EC6586}"/>
          </ac:spMkLst>
        </pc:spChg>
        <pc:spChg chg="add mod">
          <ac:chgData name="Vista,Dimitra" userId="03e58970-ebe3-4bed-acc7-4a2b851fe940" providerId="ADAL" clId="{7168681F-0C88-8E4C-9665-4CF92B230E6E}" dt="2020-04-28T05:17:39.373" v="37902" actId="20577"/>
          <ac:spMkLst>
            <pc:docMk/>
            <pc:sldMk cId="123325542" sldId="993"/>
            <ac:spMk id="12" creationId="{D6616EB8-DB06-3A48-82C4-FACD366FCC24}"/>
          </ac:spMkLst>
        </pc:spChg>
        <pc:spChg chg="add mod">
          <ac:chgData name="Vista,Dimitra" userId="03e58970-ebe3-4bed-acc7-4a2b851fe940" providerId="ADAL" clId="{7168681F-0C88-8E4C-9665-4CF92B230E6E}" dt="2020-04-28T05:18:45.742" v="37908" actId="20577"/>
          <ac:spMkLst>
            <pc:docMk/>
            <pc:sldMk cId="123325542" sldId="993"/>
            <ac:spMk id="14" creationId="{B9CFEBFB-AACB-DB4C-AFD2-9356218F3B25}"/>
          </ac:spMkLst>
        </pc:spChg>
        <pc:spChg chg="add mod">
          <ac:chgData name="Vista,Dimitra" userId="03e58970-ebe3-4bed-acc7-4a2b851fe940" providerId="ADAL" clId="{7168681F-0C88-8E4C-9665-4CF92B230E6E}" dt="2020-04-28T05:19:17.892" v="37947" actId="2711"/>
          <ac:spMkLst>
            <pc:docMk/>
            <pc:sldMk cId="123325542" sldId="993"/>
            <ac:spMk id="17" creationId="{5225ABED-D126-2249-8BE5-A351F7B7B932}"/>
          </ac:spMkLst>
        </pc:spChg>
        <pc:spChg chg="add mod">
          <ac:chgData name="Vista,Dimitra" userId="03e58970-ebe3-4bed-acc7-4a2b851fe940" providerId="ADAL" clId="{7168681F-0C88-8E4C-9665-4CF92B230E6E}" dt="2020-05-01T15:17:17.122" v="45147" actId="14100"/>
          <ac:spMkLst>
            <pc:docMk/>
            <pc:sldMk cId="123325542" sldId="993"/>
            <ac:spMk id="18" creationId="{A040D9EE-2769-224C-9627-ABFC12B4C4CA}"/>
          </ac:spMkLst>
        </pc:spChg>
        <pc:graphicFrameChg chg="add mod modGraphic">
          <ac:chgData name="Vista,Dimitra" userId="03e58970-ebe3-4bed-acc7-4a2b851fe940" providerId="ADAL" clId="{7168681F-0C88-8E4C-9665-4CF92B230E6E}" dt="2020-04-28T05:13:47.490" v="37693" actId="1076"/>
          <ac:graphicFrameMkLst>
            <pc:docMk/>
            <pc:sldMk cId="123325542" sldId="993"/>
            <ac:graphicFrameMk id="5" creationId="{0515AEE4-5322-4444-B961-D7DE3D073C29}"/>
          </ac:graphicFrameMkLst>
        </pc:graphicFrameChg>
        <pc:graphicFrameChg chg="add mod">
          <ac:chgData name="Vista,Dimitra" userId="03e58970-ebe3-4bed-acc7-4a2b851fe940" providerId="ADAL" clId="{7168681F-0C88-8E4C-9665-4CF92B230E6E}" dt="2020-04-28T05:16:04.079" v="37883" actId="1076"/>
          <ac:graphicFrameMkLst>
            <pc:docMk/>
            <pc:sldMk cId="123325542" sldId="993"/>
            <ac:graphicFrameMk id="7" creationId="{FB003EF5-E722-024F-8FCC-0C7B57B6CC39}"/>
          </ac:graphicFrameMkLst>
        </pc:graphicFrameChg>
        <pc:cxnChg chg="add mod">
          <ac:chgData name="Vista,Dimitra" userId="03e58970-ebe3-4bed-acc7-4a2b851fe940" providerId="ADAL" clId="{7168681F-0C88-8E4C-9665-4CF92B230E6E}" dt="2020-04-28T05:16:54.079" v="37891" actId="14100"/>
          <ac:cxnSpMkLst>
            <pc:docMk/>
            <pc:sldMk cId="123325542" sldId="993"/>
            <ac:cxnSpMk id="9" creationId="{0E9AADAD-555E-7C43-A018-BACD00DEEB9E}"/>
          </ac:cxnSpMkLst>
        </pc:cxnChg>
        <pc:cxnChg chg="add mod">
          <ac:chgData name="Vista,Dimitra" userId="03e58970-ebe3-4bed-acc7-4a2b851fe940" providerId="ADAL" clId="{7168681F-0C88-8E4C-9665-4CF92B230E6E}" dt="2020-04-28T05:18:40.126" v="37906" actId="1076"/>
          <ac:cxnSpMkLst>
            <pc:docMk/>
            <pc:sldMk cId="123325542" sldId="993"/>
            <ac:cxnSpMk id="13" creationId="{91C78750-7636-8C41-AB88-59550852BA26}"/>
          </ac:cxnSpMkLst>
        </pc:cxnChg>
        <pc:cxnChg chg="add mod">
          <ac:chgData name="Vista,Dimitra" userId="03e58970-ebe3-4bed-acc7-4a2b851fe940" providerId="ADAL" clId="{7168681F-0C88-8E4C-9665-4CF92B230E6E}" dt="2020-04-28T05:18:47.870" v="37909" actId="1076"/>
          <ac:cxnSpMkLst>
            <pc:docMk/>
            <pc:sldMk cId="123325542" sldId="993"/>
            <ac:cxnSpMk id="15" creationId="{69506488-4B93-1042-AA37-9F1AD3EAE4AD}"/>
          </ac:cxnSpMkLst>
        </pc:cxnChg>
        <pc:cxnChg chg="add del">
          <ac:chgData name="Vista,Dimitra" userId="03e58970-ebe3-4bed-acc7-4a2b851fe940" providerId="ADAL" clId="{7168681F-0C88-8E4C-9665-4CF92B230E6E}" dt="2020-04-28T05:18:51.706" v="37911"/>
          <ac:cxnSpMkLst>
            <pc:docMk/>
            <pc:sldMk cId="123325542" sldId="993"/>
            <ac:cxnSpMk id="16" creationId="{CBED1527-1AAD-404D-AAC9-50AFEC3D03C8}"/>
          </ac:cxnSpMkLst>
        </pc:cxnChg>
      </pc:sldChg>
      <pc:sldChg chg="modSp add">
        <pc:chgData name="Vista,Dimitra" userId="03e58970-ebe3-4bed-acc7-4a2b851fe940" providerId="ADAL" clId="{7168681F-0C88-8E4C-9665-4CF92B230E6E}" dt="2020-04-28T17:32:29.292" v="40376" actId="20577"/>
        <pc:sldMkLst>
          <pc:docMk/>
          <pc:sldMk cId="1917579021" sldId="994"/>
        </pc:sldMkLst>
        <pc:spChg chg="mod">
          <ac:chgData name="Vista,Dimitra" userId="03e58970-ebe3-4bed-acc7-4a2b851fe940" providerId="ADAL" clId="{7168681F-0C88-8E4C-9665-4CF92B230E6E}" dt="2020-04-28T05:41:00.254" v="37974" actId="20577"/>
          <ac:spMkLst>
            <pc:docMk/>
            <pc:sldMk cId="1917579021" sldId="994"/>
            <ac:spMk id="2" creationId="{88F853B5-7D6B-2F4A-AA71-70C8767BB46E}"/>
          </ac:spMkLst>
        </pc:spChg>
        <pc:spChg chg="mod">
          <ac:chgData name="Vista,Dimitra" userId="03e58970-ebe3-4bed-acc7-4a2b851fe940" providerId="ADAL" clId="{7168681F-0C88-8E4C-9665-4CF92B230E6E}" dt="2020-04-28T17:32:29.292" v="40376" actId="20577"/>
          <ac:spMkLst>
            <pc:docMk/>
            <pc:sldMk cId="1917579021" sldId="994"/>
            <ac:spMk id="3" creationId="{CC0150AA-B97C-5F40-97FE-8DE0E53F99B5}"/>
          </ac:spMkLst>
        </pc:spChg>
      </pc:sldChg>
      <pc:sldChg chg="addSp modSp add">
        <pc:chgData name="Vista,Dimitra" userId="03e58970-ebe3-4bed-acc7-4a2b851fe940" providerId="ADAL" clId="{7168681F-0C88-8E4C-9665-4CF92B230E6E}" dt="2020-05-01T15:59:45.120" v="46857" actId="20577"/>
        <pc:sldMkLst>
          <pc:docMk/>
          <pc:sldMk cId="2921068207" sldId="995"/>
        </pc:sldMkLst>
        <pc:spChg chg="mod">
          <ac:chgData name="Vista,Dimitra" userId="03e58970-ebe3-4bed-acc7-4a2b851fe940" providerId="ADAL" clId="{7168681F-0C88-8E4C-9665-4CF92B230E6E}" dt="2020-04-28T05:45:32.712" v="38159" actId="20577"/>
          <ac:spMkLst>
            <pc:docMk/>
            <pc:sldMk cId="2921068207" sldId="995"/>
            <ac:spMk id="2" creationId="{42C9C7EA-FF81-E845-9E2C-335774A67B23}"/>
          </ac:spMkLst>
        </pc:spChg>
        <pc:spChg chg="mod">
          <ac:chgData name="Vista,Dimitra" userId="03e58970-ebe3-4bed-acc7-4a2b851fe940" providerId="ADAL" clId="{7168681F-0C88-8E4C-9665-4CF92B230E6E}" dt="2020-05-01T15:59:45.120" v="46857" actId="20577"/>
          <ac:spMkLst>
            <pc:docMk/>
            <pc:sldMk cId="2921068207" sldId="995"/>
            <ac:spMk id="3" creationId="{BC28CA68-4B4F-8B4C-8C5C-C57CDC8E203D}"/>
          </ac:spMkLst>
        </pc:spChg>
        <pc:spChg chg="add mod">
          <ac:chgData name="Vista,Dimitra" userId="03e58970-ebe3-4bed-acc7-4a2b851fe940" providerId="ADAL" clId="{7168681F-0C88-8E4C-9665-4CF92B230E6E}" dt="2020-04-28T05:46:53.785" v="38189" actId="14100"/>
          <ac:spMkLst>
            <pc:docMk/>
            <pc:sldMk cId="2921068207" sldId="995"/>
            <ac:spMk id="5" creationId="{B7CBA452-0A46-D741-9128-67AD1A2F78B3}"/>
          </ac:spMkLst>
        </pc:spChg>
        <pc:spChg chg="add mod">
          <ac:chgData name="Vista,Dimitra" userId="03e58970-ebe3-4bed-acc7-4a2b851fe940" providerId="ADAL" clId="{7168681F-0C88-8E4C-9665-4CF92B230E6E}" dt="2020-04-28T05:48:43.015" v="38247" actId="20577"/>
          <ac:spMkLst>
            <pc:docMk/>
            <pc:sldMk cId="2921068207" sldId="995"/>
            <ac:spMk id="6" creationId="{B4B2F0B2-FB2D-AF4B-B9D2-C2FDF4BA188E}"/>
          </ac:spMkLst>
        </pc:spChg>
        <pc:spChg chg="add mod">
          <ac:chgData name="Vista,Dimitra" userId="03e58970-ebe3-4bed-acc7-4a2b851fe940" providerId="ADAL" clId="{7168681F-0C88-8E4C-9665-4CF92B230E6E}" dt="2020-05-01T15:54:07.131" v="46457" actId="20577"/>
          <ac:spMkLst>
            <pc:docMk/>
            <pc:sldMk cId="2921068207" sldId="995"/>
            <ac:spMk id="7" creationId="{219013FD-3149-CA40-A648-8D2DA73FD6A5}"/>
          </ac:spMkLst>
        </pc:spChg>
        <pc:spChg chg="add mod">
          <ac:chgData name="Vista,Dimitra" userId="03e58970-ebe3-4bed-acc7-4a2b851fe940" providerId="ADAL" clId="{7168681F-0C88-8E4C-9665-4CF92B230E6E}" dt="2020-05-01T15:54:31.278" v="46460" actId="14100"/>
          <ac:spMkLst>
            <pc:docMk/>
            <pc:sldMk cId="2921068207" sldId="995"/>
            <ac:spMk id="8" creationId="{92C9C209-6E46-0747-97B4-381E8AD21595}"/>
          </ac:spMkLst>
        </pc:spChg>
        <pc:spChg chg="add mod">
          <ac:chgData name="Vista,Dimitra" userId="03e58970-ebe3-4bed-acc7-4a2b851fe940" providerId="ADAL" clId="{7168681F-0C88-8E4C-9665-4CF92B230E6E}" dt="2020-05-01T15:54:37.981" v="46462" actId="1076"/>
          <ac:spMkLst>
            <pc:docMk/>
            <pc:sldMk cId="2921068207" sldId="995"/>
            <ac:spMk id="9" creationId="{2EF56027-1A94-214B-8F08-1FD62FA52812}"/>
          </ac:spMkLst>
        </pc:spChg>
      </pc:sldChg>
      <pc:sldChg chg="modSp add">
        <pc:chgData name="Vista,Dimitra" userId="03e58970-ebe3-4bed-acc7-4a2b851fe940" providerId="ADAL" clId="{7168681F-0C88-8E4C-9665-4CF92B230E6E}" dt="2020-05-01T01:55:40.511" v="43754" actId="20577"/>
        <pc:sldMkLst>
          <pc:docMk/>
          <pc:sldMk cId="206420957" sldId="996"/>
        </pc:sldMkLst>
        <pc:spChg chg="mod">
          <ac:chgData name="Vista,Dimitra" userId="03e58970-ebe3-4bed-acc7-4a2b851fe940" providerId="ADAL" clId="{7168681F-0C88-8E4C-9665-4CF92B230E6E}" dt="2020-04-28T05:59:05.479" v="38283" actId="20577"/>
          <ac:spMkLst>
            <pc:docMk/>
            <pc:sldMk cId="206420957" sldId="996"/>
            <ac:spMk id="2" creationId="{16CC7ED1-8C0D-E948-8717-843D9D5F19E1}"/>
          </ac:spMkLst>
        </pc:spChg>
        <pc:spChg chg="mod">
          <ac:chgData name="Vista,Dimitra" userId="03e58970-ebe3-4bed-acc7-4a2b851fe940" providerId="ADAL" clId="{7168681F-0C88-8E4C-9665-4CF92B230E6E}" dt="2020-05-01T01:55:40.511" v="43754" actId="20577"/>
          <ac:spMkLst>
            <pc:docMk/>
            <pc:sldMk cId="206420957" sldId="996"/>
            <ac:spMk id="3" creationId="{A71D1729-3F71-9543-B681-0928FF1008F7}"/>
          </ac:spMkLst>
        </pc:spChg>
      </pc:sldChg>
      <pc:sldChg chg="modSp add del">
        <pc:chgData name="Vista,Dimitra" userId="03e58970-ebe3-4bed-acc7-4a2b851fe940" providerId="ADAL" clId="{7168681F-0C88-8E4C-9665-4CF92B230E6E}" dt="2020-04-28T05:53:28.029" v="38248" actId="2696"/>
        <pc:sldMkLst>
          <pc:docMk/>
          <pc:sldMk cId="1440755167" sldId="996"/>
        </pc:sldMkLst>
        <pc:spChg chg="mod">
          <ac:chgData name="Vista,Dimitra" userId="03e58970-ebe3-4bed-acc7-4a2b851fe940" providerId="ADAL" clId="{7168681F-0C88-8E4C-9665-4CF92B230E6E}" dt="2020-04-28T05:46:38.609" v="38186" actId="20577"/>
          <ac:spMkLst>
            <pc:docMk/>
            <pc:sldMk cId="1440755167" sldId="996"/>
            <ac:spMk id="2" creationId="{CDF12A0E-AE14-2540-8768-38C5A00D04A4}"/>
          </ac:spMkLst>
        </pc:spChg>
      </pc:sldChg>
      <pc:sldChg chg="modSp add del">
        <pc:chgData name="Vista,Dimitra" userId="03e58970-ebe3-4bed-acc7-4a2b851fe940" providerId="ADAL" clId="{7168681F-0C88-8E4C-9665-4CF92B230E6E}" dt="2020-04-28T06:41:31.128" v="39267" actId="2696"/>
        <pc:sldMkLst>
          <pc:docMk/>
          <pc:sldMk cId="461678462" sldId="997"/>
        </pc:sldMkLst>
        <pc:spChg chg="mod">
          <ac:chgData name="Vista,Dimitra" userId="03e58970-ebe3-4bed-acc7-4a2b851fe940" providerId="ADAL" clId="{7168681F-0C88-8E4C-9665-4CF92B230E6E}" dt="2020-04-28T05:59:22.114" v="38290" actId="20577"/>
          <ac:spMkLst>
            <pc:docMk/>
            <pc:sldMk cId="461678462" sldId="997"/>
            <ac:spMk id="2" creationId="{12C72514-AD80-FB4C-B3F2-E656A2C73A35}"/>
          </ac:spMkLst>
        </pc:spChg>
      </pc:sldChg>
      <pc:sldChg chg="modSp add">
        <pc:chgData name="Vista,Dimitra" userId="03e58970-ebe3-4bed-acc7-4a2b851fe940" providerId="ADAL" clId="{7168681F-0C88-8E4C-9665-4CF92B230E6E}" dt="2020-05-01T15:20:32.011" v="45225" actId="20577"/>
        <pc:sldMkLst>
          <pc:docMk/>
          <pc:sldMk cId="1067800141" sldId="998"/>
        </pc:sldMkLst>
        <pc:spChg chg="mod">
          <ac:chgData name="Vista,Dimitra" userId="03e58970-ebe3-4bed-acc7-4a2b851fe940" providerId="ADAL" clId="{7168681F-0C88-8E4C-9665-4CF92B230E6E}" dt="2020-05-01T15:20:27.513" v="45224" actId="20577"/>
          <ac:spMkLst>
            <pc:docMk/>
            <pc:sldMk cId="1067800141" sldId="998"/>
            <ac:spMk id="2" creationId="{FCEC2738-2C94-9D40-987D-60971DB49585}"/>
          </ac:spMkLst>
        </pc:spChg>
        <pc:spChg chg="mod">
          <ac:chgData name="Vista,Dimitra" userId="03e58970-ebe3-4bed-acc7-4a2b851fe940" providerId="ADAL" clId="{7168681F-0C88-8E4C-9665-4CF92B230E6E}" dt="2020-05-01T15:20:32.011" v="45225" actId="20577"/>
          <ac:spMkLst>
            <pc:docMk/>
            <pc:sldMk cId="1067800141" sldId="998"/>
            <ac:spMk id="3" creationId="{0E230F05-2C48-4240-9EE1-4AC7A0869FC7}"/>
          </ac:spMkLst>
        </pc:spChg>
      </pc:sldChg>
      <pc:sldChg chg="modSp add del">
        <pc:chgData name="Vista,Dimitra" userId="03e58970-ebe3-4bed-acc7-4a2b851fe940" providerId="ADAL" clId="{7168681F-0C88-8E4C-9665-4CF92B230E6E}" dt="2020-04-28T06:12:33.759" v="38696" actId="2696"/>
        <pc:sldMkLst>
          <pc:docMk/>
          <pc:sldMk cId="582434640" sldId="999"/>
        </pc:sldMkLst>
        <pc:graphicFrameChg chg="mod modGraphic">
          <ac:chgData name="Vista,Dimitra" userId="03e58970-ebe3-4bed-acc7-4a2b851fe940" providerId="ADAL" clId="{7168681F-0C88-8E4C-9665-4CF92B230E6E}" dt="2020-04-28T06:11:36.488" v="38673" actId="20577"/>
          <ac:graphicFrameMkLst>
            <pc:docMk/>
            <pc:sldMk cId="582434640" sldId="999"/>
            <ac:graphicFrameMk id="5" creationId="{D18C631F-688C-104D-A835-B547EAE39997}"/>
          </ac:graphicFrameMkLst>
        </pc:graphicFrameChg>
      </pc:sldChg>
      <pc:sldChg chg="addSp delSp modSp add del">
        <pc:chgData name="Vista,Dimitra" userId="03e58970-ebe3-4bed-acc7-4a2b851fe940" providerId="ADAL" clId="{7168681F-0C88-8E4C-9665-4CF92B230E6E}" dt="2020-04-28T18:00:55.026" v="40742" actId="2696"/>
        <pc:sldMkLst>
          <pc:docMk/>
          <pc:sldMk cId="2484181363" sldId="1000"/>
        </pc:sldMkLst>
        <pc:spChg chg="mod">
          <ac:chgData name="Vista,Dimitra" userId="03e58970-ebe3-4bed-acc7-4a2b851fe940" providerId="ADAL" clId="{7168681F-0C88-8E4C-9665-4CF92B230E6E}" dt="2020-04-28T17:20:31.202" v="40084" actId="20577"/>
          <ac:spMkLst>
            <pc:docMk/>
            <pc:sldMk cId="2484181363" sldId="1000"/>
            <ac:spMk id="2" creationId="{AD5362EE-A702-5C42-89CC-213EACF8C282}"/>
          </ac:spMkLst>
        </pc:spChg>
        <pc:spChg chg="add del mod">
          <ac:chgData name="Vista,Dimitra" userId="03e58970-ebe3-4bed-acc7-4a2b851fe940" providerId="ADAL" clId="{7168681F-0C88-8E4C-9665-4CF92B230E6E}" dt="2020-04-28T06:12:28.760" v="38695"/>
          <ac:spMkLst>
            <pc:docMk/>
            <pc:sldMk cId="2484181363" sldId="1000"/>
            <ac:spMk id="3" creationId="{35A0B680-155D-E147-A771-8E1C4F048677}"/>
          </ac:spMkLst>
        </pc:spChg>
        <pc:graphicFrameChg chg="mod modGraphic">
          <ac:chgData name="Vista,Dimitra" userId="03e58970-ebe3-4bed-acc7-4a2b851fe940" providerId="ADAL" clId="{7168681F-0C88-8E4C-9665-4CF92B230E6E}" dt="2020-04-28T06:36:16.414" v="39161" actId="2711"/>
          <ac:graphicFrameMkLst>
            <pc:docMk/>
            <pc:sldMk cId="2484181363" sldId="1000"/>
            <ac:graphicFrameMk id="5" creationId="{D18C631F-688C-104D-A835-B547EAE39997}"/>
          </ac:graphicFrameMkLst>
        </pc:graphicFrameChg>
      </pc:sldChg>
      <pc:sldChg chg="addSp delSp modSp add">
        <pc:chgData name="Vista,Dimitra" userId="03e58970-ebe3-4bed-acc7-4a2b851fe940" providerId="ADAL" clId="{7168681F-0C88-8E4C-9665-4CF92B230E6E}" dt="2020-04-28T06:23:40.376" v="38995"/>
        <pc:sldMkLst>
          <pc:docMk/>
          <pc:sldMk cId="1563509571" sldId="1001"/>
        </pc:sldMkLst>
        <pc:spChg chg="mod">
          <ac:chgData name="Vista,Dimitra" userId="03e58970-ebe3-4bed-acc7-4a2b851fe940" providerId="ADAL" clId="{7168681F-0C88-8E4C-9665-4CF92B230E6E}" dt="2020-04-28T06:22:56.263" v="38994" actId="20577"/>
          <ac:spMkLst>
            <pc:docMk/>
            <pc:sldMk cId="1563509571" sldId="1001"/>
            <ac:spMk id="2" creationId="{ED42E973-29B1-0444-9E98-696A9EDF48EB}"/>
          </ac:spMkLst>
        </pc:spChg>
        <pc:spChg chg="del">
          <ac:chgData name="Vista,Dimitra" userId="03e58970-ebe3-4bed-acc7-4a2b851fe940" providerId="ADAL" clId="{7168681F-0C88-8E4C-9665-4CF92B230E6E}" dt="2020-04-28T06:23:40.376" v="38995"/>
          <ac:spMkLst>
            <pc:docMk/>
            <pc:sldMk cId="1563509571" sldId="1001"/>
            <ac:spMk id="3" creationId="{A8C00E31-7B24-F248-91D2-3C930463B064}"/>
          </ac:spMkLst>
        </pc:spChg>
        <pc:picChg chg="add mod">
          <ac:chgData name="Vista,Dimitra" userId="03e58970-ebe3-4bed-acc7-4a2b851fe940" providerId="ADAL" clId="{7168681F-0C88-8E4C-9665-4CF92B230E6E}" dt="2020-04-28T06:23:40.376" v="38995"/>
          <ac:picMkLst>
            <pc:docMk/>
            <pc:sldMk cId="1563509571" sldId="1001"/>
            <ac:picMk id="5" creationId="{D34BB916-43BC-7948-BB9E-171E2C25E0D3}"/>
          </ac:picMkLst>
        </pc:picChg>
      </pc:sldChg>
      <pc:sldChg chg="modSp add del">
        <pc:chgData name="Vista,Dimitra" userId="03e58970-ebe3-4bed-acc7-4a2b851fe940" providerId="ADAL" clId="{7168681F-0C88-8E4C-9665-4CF92B230E6E}" dt="2020-04-28T06:42:53.237" v="39298" actId="2696"/>
        <pc:sldMkLst>
          <pc:docMk/>
          <pc:sldMk cId="741887007" sldId="1002"/>
        </pc:sldMkLst>
        <pc:spChg chg="mod">
          <ac:chgData name="Vista,Dimitra" userId="03e58970-ebe3-4bed-acc7-4a2b851fe940" providerId="ADAL" clId="{7168681F-0C88-8E4C-9665-4CF92B230E6E}" dt="2020-04-28T06:41:39.190" v="39297" actId="20577"/>
          <ac:spMkLst>
            <pc:docMk/>
            <pc:sldMk cId="741887007" sldId="1002"/>
            <ac:spMk id="2" creationId="{895287D1-0416-4746-9C4E-B5ACCCDA04D0}"/>
          </ac:spMkLst>
        </pc:spChg>
      </pc:sldChg>
      <pc:sldChg chg="modSp add del">
        <pc:chgData name="Vista,Dimitra" userId="03e58970-ebe3-4bed-acc7-4a2b851fe940" providerId="ADAL" clId="{7168681F-0C88-8E4C-9665-4CF92B230E6E}" dt="2020-04-28T18:00:47.650" v="40741" actId="2696"/>
        <pc:sldMkLst>
          <pc:docMk/>
          <pc:sldMk cId="3761307140" sldId="1002"/>
        </pc:sldMkLst>
        <pc:graphicFrameChg chg="mod">
          <ac:chgData name="Vista,Dimitra" userId="03e58970-ebe3-4bed-acc7-4a2b851fe940" providerId="ADAL" clId="{7168681F-0C88-8E4C-9665-4CF92B230E6E}" dt="2020-04-28T18:00:40.289" v="40740"/>
          <ac:graphicFrameMkLst>
            <pc:docMk/>
            <pc:sldMk cId="3761307140" sldId="1002"/>
            <ac:graphicFrameMk id="5" creationId="{D18C631F-688C-104D-A835-B547EAE39997}"/>
          </ac:graphicFrameMkLst>
        </pc:graphicFrameChg>
      </pc:sldChg>
      <pc:sldChg chg="addSp modSp add">
        <pc:chgData name="Vista,Dimitra" userId="03e58970-ebe3-4bed-acc7-4a2b851fe940" providerId="ADAL" clId="{7168681F-0C88-8E4C-9665-4CF92B230E6E}" dt="2020-05-03T03:30:53.242" v="47719" actId="20577"/>
        <pc:sldMkLst>
          <pc:docMk/>
          <pc:sldMk cId="4060235769" sldId="1003"/>
        </pc:sldMkLst>
        <pc:spChg chg="mod">
          <ac:chgData name="Vista,Dimitra" userId="03e58970-ebe3-4bed-acc7-4a2b851fe940" providerId="ADAL" clId="{7168681F-0C88-8E4C-9665-4CF92B230E6E}" dt="2020-04-30T18:53:25.474" v="43615" actId="20577"/>
          <ac:spMkLst>
            <pc:docMk/>
            <pc:sldMk cId="4060235769" sldId="1003"/>
            <ac:spMk id="2" creationId="{033F9335-4BA0-0D42-B57C-7D8C30E45C7C}"/>
          </ac:spMkLst>
        </pc:spChg>
        <pc:spChg chg="mod">
          <ac:chgData name="Vista,Dimitra" userId="03e58970-ebe3-4bed-acc7-4a2b851fe940" providerId="ADAL" clId="{7168681F-0C88-8E4C-9665-4CF92B230E6E}" dt="2020-05-03T03:30:53.242" v="47719" actId="20577"/>
          <ac:spMkLst>
            <pc:docMk/>
            <pc:sldMk cId="4060235769" sldId="1003"/>
            <ac:spMk id="3" creationId="{21D0C84E-33A1-0643-B650-8FE14AA93E1D}"/>
          </ac:spMkLst>
        </pc:spChg>
        <pc:spChg chg="add mod">
          <ac:chgData name="Vista,Dimitra" userId="03e58970-ebe3-4bed-acc7-4a2b851fe940" providerId="ADAL" clId="{7168681F-0C88-8E4C-9665-4CF92B230E6E}" dt="2020-04-28T17:44:00.771" v="40544" actId="14100"/>
          <ac:spMkLst>
            <pc:docMk/>
            <pc:sldMk cId="4060235769" sldId="1003"/>
            <ac:spMk id="5" creationId="{C9F9B53A-4C8A-344C-A0B6-ED21D1475837}"/>
          </ac:spMkLst>
        </pc:spChg>
        <pc:spChg chg="add mod">
          <ac:chgData name="Vista,Dimitra" userId="03e58970-ebe3-4bed-acc7-4a2b851fe940" providerId="ADAL" clId="{7168681F-0C88-8E4C-9665-4CF92B230E6E}" dt="2020-04-28T17:44:07.214" v="40546" actId="20577"/>
          <ac:spMkLst>
            <pc:docMk/>
            <pc:sldMk cId="4060235769" sldId="1003"/>
            <ac:spMk id="6" creationId="{69CBE5C2-CC67-0B47-8F2A-1D247DB89A90}"/>
          </ac:spMkLst>
        </pc:spChg>
        <pc:spChg chg="add mod">
          <ac:chgData name="Vista,Dimitra" userId="03e58970-ebe3-4bed-acc7-4a2b851fe940" providerId="ADAL" clId="{7168681F-0C88-8E4C-9665-4CF92B230E6E}" dt="2020-04-28T17:45:14.456" v="40552" actId="2711"/>
          <ac:spMkLst>
            <pc:docMk/>
            <pc:sldMk cId="4060235769" sldId="1003"/>
            <ac:spMk id="7" creationId="{A72B4536-41E6-644D-BE80-CE7D969B3A26}"/>
          </ac:spMkLst>
        </pc:spChg>
      </pc:sldChg>
      <pc:sldChg chg="modSp add del ord">
        <pc:chgData name="Vista,Dimitra" userId="03e58970-ebe3-4bed-acc7-4a2b851fe940" providerId="ADAL" clId="{7168681F-0C88-8E4C-9665-4CF92B230E6E}" dt="2020-04-28T18:15:36.881" v="41601" actId="2696"/>
        <pc:sldMkLst>
          <pc:docMk/>
          <pc:sldMk cId="1976370886" sldId="1004"/>
        </pc:sldMkLst>
        <pc:spChg chg="mod">
          <ac:chgData name="Vista,Dimitra" userId="03e58970-ebe3-4bed-acc7-4a2b851fe940" providerId="ADAL" clId="{7168681F-0C88-8E4C-9665-4CF92B230E6E}" dt="2020-04-28T18:15:20.048" v="41581" actId="20577"/>
          <ac:spMkLst>
            <pc:docMk/>
            <pc:sldMk cId="1976370886" sldId="1004"/>
            <ac:spMk id="2" creationId="{AD5362EE-A702-5C42-89CC-213EACF8C282}"/>
          </ac:spMkLst>
        </pc:spChg>
        <pc:graphicFrameChg chg="modGraphic">
          <ac:chgData name="Vista,Dimitra" userId="03e58970-ebe3-4bed-acc7-4a2b851fe940" providerId="ADAL" clId="{7168681F-0C88-8E4C-9665-4CF92B230E6E}" dt="2020-04-28T18:13:53.373" v="41294" actId="2165"/>
          <ac:graphicFrameMkLst>
            <pc:docMk/>
            <pc:sldMk cId="1976370886" sldId="1004"/>
            <ac:graphicFrameMk id="5" creationId="{D18C631F-688C-104D-A835-B547EAE39997}"/>
          </ac:graphicFrameMkLst>
        </pc:graphicFrameChg>
      </pc:sldChg>
      <pc:sldChg chg="addSp delSp modSp add">
        <pc:chgData name="Vista,Dimitra" userId="03e58970-ebe3-4bed-acc7-4a2b851fe940" providerId="ADAL" clId="{7168681F-0C88-8E4C-9665-4CF92B230E6E}" dt="2020-04-28T18:24:55.866" v="41692" actId="113"/>
        <pc:sldMkLst>
          <pc:docMk/>
          <pc:sldMk cId="133325218" sldId="1005"/>
        </pc:sldMkLst>
        <pc:spChg chg="mod">
          <ac:chgData name="Vista,Dimitra" userId="03e58970-ebe3-4bed-acc7-4a2b851fe940" providerId="ADAL" clId="{7168681F-0C88-8E4C-9665-4CF92B230E6E}" dt="2020-04-28T18:06:01.913" v="40995" actId="2711"/>
          <ac:spMkLst>
            <pc:docMk/>
            <pc:sldMk cId="133325218" sldId="1005"/>
            <ac:spMk id="2" creationId="{75DF1077-4F6C-2444-A485-52E40A714DFF}"/>
          </ac:spMkLst>
        </pc:spChg>
        <pc:spChg chg="mod">
          <ac:chgData name="Vista,Dimitra" userId="03e58970-ebe3-4bed-acc7-4a2b851fe940" providerId="ADAL" clId="{7168681F-0C88-8E4C-9665-4CF92B230E6E}" dt="2020-04-28T18:24:55.866" v="41692" actId="113"/>
          <ac:spMkLst>
            <pc:docMk/>
            <pc:sldMk cId="133325218" sldId="1005"/>
            <ac:spMk id="3" creationId="{FDE46680-54AF-2E40-9FAC-27BCA13D6148}"/>
          </ac:spMkLst>
        </pc:spChg>
        <pc:picChg chg="add del mod">
          <ac:chgData name="Vista,Dimitra" userId="03e58970-ebe3-4bed-acc7-4a2b851fe940" providerId="ADAL" clId="{7168681F-0C88-8E4C-9665-4CF92B230E6E}" dt="2020-04-28T18:17:33.631" v="41605"/>
          <ac:picMkLst>
            <pc:docMk/>
            <pc:sldMk cId="133325218" sldId="1005"/>
            <ac:picMk id="5" creationId="{6905D544-43B0-884F-A812-63D58964E048}"/>
          </ac:picMkLst>
        </pc:picChg>
      </pc:sldChg>
      <pc:sldChg chg="modSp add">
        <pc:chgData name="Vista,Dimitra" userId="03e58970-ebe3-4bed-acc7-4a2b851fe940" providerId="ADAL" clId="{7168681F-0C88-8E4C-9665-4CF92B230E6E}" dt="2020-04-28T18:26:02.551" v="41693" actId="113"/>
        <pc:sldMkLst>
          <pc:docMk/>
          <pc:sldMk cId="221492144" sldId="1006"/>
        </pc:sldMkLst>
        <pc:spChg chg="mod">
          <ac:chgData name="Vista,Dimitra" userId="03e58970-ebe3-4bed-acc7-4a2b851fe940" providerId="ADAL" clId="{7168681F-0C88-8E4C-9665-4CF92B230E6E}" dt="2020-04-28T18:06:19.041" v="41017" actId="20577"/>
          <ac:spMkLst>
            <pc:docMk/>
            <pc:sldMk cId="221492144" sldId="1006"/>
            <ac:spMk id="2" creationId="{6732A42D-59FA-7846-B67F-3F38C6A5A717}"/>
          </ac:spMkLst>
        </pc:spChg>
        <pc:spChg chg="mod">
          <ac:chgData name="Vista,Dimitra" userId="03e58970-ebe3-4bed-acc7-4a2b851fe940" providerId="ADAL" clId="{7168681F-0C88-8E4C-9665-4CF92B230E6E}" dt="2020-04-28T18:26:02.551" v="41693" actId="113"/>
          <ac:spMkLst>
            <pc:docMk/>
            <pc:sldMk cId="221492144" sldId="1006"/>
            <ac:spMk id="3" creationId="{4C34280B-F726-AB4B-9F2A-09B4E210F033}"/>
          </ac:spMkLst>
        </pc:spChg>
      </pc:sldChg>
      <pc:sldChg chg="modSp add">
        <pc:chgData name="Vista,Dimitra" userId="03e58970-ebe3-4bed-acc7-4a2b851fe940" providerId="ADAL" clId="{7168681F-0C88-8E4C-9665-4CF92B230E6E}" dt="2020-04-28T18:29:31.103" v="41788" actId="20577"/>
        <pc:sldMkLst>
          <pc:docMk/>
          <pc:sldMk cId="190413020" sldId="1007"/>
        </pc:sldMkLst>
        <pc:spChg chg="mod">
          <ac:chgData name="Vista,Dimitra" userId="03e58970-ebe3-4bed-acc7-4a2b851fe940" providerId="ADAL" clId="{7168681F-0C88-8E4C-9665-4CF92B230E6E}" dt="2020-04-28T18:29:31.103" v="41788" actId="20577"/>
          <ac:spMkLst>
            <pc:docMk/>
            <pc:sldMk cId="190413020" sldId="1007"/>
            <ac:spMk id="2" creationId="{DD2F12D7-DE4C-9E45-BDD3-053D9B1A1CE1}"/>
          </ac:spMkLst>
        </pc:spChg>
        <pc:spChg chg="mod">
          <ac:chgData name="Vista,Dimitra" userId="03e58970-ebe3-4bed-acc7-4a2b851fe940" providerId="ADAL" clId="{7168681F-0C88-8E4C-9665-4CF92B230E6E}" dt="2020-04-28T18:28:36.106" v="41781" actId="20577"/>
          <ac:spMkLst>
            <pc:docMk/>
            <pc:sldMk cId="190413020" sldId="1007"/>
            <ac:spMk id="3" creationId="{83CF8EE6-C8DE-1C45-8C34-95BA0B6E746C}"/>
          </ac:spMkLst>
        </pc:spChg>
      </pc:sldChg>
      <pc:sldChg chg="modSp add">
        <pc:chgData name="Vista,Dimitra" userId="03e58970-ebe3-4bed-acc7-4a2b851fe940" providerId="ADAL" clId="{7168681F-0C88-8E4C-9665-4CF92B230E6E}" dt="2020-04-28T18:32:14.822" v="41901" actId="20577"/>
        <pc:sldMkLst>
          <pc:docMk/>
          <pc:sldMk cId="471017766" sldId="1008"/>
        </pc:sldMkLst>
        <pc:spChg chg="mod">
          <ac:chgData name="Vista,Dimitra" userId="03e58970-ebe3-4bed-acc7-4a2b851fe940" providerId="ADAL" clId="{7168681F-0C88-8E4C-9665-4CF92B230E6E}" dt="2020-04-28T18:11:28.233" v="41200" actId="20577"/>
          <ac:spMkLst>
            <pc:docMk/>
            <pc:sldMk cId="471017766" sldId="1008"/>
            <ac:spMk id="2" creationId="{99BF06A8-8458-F946-87A6-5C34A6E81393}"/>
          </ac:spMkLst>
        </pc:spChg>
        <pc:spChg chg="mod">
          <ac:chgData name="Vista,Dimitra" userId="03e58970-ebe3-4bed-acc7-4a2b851fe940" providerId="ADAL" clId="{7168681F-0C88-8E4C-9665-4CF92B230E6E}" dt="2020-04-28T18:32:14.822" v="41901" actId="20577"/>
          <ac:spMkLst>
            <pc:docMk/>
            <pc:sldMk cId="471017766" sldId="1008"/>
            <ac:spMk id="3" creationId="{3D095DFD-898B-C44A-9124-5141148A3E30}"/>
          </ac:spMkLst>
        </pc:spChg>
      </pc:sldChg>
      <pc:sldChg chg="modSp add">
        <pc:chgData name="Vista,Dimitra" userId="03e58970-ebe3-4bed-acc7-4a2b851fe940" providerId="ADAL" clId="{7168681F-0C88-8E4C-9665-4CF92B230E6E}" dt="2020-05-01T15:24:37.811" v="45355" actId="20577"/>
        <pc:sldMkLst>
          <pc:docMk/>
          <pc:sldMk cId="389541278" sldId="1009"/>
        </pc:sldMkLst>
        <pc:spChg chg="mod">
          <ac:chgData name="Vista,Dimitra" userId="03e58970-ebe3-4bed-acc7-4a2b851fe940" providerId="ADAL" clId="{7168681F-0C88-8E4C-9665-4CF92B230E6E}" dt="2020-04-28T18:33:06.495" v="41938" actId="20577"/>
          <ac:spMkLst>
            <pc:docMk/>
            <pc:sldMk cId="389541278" sldId="1009"/>
            <ac:spMk id="2" creationId="{80E5BBC7-C187-5B49-95D8-242C49645AC2}"/>
          </ac:spMkLst>
        </pc:spChg>
        <pc:spChg chg="mod">
          <ac:chgData name="Vista,Dimitra" userId="03e58970-ebe3-4bed-acc7-4a2b851fe940" providerId="ADAL" clId="{7168681F-0C88-8E4C-9665-4CF92B230E6E}" dt="2020-05-01T15:24:37.811" v="45355" actId="20577"/>
          <ac:spMkLst>
            <pc:docMk/>
            <pc:sldMk cId="389541278" sldId="1009"/>
            <ac:spMk id="3" creationId="{2C22514C-3D02-8F4E-AE95-F537E08BDAB8}"/>
          </ac:spMkLst>
        </pc:spChg>
      </pc:sldChg>
      <pc:sldChg chg="modSp add">
        <pc:chgData name="Vista,Dimitra" userId="03e58970-ebe3-4bed-acc7-4a2b851fe940" providerId="ADAL" clId="{7168681F-0C88-8E4C-9665-4CF92B230E6E}" dt="2020-05-01T15:26:11.788" v="45572" actId="20577"/>
        <pc:sldMkLst>
          <pc:docMk/>
          <pc:sldMk cId="3704042077" sldId="1010"/>
        </pc:sldMkLst>
        <pc:spChg chg="mod">
          <ac:chgData name="Vista,Dimitra" userId="03e58970-ebe3-4bed-acc7-4a2b851fe940" providerId="ADAL" clId="{7168681F-0C88-8E4C-9665-4CF92B230E6E}" dt="2020-05-01T15:24:49.541" v="45356" actId="2711"/>
          <ac:spMkLst>
            <pc:docMk/>
            <pc:sldMk cId="3704042077" sldId="1010"/>
            <ac:spMk id="2" creationId="{5A345C90-49AE-CA44-AFE3-D011F18EC9E1}"/>
          </ac:spMkLst>
        </pc:spChg>
        <pc:spChg chg="mod">
          <ac:chgData name="Vista,Dimitra" userId="03e58970-ebe3-4bed-acc7-4a2b851fe940" providerId="ADAL" clId="{7168681F-0C88-8E4C-9665-4CF92B230E6E}" dt="2020-05-01T15:26:11.788" v="45572" actId="20577"/>
          <ac:spMkLst>
            <pc:docMk/>
            <pc:sldMk cId="3704042077" sldId="1010"/>
            <ac:spMk id="3" creationId="{6AC93E6A-3245-D042-A643-5257BEE9A8A1}"/>
          </ac:spMkLst>
        </pc:spChg>
      </pc:sldChg>
      <pc:sldChg chg="modSp add">
        <pc:chgData name="Vista,Dimitra" userId="03e58970-ebe3-4bed-acc7-4a2b851fe940" providerId="ADAL" clId="{7168681F-0C88-8E4C-9665-4CF92B230E6E}" dt="2020-05-01T15:25:47.563" v="45490" actId="20577"/>
        <pc:sldMkLst>
          <pc:docMk/>
          <pc:sldMk cId="1210811145" sldId="1011"/>
        </pc:sldMkLst>
        <pc:spChg chg="mod">
          <ac:chgData name="Vista,Dimitra" userId="03e58970-ebe3-4bed-acc7-4a2b851fe940" providerId="ADAL" clId="{7168681F-0C88-8E4C-9665-4CF92B230E6E}" dt="2020-05-01T15:25:24.431" v="45392" actId="20577"/>
          <ac:spMkLst>
            <pc:docMk/>
            <pc:sldMk cId="1210811145" sldId="1011"/>
            <ac:spMk id="2" creationId="{0D374585-380B-FD40-B037-EFE0A961FC59}"/>
          </ac:spMkLst>
        </pc:spChg>
        <pc:spChg chg="mod">
          <ac:chgData name="Vista,Dimitra" userId="03e58970-ebe3-4bed-acc7-4a2b851fe940" providerId="ADAL" clId="{7168681F-0C88-8E4C-9665-4CF92B230E6E}" dt="2020-05-01T15:25:47.563" v="45490" actId="20577"/>
          <ac:spMkLst>
            <pc:docMk/>
            <pc:sldMk cId="1210811145" sldId="1011"/>
            <ac:spMk id="3" creationId="{2AD3C70E-B997-4E4D-A977-0C421509909F}"/>
          </ac:spMkLst>
        </pc:spChg>
      </pc:sldChg>
      <pc:sldChg chg="modSp add del">
        <pc:chgData name="Vista,Dimitra" userId="03e58970-ebe3-4bed-acc7-4a2b851fe940" providerId="ADAL" clId="{7168681F-0C88-8E4C-9665-4CF92B230E6E}" dt="2020-04-28T18:32:37.800" v="41915" actId="2696"/>
        <pc:sldMkLst>
          <pc:docMk/>
          <pc:sldMk cId="3143844703" sldId="1011"/>
        </pc:sldMkLst>
        <pc:spChg chg="mod">
          <ac:chgData name="Vista,Dimitra" userId="03e58970-ebe3-4bed-acc7-4a2b851fe940" providerId="ADAL" clId="{7168681F-0C88-8E4C-9665-4CF92B230E6E}" dt="2020-04-28T18:32:35.492" v="41914" actId="20577"/>
          <ac:spMkLst>
            <pc:docMk/>
            <pc:sldMk cId="3143844703" sldId="1011"/>
            <ac:spMk id="2" creationId="{7D488838-0E02-F442-94F0-B11787DB462C}"/>
          </ac:spMkLst>
        </pc:spChg>
      </pc:sldChg>
      <pc:sldChg chg="modSp add">
        <pc:chgData name="Vista,Dimitra" userId="03e58970-ebe3-4bed-acc7-4a2b851fe940" providerId="ADAL" clId="{7168681F-0C88-8E4C-9665-4CF92B230E6E}" dt="2020-04-28T19:01:28.256" v="42705" actId="20577"/>
        <pc:sldMkLst>
          <pc:docMk/>
          <pc:sldMk cId="2699555323" sldId="1012"/>
        </pc:sldMkLst>
        <pc:spChg chg="mod">
          <ac:chgData name="Vista,Dimitra" userId="03e58970-ebe3-4bed-acc7-4a2b851fe940" providerId="ADAL" clId="{7168681F-0C88-8E4C-9665-4CF92B230E6E}" dt="2020-04-28T18:58:21.059" v="42413" actId="20577"/>
          <ac:spMkLst>
            <pc:docMk/>
            <pc:sldMk cId="2699555323" sldId="1012"/>
            <ac:spMk id="2" creationId="{2CB14D66-0D1F-8F42-AC25-23863455EB59}"/>
          </ac:spMkLst>
        </pc:spChg>
        <pc:spChg chg="mod">
          <ac:chgData name="Vista,Dimitra" userId="03e58970-ebe3-4bed-acc7-4a2b851fe940" providerId="ADAL" clId="{7168681F-0C88-8E4C-9665-4CF92B230E6E}" dt="2020-04-28T19:01:28.256" v="42705" actId="20577"/>
          <ac:spMkLst>
            <pc:docMk/>
            <pc:sldMk cId="2699555323" sldId="1012"/>
            <ac:spMk id="3" creationId="{21F5B579-9EC1-F34F-AD0A-4446F3E087D7}"/>
          </ac:spMkLst>
        </pc:spChg>
      </pc:sldChg>
      <pc:sldChg chg="modSp add">
        <pc:chgData name="Vista,Dimitra" userId="03e58970-ebe3-4bed-acc7-4a2b851fe940" providerId="ADAL" clId="{7168681F-0C88-8E4C-9665-4CF92B230E6E}" dt="2020-05-01T15:19:26.608" v="45220" actId="20577"/>
        <pc:sldMkLst>
          <pc:docMk/>
          <pc:sldMk cId="1718084628" sldId="1013"/>
        </pc:sldMkLst>
        <pc:spChg chg="mod">
          <ac:chgData name="Vista,Dimitra" userId="03e58970-ebe3-4bed-acc7-4a2b851fe940" providerId="ADAL" clId="{7168681F-0C88-8E4C-9665-4CF92B230E6E}" dt="2020-04-28T19:46:12.637" v="42867" actId="20577"/>
          <ac:spMkLst>
            <pc:docMk/>
            <pc:sldMk cId="1718084628" sldId="1013"/>
            <ac:spMk id="2" creationId="{6E90508F-ABE2-DF45-824F-1236C9077440}"/>
          </ac:spMkLst>
        </pc:spChg>
        <pc:spChg chg="mod">
          <ac:chgData name="Vista,Dimitra" userId="03e58970-ebe3-4bed-acc7-4a2b851fe940" providerId="ADAL" clId="{7168681F-0C88-8E4C-9665-4CF92B230E6E}" dt="2020-05-01T15:19:26.608" v="45220" actId="20577"/>
          <ac:spMkLst>
            <pc:docMk/>
            <pc:sldMk cId="1718084628" sldId="1013"/>
            <ac:spMk id="3" creationId="{874B53B5-8A26-1740-88EC-F7930A31B192}"/>
          </ac:spMkLst>
        </pc:spChg>
      </pc:sldChg>
      <pc:sldChg chg="modSp add">
        <pc:chgData name="Vista,Dimitra" userId="03e58970-ebe3-4bed-acc7-4a2b851fe940" providerId="ADAL" clId="{7168681F-0C88-8E4C-9665-4CF92B230E6E}" dt="2020-04-28T19:59:39.267" v="43300" actId="5793"/>
        <pc:sldMkLst>
          <pc:docMk/>
          <pc:sldMk cId="959120441" sldId="1014"/>
        </pc:sldMkLst>
        <pc:spChg chg="mod">
          <ac:chgData name="Vista,Dimitra" userId="03e58970-ebe3-4bed-acc7-4a2b851fe940" providerId="ADAL" clId="{7168681F-0C88-8E4C-9665-4CF92B230E6E}" dt="2020-04-28T19:59:39.267" v="43300" actId="5793"/>
          <ac:spMkLst>
            <pc:docMk/>
            <pc:sldMk cId="959120441" sldId="1014"/>
            <ac:spMk id="2" creationId="{67A85CB9-B294-3343-B6D3-A3017DA9C01F}"/>
          </ac:spMkLst>
        </pc:spChg>
        <pc:spChg chg="mod">
          <ac:chgData name="Vista,Dimitra" userId="03e58970-ebe3-4bed-acc7-4a2b851fe940" providerId="ADAL" clId="{7168681F-0C88-8E4C-9665-4CF92B230E6E}" dt="2020-04-28T19:59:28.851" v="43291" actId="20577"/>
          <ac:spMkLst>
            <pc:docMk/>
            <pc:sldMk cId="959120441" sldId="1014"/>
            <ac:spMk id="3" creationId="{E731FD72-C897-0347-B670-A2D583F1339E}"/>
          </ac:spMkLst>
        </pc:spChg>
      </pc:sldChg>
      <pc:sldChg chg="addSp delSp modSp add">
        <pc:chgData name="Vista,Dimitra" userId="03e58970-ebe3-4bed-acc7-4a2b851fe940" providerId="ADAL" clId="{7168681F-0C88-8E4C-9665-4CF92B230E6E}" dt="2020-05-01T15:26:43.880" v="45575" actId="207"/>
        <pc:sldMkLst>
          <pc:docMk/>
          <pc:sldMk cId="2268959413" sldId="1015"/>
        </pc:sldMkLst>
        <pc:spChg chg="mod">
          <ac:chgData name="Vista,Dimitra" userId="03e58970-ebe3-4bed-acc7-4a2b851fe940" providerId="ADAL" clId="{7168681F-0C88-8E4C-9665-4CF92B230E6E}" dt="2020-04-30T00:25:20.187" v="43335" actId="20577"/>
          <ac:spMkLst>
            <pc:docMk/>
            <pc:sldMk cId="2268959413" sldId="1015"/>
            <ac:spMk id="2" creationId="{C93C86D2-F22C-764A-ADEB-930C43934CD2}"/>
          </ac:spMkLst>
        </pc:spChg>
        <pc:spChg chg="del">
          <ac:chgData name="Vista,Dimitra" userId="03e58970-ebe3-4bed-acc7-4a2b851fe940" providerId="ADAL" clId="{7168681F-0C88-8E4C-9665-4CF92B230E6E}" dt="2020-04-30T00:25:46.093" v="43337"/>
          <ac:spMkLst>
            <pc:docMk/>
            <pc:sldMk cId="2268959413" sldId="1015"/>
            <ac:spMk id="3" creationId="{0E860E33-3833-654E-817A-56DBD61F8D28}"/>
          </ac:spMkLst>
        </pc:spChg>
        <pc:spChg chg="add mod">
          <ac:chgData name="Vista,Dimitra" userId="03e58970-ebe3-4bed-acc7-4a2b851fe940" providerId="ADAL" clId="{7168681F-0C88-8E4C-9665-4CF92B230E6E}" dt="2020-04-30T00:25:50.930" v="43338" actId="14100"/>
          <ac:spMkLst>
            <pc:docMk/>
            <pc:sldMk cId="2268959413" sldId="1015"/>
            <ac:spMk id="5" creationId="{B23DC083-E3A2-6141-B26D-D68BEE43321C}"/>
          </ac:spMkLst>
        </pc:spChg>
        <pc:spChg chg="add mod">
          <ac:chgData name="Vista,Dimitra" userId="03e58970-ebe3-4bed-acc7-4a2b851fe940" providerId="ADAL" clId="{7168681F-0C88-8E4C-9665-4CF92B230E6E}" dt="2020-05-01T15:26:43.880" v="45575" actId="207"/>
          <ac:spMkLst>
            <pc:docMk/>
            <pc:sldMk cId="2268959413" sldId="1015"/>
            <ac:spMk id="6" creationId="{90590F58-3287-7640-B990-04BC18D5E17F}"/>
          </ac:spMkLst>
        </pc:spChg>
      </pc:sldChg>
      <pc:sldChg chg="addSp delSp modSp add">
        <pc:chgData name="Vista,Dimitra" userId="03e58970-ebe3-4bed-acc7-4a2b851fe940" providerId="ADAL" clId="{7168681F-0C88-8E4C-9665-4CF92B230E6E}" dt="2020-05-02T15:14:51.522" v="47717" actId="20577"/>
        <pc:sldMkLst>
          <pc:docMk/>
          <pc:sldMk cId="1248287033" sldId="1016"/>
        </pc:sldMkLst>
        <pc:spChg chg="mod">
          <ac:chgData name="Vista,Dimitra" userId="03e58970-ebe3-4bed-acc7-4a2b851fe940" providerId="ADAL" clId="{7168681F-0C88-8E4C-9665-4CF92B230E6E}" dt="2020-04-30T00:28:59.970" v="43554" actId="20577"/>
          <ac:spMkLst>
            <pc:docMk/>
            <pc:sldMk cId="1248287033" sldId="1016"/>
            <ac:spMk id="2" creationId="{C93C86D2-F22C-764A-ADEB-930C43934CD2}"/>
          </ac:spMkLst>
        </pc:spChg>
        <pc:spChg chg="mod">
          <ac:chgData name="Vista,Dimitra" userId="03e58970-ebe3-4bed-acc7-4a2b851fe940" providerId="ADAL" clId="{7168681F-0C88-8E4C-9665-4CF92B230E6E}" dt="2020-05-02T15:14:12.008" v="47698" actId="1076"/>
          <ac:spMkLst>
            <pc:docMk/>
            <pc:sldMk cId="1248287033" sldId="1016"/>
            <ac:spMk id="6" creationId="{90590F58-3287-7640-B990-04BC18D5E17F}"/>
          </ac:spMkLst>
        </pc:spChg>
        <pc:spChg chg="add del mod">
          <ac:chgData name="Vista,Dimitra" userId="03e58970-ebe3-4bed-acc7-4a2b851fe940" providerId="ADAL" clId="{7168681F-0C88-8E4C-9665-4CF92B230E6E}" dt="2020-05-02T15:13:04.531" v="47660"/>
          <ac:spMkLst>
            <pc:docMk/>
            <pc:sldMk cId="1248287033" sldId="1016"/>
            <ac:spMk id="7" creationId="{8FB551CB-0078-0249-9EC2-7D5278E29870}"/>
          </ac:spMkLst>
        </pc:spChg>
        <pc:spChg chg="add mod">
          <ac:chgData name="Vista,Dimitra" userId="03e58970-ebe3-4bed-acc7-4a2b851fe940" providerId="ADAL" clId="{7168681F-0C88-8E4C-9665-4CF92B230E6E}" dt="2020-05-02T15:14:30.932" v="47713" actId="20577"/>
          <ac:spMkLst>
            <pc:docMk/>
            <pc:sldMk cId="1248287033" sldId="1016"/>
            <ac:spMk id="8" creationId="{4F050A5F-EFF2-A440-9157-1D3605754452}"/>
          </ac:spMkLst>
        </pc:spChg>
        <pc:spChg chg="add mod">
          <ac:chgData name="Vista,Dimitra" userId="03e58970-ebe3-4bed-acc7-4a2b851fe940" providerId="ADAL" clId="{7168681F-0C88-8E4C-9665-4CF92B230E6E}" dt="2020-05-02T15:14:22.573" v="47708" actId="20577"/>
          <ac:spMkLst>
            <pc:docMk/>
            <pc:sldMk cId="1248287033" sldId="1016"/>
            <ac:spMk id="9" creationId="{7FAFD749-1758-6F4B-A440-61CE1038BA7D}"/>
          </ac:spMkLst>
        </pc:spChg>
        <pc:spChg chg="add mod">
          <ac:chgData name="Vista,Dimitra" userId="03e58970-ebe3-4bed-acc7-4a2b851fe940" providerId="ADAL" clId="{7168681F-0C88-8E4C-9665-4CF92B230E6E}" dt="2020-05-02T15:14:51.522" v="47717" actId="20577"/>
          <ac:spMkLst>
            <pc:docMk/>
            <pc:sldMk cId="1248287033" sldId="1016"/>
            <ac:spMk id="10" creationId="{5F3C7653-B47C-B04E-BE6E-1AE47094A77A}"/>
          </ac:spMkLst>
        </pc:spChg>
      </pc:sldChg>
      <pc:sldChg chg="add del">
        <pc:chgData name="Vista,Dimitra" userId="03e58970-ebe3-4bed-acc7-4a2b851fe940" providerId="ADAL" clId="{7168681F-0C88-8E4C-9665-4CF92B230E6E}" dt="2020-04-30T00:27:59.863" v="43520" actId="2696"/>
        <pc:sldMkLst>
          <pc:docMk/>
          <pc:sldMk cId="4214933574" sldId="1016"/>
        </pc:sldMkLst>
      </pc:sldChg>
      <pc:sldChg chg="modSp add">
        <pc:chgData name="Vista,Dimitra" userId="03e58970-ebe3-4bed-acc7-4a2b851fe940" providerId="ADAL" clId="{7168681F-0C88-8E4C-9665-4CF92B230E6E}" dt="2020-05-01T15:19:55.352" v="45222" actId="20577"/>
        <pc:sldMkLst>
          <pc:docMk/>
          <pc:sldMk cId="4014123119" sldId="1017"/>
        </pc:sldMkLst>
        <pc:spChg chg="mod">
          <ac:chgData name="Vista,Dimitra" userId="03e58970-ebe3-4bed-acc7-4a2b851fe940" providerId="ADAL" clId="{7168681F-0C88-8E4C-9665-4CF92B230E6E}" dt="2020-05-01T01:56:36.381" v="43759" actId="20577"/>
          <ac:spMkLst>
            <pc:docMk/>
            <pc:sldMk cId="4014123119" sldId="1017"/>
            <ac:spMk id="2" creationId="{5DF10BC2-E9AF-FA4A-B3CC-A5380E23DB80}"/>
          </ac:spMkLst>
        </pc:spChg>
        <pc:spChg chg="mod">
          <ac:chgData name="Vista,Dimitra" userId="03e58970-ebe3-4bed-acc7-4a2b851fe940" providerId="ADAL" clId="{7168681F-0C88-8E4C-9665-4CF92B230E6E}" dt="2020-05-01T15:19:55.352" v="45222" actId="20577"/>
          <ac:spMkLst>
            <pc:docMk/>
            <pc:sldMk cId="4014123119" sldId="1017"/>
            <ac:spMk id="3" creationId="{6A25F48E-66DD-8F4C-BE03-08926B1FB8A9}"/>
          </ac:spMkLst>
        </pc:spChg>
      </pc:sldChg>
      <pc:sldChg chg="modSp add">
        <pc:chgData name="Vista,Dimitra" userId="03e58970-ebe3-4bed-acc7-4a2b851fe940" providerId="ADAL" clId="{7168681F-0C88-8E4C-9665-4CF92B230E6E}" dt="2020-05-01T02:13:19.887" v="44207" actId="2165"/>
        <pc:sldMkLst>
          <pc:docMk/>
          <pc:sldMk cId="2985045733" sldId="1018"/>
        </pc:sldMkLst>
        <pc:graphicFrameChg chg="modGraphic">
          <ac:chgData name="Vista,Dimitra" userId="03e58970-ebe3-4bed-acc7-4a2b851fe940" providerId="ADAL" clId="{7168681F-0C88-8E4C-9665-4CF92B230E6E}" dt="2020-05-01T02:13:19.887" v="44207" actId="2165"/>
          <ac:graphicFrameMkLst>
            <pc:docMk/>
            <pc:sldMk cId="2985045733" sldId="1018"/>
            <ac:graphicFrameMk id="5" creationId="{D18C631F-688C-104D-A835-B547EAE39997}"/>
          </ac:graphicFrameMkLst>
        </pc:graphicFrameChg>
      </pc:sldChg>
      <pc:sldChg chg="modSp add del">
        <pc:chgData name="Vista,Dimitra" userId="03e58970-ebe3-4bed-acc7-4a2b851fe940" providerId="ADAL" clId="{7168681F-0C88-8E4C-9665-4CF92B230E6E}" dt="2020-05-01T14:39:39.818" v="44408" actId="2696"/>
        <pc:sldMkLst>
          <pc:docMk/>
          <pc:sldMk cId="2182026541" sldId="1019"/>
        </pc:sldMkLst>
        <pc:spChg chg="mod">
          <ac:chgData name="Vista,Dimitra" userId="03e58970-ebe3-4bed-acc7-4a2b851fe940" providerId="ADAL" clId="{7168681F-0C88-8E4C-9665-4CF92B230E6E}" dt="2020-05-01T14:38:57.784" v="44342" actId="20577"/>
          <ac:spMkLst>
            <pc:docMk/>
            <pc:sldMk cId="2182026541" sldId="1019"/>
            <ac:spMk id="2" creationId="{13FAC018-AB4C-2D4A-859A-34C4DD9CE219}"/>
          </ac:spMkLst>
        </pc:spChg>
        <pc:spChg chg="mod">
          <ac:chgData name="Vista,Dimitra" userId="03e58970-ebe3-4bed-acc7-4a2b851fe940" providerId="ADAL" clId="{7168681F-0C88-8E4C-9665-4CF92B230E6E}" dt="2020-05-01T14:39:32.921" v="44407" actId="20577"/>
          <ac:spMkLst>
            <pc:docMk/>
            <pc:sldMk cId="2182026541" sldId="1019"/>
            <ac:spMk id="3" creationId="{52CF8C88-6C33-CC48-92B5-F08063928848}"/>
          </ac:spMkLst>
        </pc:spChg>
      </pc:sldChg>
      <pc:sldChg chg="add del">
        <pc:chgData name="Vista,Dimitra" userId="03e58970-ebe3-4bed-acc7-4a2b851fe940" providerId="ADAL" clId="{7168681F-0C88-8E4C-9665-4CF92B230E6E}" dt="2020-05-01T15:06:55.319" v="45057" actId="2696"/>
        <pc:sldMkLst>
          <pc:docMk/>
          <pc:sldMk cId="3745923052" sldId="1019"/>
        </pc:sldMkLst>
      </pc:sldChg>
      <pc:sldChg chg="add">
        <pc:chgData name="Vista,Dimitra" userId="03e58970-ebe3-4bed-acc7-4a2b851fe940" providerId="ADAL" clId="{7168681F-0C88-8E4C-9665-4CF92B230E6E}" dt="2020-05-01T15:08:24.263" v="45061"/>
        <pc:sldMkLst>
          <pc:docMk/>
          <pc:sldMk cId="4257458335" sldId="1019"/>
        </pc:sldMkLst>
      </pc:sldChg>
      <pc:sldChg chg="modSp add">
        <pc:chgData name="Vista,Dimitra" userId="03e58970-ebe3-4bed-acc7-4a2b851fe940" providerId="ADAL" clId="{7168681F-0C88-8E4C-9665-4CF92B230E6E}" dt="2020-05-01T15:24:00.367" v="45346" actId="20577"/>
        <pc:sldMkLst>
          <pc:docMk/>
          <pc:sldMk cId="2007842153" sldId="1020"/>
        </pc:sldMkLst>
        <pc:spChg chg="mod">
          <ac:chgData name="Vista,Dimitra" userId="03e58970-ebe3-4bed-acc7-4a2b851fe940" providerId="ADAL" clId="{7168681F-0C88-8E4C-9665-4CF92B230E6E}" dt="2020-05-01T15:20:50.962" v="45240" actId="2711"/>
          <ac:spMkLst>
            <pc:docMk/>
            <pc:sldMk cId="2007842153" sldId="1020"/>
            <ac:spMk id="2" creationId="{FCEC2738-2C94-9D40-987D-60971DB49585}"/>
          </ac:spMkLst>
        </pc:spChg>
        <pc:spChg chg="mod">
          <ac:chgData name="Vista,Dimitra" userId="03e58970-ebe3-4bed-acc7-4a2b851fe940" providerId="ADAL" clId="{7168681F-0C88-8E4C-9665-4CF92B230E6E}" dt="2020-05-01T15:24:00.367" v="45346" actId="20577"/>
          <ac:spMkLst>
            <pc:docMk/>
            <pc:sldMk cId="2007842153" sldId="1020"/>
            <ac:spMk id="3" creationId="{0E230F05-2C48-4240-9EE1-4AC7A0869FC7}"/>
          </ac:spMkLst>
        </pc:spChg>
      </pc:sldChg>
      <pc:sldChg chg="modSp add">
        <pc:chgData name="Vista,Dimitra" userId="03e58970-ebe3-4bed-acc7-4a2b851fe940" providerId="ADAL" clId="{7168681F-0C88-8E4C-9665-4CF92B230E6E}" dt="2020-05-01T15:37:17.383" v="45624" actId="2711"/>
        <pc:sldMkLst>
          <pc:docMk/>
          <pc:sldMk cId="1973258888" sldId="1021"/>
        </pc:sldMkLst>
        <pc:spChg chg="mod">
          <ac:chgData name="Vista,Dimitra" userId="03e58970-ebe3-4bed-acc7-4a2b851fe940" providerId="ADAL" clId="{7168681F-0C88-8E4C-9665-4CF92B230E6E}" dt="2020-05-01T15:36:09.472" v="45594" actId="20577"/>
          <ac:spMkLst>
            <pc:docMk/>
            <pc:sldMk cId="1973258888" sldId="1021"/>
            <ac:spMk id="2" creationId="{B52CB7CF-39B7-CB47-A475-46681544B50A}"/>
          </ac:spMkLst>
        </pc:spChg>
        <pc:spChg chg="mod">
          <ac:chgData name="Vista,Dimitra" userId="03e58970-ebe3-4bed-acc7-4a2b851fe940" providerId="ADAL" clId="{7168681F-0C88-8E4C-9665-4CF92B230E6E}" dt="2020-05-01T15:37:17.383" v="45624" actId="2711"/>
          <ac:spMkLst>
            <pc:docMk/>
            <pc:sldMk cId="1973258888" sldId="1021"/>
            <ac:spMk id="3" creationId="{4974CE10-91D3-984A-B4D3-79050E631471}"/>
          </ac:spMkLst>
        </pc:spChg>
      </pc:sldChg>
      <pc:sldChg chg="addSp delSp modSp add ord">
        <pc:chgData name="Vista,Dimitra" userId="03e58970-ebe3-4bed-acc7-4a2b851fe940" providerId="ADAL" clId="{7168681F-0C88-8E4C-9665-4CF92B230E6E}" dt="2020-05-01T16:58:29.529" v="46888" actId="20577"/>
        <pc:sldMkLst>
          <pc:docMk/>
          <pc:sldMk cId="1360339078" sldId="1022"/>
        </pc:sldMkLst>
        <pc:spChg chg="mod">
          <ac:chgData name="Vista,Dimitra" userId="03e58970-ebe3-4bed-acc7-4a2b851fe940" providerId="ADAL" clId="{7168681F-0C88-8E4C-9665-4CF92B230E6E}" dt="2020-05-01T16:00:32.688" v="46880" actId="20577"/>
          <ac:spMkLst>
            <pc:docMk/>
            <pc:sldMk cId="1360339078" sldId="1022"/>
            <ac:spMk id="2" creationId="{68D234C4-29FF-B340-A9B3-29BA67DCA42C}"/>
          </ac:spMkLst>
        </pc:spChg>
        <pc:spChg chg="mod">
          <ac:chgData name="Vista,Dimitra" userId="03e58970-ebe3-4bed-acc7-4a2b851fe940" providerId="ADAL" clId="{7168681F-0C88-8E4C-9665-4CF92B230E6E}" dt="2020-05-01T16:58:29.529" v="46888" actId="20577"/>
          <ac:spMkLst>
            <pc:docMk/>
            <pc:sldMk cId="1360339078" sldId="1022"/>
            <ac:spMk id="3" creationId="{6CA769D2-AD0A-CB44-B7EC-80A6E3A94602}"/>
          </ac:spMkLst>
        </pc:spChg>
        <pc:spChg chg="add del mod">
          <ac:chgData name="Vista,Dimitra" userId="03e58970-ebe3-4bed-acc7-4a2b851fe940" providerId="ADAL" clId="{7168681F-0C88-8E4C-9665-4CF92B230E6E}" dt="2020-05-01T15:44:07.185" v="45913"/>
          <ac:spMkLst>
            <pc:docMk/>
            <pc:sldMk cId="1360339078" sldId="1022"/>
            <ac:spMk id="6" creationId="{F39918D2-A6D8-0D45-B2E6-7B95C5E4C451}"/>
          </ac:spMkLst>
        </pc:spChg>
        <pc:graphicFrameChg chg="add del">
          <ac:chgData name="Vista,Dimitra" userId="03e58970-ebe3-4bed-acc7-4a2b851fe940" providerId="ADAL" clId="{7168681F-0C88-8E4C-9665-4CF92B230E6E}" dt="2020-05-01T15:39:06.046" v="45673"/>
          <ac:graphicFrameMkLst>
            <pc:docMk/>
            <pc:sldMk cId="1360339078" sldId="1022"/>
            <ac:graphicFrameMk id="5" creationId="{0993DB29-9F7A-1B4F-AA7E-ECBF64543C2E}"/>
          </ac:graphicFrameMkLst>
        </pc:graphicFrameChg>
      </pc:sldChg>
      <pc:sldChg chg="modSp add">
        <pc:chgData name="Vista,Dimitra" userId="03e58970-ebe3-4bed-acc7-4a2b851fe940" providerId="ADAL" clId="{7168681F-0C88-8E4C-9665-4CF92B230E6E}" dt="2020-05-01T15:53:16.491" v="46451" actId="20577"/>
        <pc:sldMkLst>
          <pc:docMk/>
          <pc:sldMk cId="3950729613" sldId="1023"/>
        </pc:sldMkLst>
        <pc:spChg chg="mod">
          <ac:chgData name="Vista,Dimitra" userId="03e58970-ebe3-4bed-acc7-4a2b851fe940" providerId="ADAL" clId="{7168681F-0C88-8E4C-9665-4CF92B230E6E}" dt="2020-05-01T15:53:16.491" v="46451" actId="20577"/>
          <ac:spMkLst>
            <pc:docMk/>
            <pc:sldMk cId="3950729613" sldId="1023"/>
            <ac:spMk id="3" creationId="{6CA769D2-AD0A-CB44-B7EC-80A6E3A94602}"/>
          </ac:spMkLst>
        </pc:spChg>
      </pc:sldChg>
      <pc:sldChg chg="modSp add">
        <pc:chgData name="Vista,Dimitra" userId="03e58970-ebe3-4bed-acc7-4a2b851fe940" providerId="ADAL" clId="{7168681F-0C88-8E4C-9665-4CF92B230E6E}" dt="2020-05-01T15:53:06.337" v="46450" actId="313"/>
        <pc:sldMkLst>
          <pc:docMk/>
          <pc:sldMk cId="528301407" sldId="1024"/>
        </pc:sldMkLst>
        <pc:spChg chg="mod">
          <ac:chgData name="Vista,Dimitra" userId="03e58970-ebe3-4bed-acc7-4a2b851fe940" providerId="ADAL" clId="{7168681F-0C88-8E4C-9665-4CF92B230E6E}" dt="2020-05-01T15:53:06.337" v="46450" actId="313"/>
          <ac:spMkLst>
            <pc:docMk/>
            <pc:sldMk cId="528301407" sldId="1024"/>
            <ac:spMk id="3" creationId="{561D3138-300A-5742-94D8-00DF2461C26E}"/>
          </ac:spMkLst>
        </pc:spChg>
      </pc:sldChg>
      <pc:sldChg chg="modSp add">
        <pc:chgData name="Vista,Dimitra" userId="03e58970-ebe3-4bed-acc7-4a2b851fe940" providerId="ADAL" clId="{7168681F-0C88-8E4C-9665-4CF92B230E6E}" dt="2020-05-02T14:33:29.400" v="47488" actId="20577"/>
        <pc:sldMkLst>
          <pc:docMk/>
          <pc:sldMk cId="455075092" sldId="1025"/>
        </pc:sldMkLst>
        <pc:spChg chg="mod">
          <ac:chgData name="Vista,Dimitra" userId="03e58970-ebe3-4bed-acc7-4a2b851fe940" providerId="ADAL" clId="{7168681F-0C88-8E4C-9665-4CF92B230E6E}" dt="2020-05-02T14:25:37.121" v="46892" actId="20577"/>
          <ac:spMkLst>
            <pc:docMk/>
            <pc:sldMk cId="455075092" sldId="1025"/>
            <ac:spMk id="2" creationId="{56759B8A-7354-2340-9973-F3565980F04D}"/>
          </ac:spMkLst>
        </pc:spChg>
        <pc:spChg chg="mod">
          <ac:chgData name="Vista,Dimitra" userId="03e58970-ebe3-4bed-acc7-4a2b851fe940" providerId="ADAL" clId="{7168681F-0C88-8E4C-9665-4CF92B230E6E}" dt="2020-05-02T14:33:29.400" v="47488" actId="20577"/>
          <ac:spMkLst>
            <pc:docMk/>
            <pc:sldMk cId="455075092" sldId="1025"/>
            <ac:spMk id="3" creationId="{273A0B4C-7E25-2E4A-8488-2D1CA9F0F7C3}"/>
          </ac:spMkLst>
        </pc:spChg>
      </pc:sldChg>
      <pc:sldChg chg="modSp add">
        <pc:chgData name="Vista,Dimitra" userId="03e58970-ebe3-4bed-acc7-4a2b851fe940" providerId="ADAL" clId="{7168681F-0C88-8E4C-9665-4CF92B230E6E}" dt="2020-05-02T15:10:58.441" v="47628" actId="20577"/>
        <pc:sldMkLst>
          <pc:docMk/>
          <pc:sldMk cId="1768523487" sldId="1026"/>
        </pc:sldMkLst>
        <pc:spChg chg="mod">
          <ac:chgData name="Vista,Dimitra" userId="03e58970-ebe3-4bed-acc7-4a2b851fe940" providerId="ADAL" clId="{7168681F-0C88-8E4C-9665-4CF92B230E6E}" dt="2020-05-02T15:10:26.999" v="47603" actId="2711"/>
          <ac:spMkLst>
            <pc:docMk/>
            <pc:sldMk cId="1768523487" sldId="1026"/>
            <ac:spMk id="2" creationId="{F1533C74-E322-5440-A2B9-3018FA7C02A3}"/>
          </ac:spMkLst>
        </pc:spChg>
        <pc:spChg chg="mod">
          <ac:chgData name="Vista,Dimitra" userId="03e58970-ebe3-4bed-acc7-4a2b851fe940" providerId="ADAL" clId="{7168681F-0C88-8E4C-9665-4CF92B230E6E}" dt="2020-05-02T15:10:58.441" v="47628" actId="20577"/>
          <ac:spMkLst>
            <pc:docMk/>
            <pc:sldMk cId="1768523487" sldId="1026"/>
            <ac:spMk id="3" creationId="{300B9922-D9B7-A346-9DF8-6B0B6DAEFA72}"/>
          </ac:spMkLst>
        </pc:spChg>
      </pc:sldChg>
      <pc:sldChg chg="modSp add">
        <pc:chgData name="Vista,Dimitra" userId="03e58970-ebe3-4bed-acc7-4a2b851fe940" providerId="ADAL" clId="{7168681F-0C88-8E4C-9665-4CF92B230E6E}" dt="2020-05-02T15:10:44.022" v="47625" actId="20577"/>
        <pc:sldMkLst>
          <pc:docMk/>
          <pc:sldMk cId="2437416660" sldId="1027"/>
        </pc:sldMkLst>
        <pc:spChg chg="mod">
          <ac:chgData name="Vista,Dimitra" userId="03e58970-ebe3-4bed-acc7-4a2b851fe940" providerId="ADAL" clId="{7168681F-0C88-8E4C-9665-4CF92B230E6E}" dt="2020-05-02T15:10:44.022" v="47625" actId="20577"/>
          <ac:spMkLst>
            <pc:docMk/>
            <pc:sldMk cId="2437416660" sldId="1027"/>
            <ac:spMk id="2" creationId="{F1533C74-E322-5440-A2B9-3018FA7C02A3}"/>
          </ac:spMkLst>
        </pc:spChg>
        <pc:spChg chg="mod">
          <ac:chgData name="Vista,Dimitra" userId="03e58970-ebe3-4bed-acc7-4a2b851fe940" providerId="ADAL" clId="{7168681F-0C88-8E4C-9665-4CF92B230E6E}" dt="2020-05-02T15:09:39.181" v="47580" actId="2711"/>
          <ac:spMkLst>
            <pc:docMk/>
            <pc:sldMk cId="2437416660" sldId="1027"/>
            <ac:spMk id="3" creationId="{300B9922-D9B7-A346-9DF8-6B0B6DAEFA72}"/>
          </ac:spMkLst>
        </pc:spChg>
      </pc:sldChg>
      <pc:sldChg chg="modSp add">
        <pc:chgData name="Vista,Dimitra" userId="03e58970-ebe3-4bed-acc7-4a2b851fe940" providerId="ADAL" clId="{7168681F-0C88-8E4C-9665-4CF92B230E6E}" dt="2020-05-02T15:11:12.308" v="47637" actId="20577"/>
        <pc:sldMkLst>
          <pc:docMk/>
          <pc:sldMk cId="2761565412" sldId="1028"/>
        </pc:sldMkLst>
        <pc:spChg chg="mod">
          <ac:chgData name="Vista,Dimitra" userId="03e58970-ebe3-4bed-acc7-4a2b851fe940" providerId="ADAL" clId="{7168681F-0C88-8E4C-9665-4CF92B230E6E}" dt="2020-05-02T15:11:08.464" v="47636" actId="20577"/>
          <ac:spMkLst>
            <pc:docMk/>
            <pc:sldMk cId="2761565412" sldId="1028"/>
            <ac:spMk id="2" creationId="{F1533C74-E322-5440-A2B9-3018FA7C02A3}"/>
          </ac:spMkLst>
        </pc:spChg>
        <pc:spChg chg="mod">
          <ac:chgData name="Vista,Dimitra" userId="03e58970-ebe3-4bed-acc7-4a2b851fe940" providerId="ADAL" clId="{7168681F-0C88-8E4C-9665-4CF92B230E6E}" dt="2020-05-02T15:11:12.308" v="47637" actId="20577"/>
          <ac:spMkLst>
            <pc:docMk/>
            <pc:sldMk cId="2761565412" sldId="1028"/>
            <ac:spMk id="3" creationId="{300B9922-D9B7-A346-9DF8-6B0B6DAEFA72}"/>
          </ac:spMkLst>
        </pc:spChg>
      </pc:sldChg>
      <pc:sldChg chg="modSp add">
        <pc:chgData name="Vista,Dimitra" userId="03e58970-ebe3-4bed-acc7-4a2b851fe940" providerId="ADAL" clId="{7168681F-0C88-8E4C-9665-4CF92B230E6E}" dt="2020-05-02T15:12:17.013" v="47656" actId="2711"/>
        <pc:sldMkLst>
          <pc:docMk/>
          <pc:sldMk cId="427045067" sldId="1029"/>
        </pc:sldMkLst>
        <pc:spChg chg="mod">
          <ac:chgData name="Vista,Dimitra" userId="03e58970-ebe3-4bed-acc7-4a2b851fe940" providerId="ADAL" clId="{7168681F-0C88-8E4C-9665-4CF92B230E6E}" dt="2020-05-02T15:11:30.427" v="47643" actId="20577"/>
          <ac:spMkLst>
            <pc:docMk/>
            <pc:sldMk cId="427045067" sldId="1029"/>
            <ac:spMk id="2" creationId="{F1533C74-E322-5440-A2B9-3018FA7C02A3}"/>
          </ac:spMkLst>
        </pc:spChg>
        <pc:spChg chg="mod">
          <ac:chgData name="Vista,Dimitra" userId="03e58970-ebe3-4bed-acc7-4a2b851fe940" providerId="ADAL" clId="{7168681F-0C88-8E4C-9665-4CF92B230E6E}" dt="2020-05-02T15:12:17.013" v="47656" actId="2711"/>
          <ac:spMkLst>
            <pc:docMk/>
            <pc:sldMk cId="427045067" sldId="1029"/>
            <ac:spMk id="3" creationId="{300B9922-D9B7-A346-9DF8-6B0B6DAEFA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798513"/>
            <a:ext cx="39751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4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31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4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6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4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9301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4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92401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4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65501" algn="l" defTabSz="1146200" rtl="0" eaLnBrk="1" latinLnBrk="0" hangingPunct="1">
      <a:defRPr sz="1504" kern="1200">
        <a:solidFill>
          <a:schemeClr val="tx1"/>
        </a:solidFill>
        <a:latin typeface="+mn-lt"/>
        <a:ea typeface="+mn-ea"/>
        <a:cs typeface="+mn-cs"/>
      </a:defRPr>
    </a:lvl6pPr>
    <a:lvl7pPr marL="3438601" algn="l" defTabSz="1146200" rtl="0" eaLnBrk="1" latinLnBrk="0" hangingPunct="1">
      <a:defRPr sz="1504" kern="1200">
        <a:solidFill>
          <a:schemeClr val="tx1"/>
        </a:solidFill>
        <a:latin typeface="+mn-lt"/>
        <a:ea typeface="+mn-ea"/>
        <a:cs typeface="+mn-cs"/>
      </a:defRPr>
    </a:lvl7pPr>
    <a:lvl8pPr marL="4011701" algn="l" defTabSz="1146200" rtl="0" eaLnBrk="1" latinLnBrk="0" hangingPunct="1">
      <a:defRPr sz="1504" kern="1200">
        <a:solidFill>
          <a:schemeClr val="tx1"/>
        </a:solidFill>
        <a:latin typeface="+mn-lt"/>
        <a:ea typeface="+mn-ea"/>
        <a:cs typeface="+mn-cs"/>
      </a:defRPr>
    </a:lvl8pPr>
    <a:lvl9pPr marL="4584802" algn="l" defTabSz="1146200" rtl="0" eaLnBrk="1" latinLnBrk="0" hangingPunct="1">
      <a:defRPr sz="15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Eventually the variable c will get the value of EOF (-1) which is not a character. So we need to use an int.</a:t>
            </a:r>
          </a:p>
        </p:txBody>
      </p:sp>
    </p:spTree>
    <p:extLst>
      <p:ext uri="{BB962C8B-B14F-4D97-AF65-F5344CB8AC3E}">
        <p14:creationId xmlns:p14="http://schemas.microsoft.com/office/powerpoint/2010/main" val="217934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Eventually the variable c will get the value of EOF (-1) which is not a character. So we need to use an int </a:t>
            </a:r>
          </a:p>
        </p:txBody>
      </p:sp>
    </p:spTree>
    <p:extLst>
      <p:ext uri="{BB962C8B-B14F-4D97-AF65-F5344CB8AC3E}">
        <p14:creationId xmlns:p14="http://schemas.microsoft.com/office/powerpoint/2010/main" val="222756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Eventually the variable c will get the value of EOF (-1) which is not a character. So we need to use an int </a:t>
            </a:r>
          </a:p>
        </p:txBody>
      </p:sp>
    </p:spTree>
    <p:extLst>
      <p:ext uri="{BB962C8B-B14F-4D97-AF65-F5344CB8AC3E}">
        <p14:creationId xmlns:p14="http://schemas.microsoft.com/office/powerpoint/2010/main" val="55151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261381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8"/>
            <a:ext cx="8549640" cy="1666028"/>
          </a:xfrm>
        </p:spPr>
        <p:txBody>
          <a:bodyPr/>
          <a:lstStyle>
            <a:lvl1pPr algn="ctr">
              <a:defRPr sz="3519" b="1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5"/>
            <a:ext cx="7040880" cy="198628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  <a:lvl2pPr marL="50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1C5A0F-D6A1-9E4D-AD65-A4078394A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708"/>
            <a:ext cx="9052560" cy="792141"/>
          </a:xfrm>
        </p:spPr>
        <p:txBody>
          <a:bodyPr/>
          <a:lstStyle>
            <a:lvl1pPr>
              <a:defRPr sz="24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89890"/>
            <a:ext cx="9052560" cy="5652646"/>
          </a:xfrm>
        </p:spPr>
        <p:txBody>
          <a:bodyPr/>
          <a:lstStyle>
            <a:lvl1pPr>
              <a:spcBef>
                <a:spcPts val="1320"/>
              </a:spcBef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47B06-F658-4D48-BA9D-C4607FC43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E990-94C9-E441-BA47-FD23BA3FE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BC546B-A650-6D44-A25A-B1088A4DD09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3759711"/>
            <a:ext cx="8549640" cy="166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3157" tIns="56579" rIns="113157" bIns="5657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44" b="1" u="none" kern="1200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5pPr>
            <a:lvl6pPr marL="406405" algn="l" rtl="0" fontAlgn="base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6pPr>
            <a:lvl7pPr marL="812810" algn="l" rtl="0" fontAlgn="base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7pPr>
            <a:lvl8pPr marL="1219215" algn="l" rtl="0" fontAlgn="base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8pPr>
            <a:lvl9pPr marL="1625620" algn="l" rtl="0" fontAlgn="base">
              <a:spcBef>
                <a:spcPct val="0"/>
              </a:spcBef>
              <a:spcAft>
                <a:spcPct val="0"/>
              </a:spcAft>
              <a:defRPr sz="3911" u="sng">
                <a:solidFill>
                  <a:srgbClr val="DE8400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311706"/>
            <a:ext cx="905256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1813562"/>
            <a:ext cx="9052560" cy="51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1" y="7203641"/>
            <a:ext cx="2346960" cy="414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4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5pPr>
      <a:lvl6pPr marL="502926" algn="l" rtl="0" fontAlgn="base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6pPr>
      <a:lvl7pPr marL="1005852" algn="l" rtl="0" fontAlgn="base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7pPr>
      <a:lvl8pPr marL="1508779" algn="l" rtl="0" fontAlgn="base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8pPr>
      <a:lvl9pPr marL="2011705" algn="l" rtl="0" fontAlgn="base">
        <a:spcBef>
          <a:spcPct val="0"/>
        </a:spcBef>
        <a:spcAft>
          <a:spcPct val="0"/>
        </a:spcAft>
        <a:defRPr sz="4840" u="sng">
          <a:solidFill>
            <a:srgbClr val="DE8400"/>
          </a:solidFill>
          <a:latin typeface="Verdana" pitchFamily="34" charset="0"/>
        </a:defRPr>
      </a:lvl9pPr>
    </p:titleStyle>
    <p:bodyStyle>
      <a:lvl1pPr marL="377195" indent="-37719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19" kern="1200">
          <a:solidFill>
            <a:schemeClr val="tx1"/>
          </a:solidFill>
          <a:latin typeface="+mn-lt"/>
          <a:ea typeface="+mn-ea"/>
          <a:cs typeface="+mn-cs"/>
        </a:defRPr>
      </a:lvl1pPr>
      <a:lvl2pPr marL="817255" indent="-31432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16" indent="-25146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42" indent="-25146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68" indent="-25146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95" indent="-251464" algn="l" defTabSz="1005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021" indent="-251464" algn="l" defTabSz="1005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47" indent="-251464" algn="l" defTabSz="1005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73" indent="-251464" algn="l" defTabSz="1005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6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52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79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05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57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85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11" algn="l" defTabSz="100585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aemm9v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B80E-F3FA-2F4A-91D7-3C4D68667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CS265 </a:t>
            </a:r>
            <a:br>
              <a:rPr lang="en-US" dirty="0"/>
            </a:br>
            <a:r>
              <a:rPr lang="en-US" dirty="0"/>
              <a:t>Advanced Programming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5BDA-F7E1-D04F-8909-0BC60EC4A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C0C4-E0B0-EB41-A0B4-ADAEA9666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F736EC-DA5F-9B48-A084-1140F0D705D5}"/>
              </a:ext>
            </a:extLst>
          </p:cNvPr>
          <p:cNvSpPr txBox="1"/>
          <p:nvPr/>
        </p:nvSpPr>
        <p:spPr>
          <a:xfrm>
            <a:off x="379500" y="1308801"/>
            <a:ext cx="9299400" cy="37225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50404-375A-7446-B2F9-3BB487CB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48868"/>
            <a:ext cx="9052560" cy="792141"/>
          </a:xfrm>
        </p:spPr>
        <p:txBody>
          <a:bodyPr/>
          <a:lstStyle/>
          <a:p>
            <a:r>
              <a:rPr lang="en-US" dirty="0"/>
              <a:t>C is a Compiled Language</a:t>
            </a:r>
            <a:br>
              <a:rPr lang="en-US" dirty="0"/>
            </a:br>
            <a:r>
              <a:rPr lang="en-US" dirty="0"/>
              <a:t>Compiled languages - compile to machine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3D54-B0D8-0348-845C-0AF55E2AD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14A55-6EBC-B24E-BD27-EF38236DEB67}"/>
              </a:ext>
            </a:extLst>
          </p:cNvPr>
          <p:cNvSpPr txBox="1"/>
          <p:nvPr/>
        </p:nvSpPr>
        <p:spPr>
          <a:xfrm>
            <a:off x="392561" y="5549462"/>
            <a:ext cx="449547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Examples</a:t>
            </a:r>
          </a:p>
          <a:p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C, C++, Go, Haskell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35956-8FF9-C94D-ADA1-671EA305817C}"/>
              </a:ext>
            </a:extLst>
          </p:cNvPr>
          <p:cNvSpPr/>
          <p:nvPr/>
        </p:nvSpPr>
        <p:spPr>
          <a:xfrm>
            <a:off x="664048" y="1907952"/>
            <a:ext cx="2715224" cy="126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 </a:t>
            </a:r>
          </a:p>
          <a:p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main() {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("Hello, World!");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 return 0;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CC57F-2024-CB4E-865B-81AAAEB71419}"/>
              </a:ext>
            </a:extLst>
          </p:cNvPr>
          <p:cNvSpPr/>
          <p:nvPr/>
        </p:nvSpPr>
        <p:spPr>
          <a:xfrm>
            <a:off x="6477080" y="1757047"/>
            <a:ext cx="1657928" cy="16801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1101100100111010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1010110100010110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0011010001001101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1101000000101101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0101110110110110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0101010100011000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0001111101110101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0001111001001110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1001101101110110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1111101110010100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1CDD-3519-9F4E-B8A4-6019084D02D0}"/>
              </a:ext>
            </a:extLst>
          </p:cNvPr>
          <p:cNvSpPr/>
          <p:nvPr/>
        </p:nvSpPr>
        <p:spPr>
          <a:xfrm>
            <a:off x="4047180" y="2147872"/>
            <a:ext cx="1335817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ea typeface="Apple Symbols" panose="02000000000000000000" pitchFamily="2" charset="-79"/>
                <a:cs typeface="Arial Hebrew Scholar" pitchFamily="2" charset="-79"/>
              </a:rPr>
              <a:t>Compiler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46740-0B1E-AC44-A97B-E1EF905DCB8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79272" y="2539017"/>
            <a:ext cx="667908" cy="49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D73B-F5E2-B44A-B21F-E460D09E7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82997" y="2597131"/>
            <a:ext cx="1094083" cy="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E2C40-CD93-4B45-AC77-48D68CC074B0}"/>
              </a:ext>
            </a:extLst>
          </p:cNvPr>
          <p:cNvSpPr txBox="1"/>
          <p:nvPr/>
        </p:nvSpPr>
        <p:spPr>
          <a:xfrm>
            <a:off x="1156370" y="3615090"/>
            <a:ext cx="1335622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Source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8340A-C147-A747-9C5F-C43C63B023AD}"/>
              </a:ext>
            </a:extLst>
          </p:cNvPr>
          <p:cNvSpPr txBox="1"/>
          <p:nvPr/>
        </p:nvSpPr>
        <p:spPr>
          <a:xfrm>
            <a:off x="6477080" y="3615090"/>
            <a:ext cx="146065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Machine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B075A-D299-2D42-B6BF-DFAEBD45FB16}"/>
              </a:ext>
            </a:extLst>
          </p:cNvPr>
          <p:cNvSpPr txBox="1"/>
          <p:nvPr/>
        </p:nvSpPr>
        <p:spPr>
          <a:xfrm>
            <a:off x="4024653" y="3615090"/>
            <a:ext cx="1518364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OS-dependent</a:t>
            </a:r>
          </a:p>
          <a:p>
            <a:r>
              <a:rPr lang="en-US" sz="1600" b="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71019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F736EC-DA5F-9B48-A084-1140F0D705D5}"/>
              </a:ext>
            </a:extLst>
          </p:cNvPr>
          <p:cNvSpPr txBox="1"/>
          <p:nvPr/>
        </p:nvSpPr>
        <p:spPr>
          <a:xfrm>
            <a:off x="379500" y="1308801"/>
            <a:ext cx="9299400" cy="37225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50404-375A-7446-B2F9-3BB487CB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48868"/>
            <a:ext cx="9052560" cy="792141"/>
          </a:xfrm>
        </p:spPr>
        <p:txBody>
          <a:bodyPr/>
          <a:lstStyle/>
          <a:p>
            <a:r>
              <a:rPr lang="en-US" dirty="0"/>
              <a:t>Interpreted languages &amp; scripting languages</a:t>
            </a:r>
            <a:br>
              <a:rPr lang="en-US" dirty="0"/>
            </a:br>
            <a:r>
              <a:rPr lang="en-US" dirty="0"/>
              <a:t>do not translate to machine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3D54-B0D8-0348-845C-0AF55E2AD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14A55-6EBC-B24E-BD27-EF38236DEB67}"/>
              </a:ext>
            </a:extLst>
          </p:cNvPr>
          <p:cNvSpPr txBox="1"/>
          <p:nvPr/>
        </p:nvSpPr>
        <p:spPr>
          <a:xfrm>
            <a:off x="392560" y="5549462"/>
            <a:ext cx="814183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8588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latin typeface="+mn-lt"/>
              </a:rPr>
              <a:t>Javascript</a:t>
            </a:r>
            <a:r>
              <a:rPr lang="en-US" b="0" dirty="0">
                <a:latin typeface="+mn-lt"/>
              </a:rPr>
              <a:t>, python, bash, </a:t>
            </a:r>
            <a:r>
              <a:rPr lang="en-US" b="0" dirty="0" err="1">
                <a:latin typeface="+mn-lt"/>
              </a:rPr>
              <a:t>awk</a:t>
            </a:r>
            <a:r>
              <a:rPr lang="en-US" b="0" dirty="0">
                <a:latin typeface="+mn-lt"/>
              </a:rPr>
              <a:t>, pearl, ruby,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35956-8FF9-C94D-ADA1-671EA305817C}"/>
              </a:ext>
            </a:extLst>
          </p:cNvPr>
          <p:cNvSpPr/>
          <p:nvPr/>
        </p:nvSpPr>
        <p:spPr>
          <a:xfrm>
            <a:off x="664048" y="2147872"/>
            <a:ext cx="2715224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#!/bin/bash</a:t>
            </a:r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echo "hello world"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1CDD-3519-9F4E-B8A4-6019084D02D0}"/>
              </a:ext>
            </a:extLst>
          </p:cNvPr>
          <p:cNvSpPr/>
          <p:nvPr/>
        </p:nvSpPr>
        <p:spPr>
          <a:xfrm>
            <a:off x="4047180" y="2147872"/>
            <a:ext cx="1335817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ea typeface="Apple Symbols" panose="02000000000000000000" pitchFamily="2" charset="-79"/>
                <a:cs typeface="Arial Hebrew Scholar" pitchFamily="2" charset="-79"/>
              </a:rPr>
              <a:t>Interpreter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46740-0B1E-AC44-A97B-E1EF905DCB8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79272" y="2543943"/>
            <a:ext cx="66790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E2C40-CD93-4B45-AC77-48D68CC074B0}"/>
              </a:ext>
            </a:extLst>
          </p:cNvPr>
          <p:cNvSpPr txBox="1"/>
          <p:nvPr/>
        </p:nvSpPr>
        <p:spPr>
          <a:xfrm>
            <a:off x="1123119" y="3463998"/>
            <a:ext cx="1335622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Source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B075A-D299-2D42-B6BF-DFAEBD45FB16}"/>
              </a:ext>
            </a:extLst>
          </p:cNvPr>
          <p:cNvSpPr txBox="1"/>
          <p:nvPr/>
        </p:nvSpPr>
        <p:spPr>
          <a:xfrm>
            <a:off x="4047180" y="3414929"/>
            <a:ext cx="3390672" cy="758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The  interpreter is</a:t>
            </a:r>
          </a:p>
          <a:p>
            <a:r>
              <a:rPr lang="en-US" sz="1600" b="0" dirty="0"/>
              <a:t>a special run-time environment that</a:t>
            </a:r>
          </a:p>
          <a:p>
            <a:r>
              <a:rPr lang="en-US" sz="1600" b="0" dirty="0"/>
              <a:t>executes the commands</a:t>
            </a:r>
          </a:p>
        </p:txBody>
      </p:sp>
    </p:spTree>
    <p:extLst>
      <p:ext uri="{BB962C8B-B14F-4D97-AF65-F5344CB8AC3E}">
        <p14:creationId xmlns:p14="http://schemas.microsoft.com/office/powerpoint/2010/main" val="171459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F5E4309-16CE-FE46-A3A1-E2B24A507EBE}"/>
              </a:ext>
            </a:extLst>
          </p:cNvPr>
          <p:cNvSpPr/>
          <p:nvPr/>
        </p:nvSpPr>
        <p:spPr>
          <a:xfrm>
            <a:off x="379500" y="1041009"/>
            <a:ext cx="9299400" cy="5545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50404-375A-7446-B2F9-3BB487CB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48868"/>
            <a:ext cx="9052560" cy="792141"/>
          </a:xfrm>
        </p:spPr>
        <p:txBody>
          <a:bodyPr/>
          <a:lstStyle/>
          <a:p>
            <a:r>
              <a:rPr lang="en-US" dirty="0"/>
              <a:t>Some interpreted languages compile first to bytecode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3D54-B0D8-0348-845C-0AF55E2AD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14A55-6EBC-B24E-BD27-EF38236DEB67}"/>
              </a:ext>
            </a:extLst>
          </p:cNvPr>
          <p:cNvSpPr txBox="1"/>
          <p:nvPr/>
        </p:nvSpPr>
        <p:spPr>
          <a:xfrm>
            <a:off x="642252" y="6752173"/>
            <a:ext cx="449547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Examples</a:t>
            </a:r>
          </a:p>
          <a:p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Java, C#, Python, 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35956-8FF9-C94D-ADA1-671EA305817C}"/>
              </a:ext>
            </a:extLst>
          </p:cNvPr>
          <p:cNvSpPr/>
          <p:nvPr/>
        </p:nvSpPr>
        <p:spPr>
          <a:xfrm>
            <a:off x="593961" y="1584628"/>
            <a:ext cx="4407054" cy="12388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class HelloWorld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public static void main(String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args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  {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      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("Hello, World");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  }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1CDD-3519-9F4E-B8A4-6019084D02D0}"/>
              </a:ext>
            </a:extLst>
          </p:cNvPr>
          <p:cNvSpPr/>
          <p:nvPr/>
        </p:nvSpPr>
        <p:spPr>
          <a:xfrm>
            <a:off x="1468293" y="3227256"/>
            <a:ext cx="1335817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ea typeface="Apple Symbols" panose="02000000000000000000" pitchFamily="2" charset="-79"/>
                <a:cs typeface="Arial Hebrew Scholar" pitchFamily="2" charset="-79"/>
              </a:rPr>
              <a:t>Compiler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46740-0B1E-AC44-A97B-E1EF905DCB8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136202" y="2823442"/>
            <a:ext cx="10329" cy="403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D73B-F5E2-B44A-B21F-E460D09E7B3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136202" y="4019397"/>
            <a:ext cx="10329" cy="52019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E2C40-CD93-4B45-AC77-48D68CC074B0}"/>
              </a:ext>
            </a:extLst>
          </p:cNvPr>
          <p:cNvSpPr txBox="1"/>
          <p:nvPr/>
        </p:nvSpPr>
        <p:spPr>
          <a:xfrm>
            <a:off x="1361617" y="1206276"/>
            <a:ext cx="1335622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Source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8340A-C147-A747-9C5F-C43C63B023AD}"/>
              </a:ext>
            </a:extLst>
          </p:cNvPr>
          <p:cNvSpPr txBox="1"/>
          <p:nvPr/>
        </p:nvSpPr>
        <p:spPr>
          <a:xfrm>
            <a:off x="4625428" y="3386292"/>
            <a:ext cx="4902472" cy="12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Th Virtual Machine (VM)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0" dirty="0"/>
              <a:t>executes the bytecode inside the VM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0" dirty="0"/>
              <a:t>sometimes, converts  part of the bytecode to </a:t>
            </a:r>
          </a:p>
          <a:p>
            <a:r>
              <a:rPr lang="en-US" sz="1600" b="0" dirty="0"/>
              <a:t>machine code (JIT) </a:t>
            </a:r>
            <a:r>
              <a:rPr lang="en-US" sz="1600" b="0" dirty="0" err="1"/>
              <a:t>pirot</a:t>
            </a:r>
            <a:r>
              <a:rPr lang="en-US" sz="1600" b="0" dirty="0"/>
              <a:t> to executing inside the VM</a:t>
            </a:r>
          </a:p>
          <a:p>
            <a:endParaRPr lang="en-US" sz="1600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F8D31-5A4D-BF4F-B042-F25F0D079C7D}"/>
              </a:ext>
            </a:extLst>
          </p:cNvPr>
          <p:cNvSpPr/>
          <p:nvPr/>
        </p:nvSpPr>
        <p:spPr>
          <a:xfrm>
            <a:off x="788919" y="4539596"/>
            <a:ext cx="2715224" cy="126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#0009 - public static0013 0014 - main ([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Ljava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lang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/String;)0001 - attribute size = 1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0015 - Code Attribute ( this is index #21 in our constant pool )0000 0015 - Code Attribute size of 21 bytes. 21 bytes of code attribute: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0002 0001 - Max stack size of 2, and Max local var size of 10000 0009 - Size of code. 9 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bytesThe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actual machine instructions: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b200 0b - b2 = 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getstatic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000b = index #11 in constant pool ( out )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1209 - 12 = 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ldc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( load constant ), 09 = index #19 ( Hello World )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b600 0f - b6 = 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invokevirtual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000f = index #15 ( method </a:t>
            </a:r>
            <a:r>
              <a:rPr lang="en-US" sz="5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println</a:t>
            </a: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)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b1 - b1 = return void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0000 - Exception table of size 0</a:t>
            </a:r>
            <a:b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r>
              <a:rPr lang="en-US" sz="5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0000 - Attribute count for this attribute of 0</a:t>
            </a: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0D1D88-5E6B-8C49-8CEC-4C90C2E0E966}"/>
              </a:ext>
            </a:extLst>
          </p:cNvPr>
          <p:cNvSpPr/>
          <p:nvPr/>
        </p:nvSpPr>
        <p:spPr>
          <a:xfrm>
            <a:off x="5382417" y="4772654"/>
            <a:ext cx="1335817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ea typeface="Apple Symbols" panose="02000000000000000000" pitchFamily="2" charset="-79"/>
                <a:cs typeface="Arial Hebrew Scholar" pitchFamily="2" charset="-79"/>
              </a:rPr>
              <a:t>Virtual Machine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F1725-3CAC-1443-A24A-74FE8F5C24A6}"/>
              </a:ext>
            </a:extLst>
          </p:cNvPr>
          <p:cNvSpPr txBox="1"/>
          <p:nvPr/>
        </p:nvSpPr>
        <p:spPr>
          <a:xfrm>
            <a:off x="631922" y="5864992"/>
            <a:ext cx="3583032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Bytecode</a:t>
            </a:r>
          </a:p>
          <a:p>
            <a:r>
              <a:rPr lang="en-US" sz="1600" b="0" dirty="0"/>
              <a:t>(Intermediate – Low Level Language)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2D096-F8CA-ED47-9CFF-0844A8F3A66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504143" y="5168725"/>
            <a:ext cx="1878274" cy="193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3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F736EC-DA5F-9B48-A084-1140F0D705D5}"/>
              </a:ext>
            </a:extLst>
          </p:cNvPr>
          <p:cNvSpPr txBox="1"/>
          <p:nvPr/>
        </p:nvSpPr>
        <p:spPr>
          <a:xfrm>
            <a:off x="379500" y="1308801"/>
            <a:ext cx="9175980" cy="4114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50404-375A-7446-B2F9-3BB487CB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 compilers compile first to assembly language and then to machine code (but this happens automatically, under the hood)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3D54-B0D8-0348-845C-0AF55E2AD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093B-B3A4-AE43-A079-1CAE02C3E8F2}"/>
              </a:ext>
            </a:extLst>
          </p:cNvPr>
          <p:cNvSpPr txBox="1"/>
          <p:nvPr/>
        </p:nvSpPr>
        <p:spPr>
          <a:xfrm>
            <a:off x="5943256" y="5556306"/>
            <a:ext cx="3467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Machine Code</a:t>
            </a:r>
          </a:p>
          <a:p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Binary code (0s &amp; 1s)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Understood by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Processor 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14A55-6EBC-B24E-BD27-EF38236DEB67}"/>
              </a:ext>
            </a:extLst>
          </p:cNvPr>
          <p:cNvSpPr txBox="1"/>
          <p:nvPr/>
        </p:nvSpPr>
        <p:spPr>
          <a:xfrm>
            <a:off x="392718" y="5556306"/>
            <a:ext cx="44954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Assembly Language </a:t>
            </a:r>
          </a:p>
          <a:p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Low Level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Processor specific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35956-8FF9-C94D-ADA1-671EA305817C}"/>
              </a:ext>
            </a:extLst>
          </p:cNvPr>
          <p:cNvSpPr/>
          <p:nvPr/>
        </p:nvSpPr>
        <p:spPr>
          <a:xfrm>
            <a:off x="632680" y="1567718"/>
            <a:ext cx="2700185" cy="359670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.model small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.data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opr1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dw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1234h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opr2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dw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0002h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result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dw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01 dup(?),\'$\’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code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ax,@data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ds,ax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ax,opr1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bx,opr2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clc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add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ax,bx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di,offset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result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[di], ax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ah,09h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dx,offset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result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int 21h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mov ah,4ch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int 21h 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end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CC57F-2024-CB4E-865B-81AAAEB71419}"/>
              </a:ext>
            </a:extLst>
          </p:cNvPr>
          <p:cNvSpPr/>
          <p:nvPr/>
        </p:nvSpPr>
        <p:spPr>
          <a:xfrm>
            <a:off x="6077144" y="2525982"/>
            <a:ext cx="1657928" cy="16801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1101100100111010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1010110100010110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0011010001001101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1101000000101101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0101110110110110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0101010100011000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0001111101110101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0001111001001110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1001101101110110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1111101110010100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1CDD-3519-9F4E-B8A4-6019084D02D0}"/>
              </a:ext>
            </a:extLst>
          </p:cNvPr>
          <p:cNvSpPr/>
          <p:nvPr/>
        </p:nvSpPr>
        <p:spPr>
          <a:xfrm>
            <a:off x="4037096" y="2969998"/>
            <a:ext cx="1335817" cy="7921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ea typeface="Apple Symbols" panose="02000000000000000000" pitchFamily="2" charset="-79"/>
                <a:cs typeface="Arial Hebrew Scholar" pitchFamily="2" charset="-79"/>
              </a:rPr>
              <a:t>Assembler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46740-0B1E-AC44-A97B-E1EF905DCB8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32865" y="3366069"/>
            <a:ext cx="70423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D73B-F5E2-B44A-B21F-E460D09E7B3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372913" y="3366068"/>
            <a:ext cx="70423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0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172E-98F6-5947-8354-A7756B16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99BF-8AC8-0940-8B92-DAC8E1B2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version of Unix was written in assembly language</a:t>
            </a:r>
          </a:p>
          <a:p>
            <a:r>
              <a:rPr lang="en-US" dirty="0"/>
              <a:t>C was born out of the desire to write Unix in a high-level language </a:t>
            </a:r>
          </a:p>
          <a:p>
            <a:r>
              <a:rPr lang="en-US" dirty="0"/>
              <a:t>C translates to assembly language as part of its compilation process</a:t>
            </a:r>
          </a:p>
          <a:p>
            <a:pPr lvl="1"/>
            <a:r>
              <a:rPr lang="en-US" dirty="0"/>
              <a:t>not apparent to the user of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B130-029B-9449-98BC-867889778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4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003D49-FBFD-1C4F-B8B4-0684F61E956B}"/>
              </a:ext>
            </a:extLst>
          </p:cNvPr>
          <p:cNvSpPr/>
          <p:nvPr/>
        </p:nvSpPr>
        <p:spPr>
          <a:xfrm>
            <a:off x="502920" y="1041010"/>
            <a:ext cx="9052560" cy="2982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FB39F-F92E-5548-B823-151D17E4DC29}"/>
              </a:ext>
            </a:extLst>
          </p:cNvPr>
          <p:cNvSpPr/>
          <p:nvPr/>
        </p:nvSpPr>
        <p:spPr>
          <a:xfrm>
            <a:off x="647422" y="1229613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Brian Kernighan wrote the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first Hello World program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main returns 0 for success */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F0AD-8287-8249-8262-47C3E69EF5EE}"/>
              </a:ext>
            </a:extLst>
          </p:cNvPr>
          <p:cNvSpPr txBox="1"/>
          <p:nvPr/>
        </p:nvSpPr>
        <p:spPr>
          <a:xfrm>
            <a:off x="4488872" y="1229613"/>
            <a:ext cx="137890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hello_world.c</a:t>
            </a:r>
            <a:endParaRPr lang="en-US" sz="1600" b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9C39C9-2345-8641-A336-E0CE451B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790408"/>
            <a:ext cx="9389225" cy="24132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 programs contains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cs typeface="Courier New" panose="02070309020205020404" pitchFamily="49" charset="0"/>
              </a:rPr>
              <a:t> global function that  has one of the following two forms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body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 body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not a library, but a header file containing C function declarations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 – How to Compile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1041010"/>
            <a:ext cx="9052560" cy="2982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FB39F-F92E-5548-B823-151D17E4DC29}"/>
              </a:ext>
            </a:extLst>
          </p:cNvPr>
          <p:cNvSpPr/>
          <p:nvPr/>
        </p:nvSpPr>
        <p:spPr>
          <a:xfrm>
            <a:off x="647422" y="1229613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Brian Kernighan wrote the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first Hello World program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main returns 0 for success */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F0AD-8287-8249-8262-47C3E69EF5EE}"/>
              </a:ext>
            </a:extLst>
          </p:cNvPr>
          <p:cNvSpPr txBox="1"/>
          <p:nvPr/>
        </p:nvSpPr>
        <p:spPr>
          <a:xfrm>
            <a:off x="4488872" y="1229613"/>
            <a:ext cx="137890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hello_world.c</a:t>
            </a:r>
            <a:endParaRPr lang="en-US" sz="1600" b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E433BF-050C-B743-8A99-71453991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" y="4392548"/>
            <a:ext cx="9389225" cy="1740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/>
              <a:t>generates default executable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/>
              <a:t>generates executable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 – How to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1041010"/>
            <a:ext cx="9052560" cy="2982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FB39F-F92E-5548-B823-151D17E4DC29}"/>
              </a:ext>
            </a:extLst>
          </p:cNvPr>
          <p:cNvSpPr/>
          <p:nvPr/>
        </p:nvSpPr>
        <p:spPr>
          <a:xfrm>
            <a:off x="647422" y="1229613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Brian Kernighan wrote the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first Hello World program  */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main returns 0 for success */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F0AD-8287-8249-8262-47C3E69EF5EE}"/>
              </a:ext>
            </a:extLst>
          </p:cNvPr>
          <p:cNvSpPr txBox="1"/>
          <p:nvPr/>
        </p:nvSpPr>
        <p:spPr>
          <a:xfrm>
            <a:off x="4488872" y="1229613"/>
            <a:ext cx="137890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hello_world.c</a:t>
            </a:r>
            <a:endParaRPr lang="en-US" sz="1600" b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93D93E-1B73-824F-BAE3-883A07A2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507265"/>
            <a:ext cx="9052560" cy="1740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Depending on the name of the executable created by the compilation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/>
              <a:t>if default executable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if named executable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6EE16-EFB7-914B-964D-8B013F248C92}"/>
              </a:ext>
            </a:extLst>
          </p:cNvPr>
          <p:cNvSpPr txBox="1"/>
          <p:nvPr/>
        </p:nvSpPr>
        <p:spPr>
          <a:xfrm>
            <a:off x="647422" y="6371971"/>
            <a:ext cx="575349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+mn-lt"/>
              </a:rPr>
              <a:t>a.out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originally stood for assembler output</a:t>
            </a:r>
          </a:p>
        </p:txBody>
      </p:sp>
    </p:spTree>
    <p:extLst>
      <p:ext uri="{BB962C8B-B14F-4D97-AF65-F5344CB8AC3E}">
        <p14:creationId xmlns:p14="http://schemas.microsoft.com/office/powerpoint/2010/main" val="148647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E4B6-DFA4-7142-A95E-E5C15A6D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Compiler -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EC70-C27C-0443-8DFA-B3E5B6C6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steps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Pre-processing</a:t>
            </a:r>
          </a:p>
          <a:p>
            <a:r>
              <a:rPr lang="en-US" dirty="0"/>
              <a:t>Compiling</a:t>
            </a:r>
          </a:p>
          <a:p>
            <a:r>
              <a:rPr lang="en-US" dirty="0"/>
              <a:t>Assembling</a:t>
            </a:r>
          </a:p>
          <a:p>
            <a:r>
              <a:rPr lang="en-US" dirty="0"/>
              <a:t>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2DD3-8F54-AE41-86F6-90F3207F5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495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 – Step 1 –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993995"/>
            <a:ext cx="9052560" cy="3228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FB39F-F92E-5548-B823-151D17E4DC29}"/>
              </a:ext>
            </a:extLst>
          </p:cNvPr>
          <p:cNvSpPr/>
          <p:nvPr/>
        </p:nvSpPr>
        <p:spPr>
          <a:xfrm>
            <a:off x="647422" y="1410663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</a:t>
            </a:r>
          </a:p>
          <a:p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</a:t>
            </a:r>
          </a:p>
          <a:p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Brian Kernighan wrote the  */</a:t>
            </a:r>
          </a:p>
          <a:p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first Hello World program  */</a:t>
            </a:r>
          </a:p>
          <a:p>
            <a:r>
              <a:rPr lang="en-US" sz="1200" b="0" dirty="0">
                <a:solidFill>
                  <a:srgbClr val="FF0000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/* main returns 0 for success */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F0AD-8287-8249-8262-47C3E69EF5EE}"/>
              </a:ext>
            </a:extLst>
          </p:cNvPr>
          <p:cNvSpPr txBox="1"/>
          <p:nvPr/>
        </p:nvSpPr>
        <p:spPr>
          <a:xfrm>
            <a:off x="647422" y="1041010"/>
            <a:ext cx="137890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hello_world.c</a:t>
            </a:r>
            <a:endParaRPr lang="en-US" sz="1600" b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C1F0F7-38E1-FE48-8B21-D26A7DBA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369204"/>
            <a:ext cx="9052560" cy="3086683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Removes comments</a:t>
            </a:r>
          </a:p>
          <a:p>
            <a:pPr lvl="1"/>
            <a:r>
              <a:rPr lang="en-US" dirty="0"/>
              <a:t>Locates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/>
              <a:t>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US" dirty="0"/>
          </a:p>
          <a:p>
            <a:pPr lvl="1"/>
            <a:r>
              <a:rPr lang="en-US" dirty="0"/>
              <a:t>Replaces the include line with the contents of the file</a:t>
            </a:r>
          </a:p>
          <a:p>
            <a:pPr lvl="1"/>
            <a:r>
              <a:rPr lang="en-US" dirty="0"/>
              <a:t>Performs many other additional pre-processing directives!</a:t>
            </a:r>
          </a:p>
          <a:p>
            <a:r>
              <a:rPr lang="en-US" dirty="0"/>
              <a:t>No need for programmers to invoke the preprocessor explicitly.</a:t>
            </a:r>
          </a:p>
          <a:p>
            <a:r>
              <a:rPr lang="en-US" dirty="0"/>
              <a:t>Although you can,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–E</a:t>
            </a:r>
            <a:r>
              <a:rPr lang="en-US" b="1" dirty="0"/>
              <a:t> </a:t>
            </a:r>
            <a:r>
              <a:rPr lang="en-US" dirty="0"/>
              <a:t>option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030CB-76FD-8F4A-A60A-BF8BCA01368E}"/>
              </a:ext>
            </a:extLst>
          </p:cNvPr>
          <p:cNvSpPr/>
          <p:nvPr/>
        </p:nvSpPr>
        <p:spPr>
          <a:xfrm>
            <a:off x="5287796" y="1391982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accent6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</a:p>
          <a:p>
            <a:endParaRPr lang="en-US" sz="1200" b="0" dirty="0">
              <a:solidFill>
                <a:schemeClr val="accent6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endParaRPr lang="en-US" sz="1200" b="0" dirty="0">
              <a:solidFill>
                <a:schemeClr val="accent6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extern int </a:t>
            </a:r>
            <a:r>
              <a:rPr lang="en-US" sz="1200" b="0" dirty="0" err="1">
                <a:solidFill>
                  <a:schemeClr val="accent6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accent6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(const char *__restrict __format, ...);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430FD-D02D-9E4D-A994-E79847F135C3}"/>
              </a:ext>
            </a:extLst>
          </p:cNvPr>
          <p:cNvSpPr txBox="1"/>
          <p:nvPr/>
        </p:nvSpPr>
        <p:spPr>
          <a:xfrm>
            <a:off x="5287796" y="1076896"/>
            <a:ext cx="223971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output of preprocessor</a:t>
            </a:r>
          </a:p>
        </p:txBody>
      </p:sp>
    </p:spTree>
    <p:extLst>
      <p:ext uri="{BB962C8B-B14F-4D97-AF65-F5344CB8AC3E}">
        <p14:creationId xmlns:p14="http://schemas.microsoft.com/office/powerpoint/2010/main" val="28606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B93-A671-C246-A2E8-909E5C4B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1" y="153827"/>
            <a:ext cx="9052560" cy="792141"/>
          </a:xfrm>
        </p:spPr>
        <p:txBody>
          <a:bodyPr/>
          <a:lstStyle/>
          <a:p>
            <a:r>
              <a:rPr lang="en-US" dirty="0"/>
              <a:t>C, 1972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652D-6D4E-AC4E-BA07-07B05534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1" y="1132009"/>
            <a:ext cx="9052560" cy="196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Dennis Richie</a:t>
            </a:r>
          </a:p>
          <a:p>
            <a:pPr marL="0" indent="0">
              <a:buNone/>
            </a:pPr>
            <a:r>
              <a:rPr lang="en-US" dirty="0"/>
              <a:t>AT&amp;T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6EB7-B695-9241-8587-9F8814324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32011-906D-454D-904C-B6B88CA6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528977"/>
            <a:ext cx="1302545" cy="1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A2B3D-2225-A445-9E98-EA9C674F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3" y="3201488"/>
            <a:ext cx="1302545" cy="16694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A591FA-8878-FB4B-8046-CB1B2CAC20A0}"/>
              </a:ext>
            </a:extLst>
          </p:cNvPr>
          <p:cNvSpPr txBox="1">
            <a:spLocks/>
          </p:cNvSpPr>
          <p:nvPr/>
        </p:nvSpPr>
        <p:spPr bwMode="auto">
          <a:xfrm>
            <a:off x="471390" y="3015447"/>
            <a:ext cx="9052560" cy="79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u="none" kern="1200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5pPr>
            <a:lvl6pPr marL="502926" algn="l" rtl="0" fontAlgn="base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6pPr>
            <a:lvl7pPr marL="1005852" algn="l" rtl="0" fontAlgn="base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7pPr>
            <a:lvl8pPr marL="1508779" algn="l" rtl="0" fontAlgn="base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8pPr>
            <a:lvl9pPr marL="2011705" algn="l" rtl="0" fontAlgn="base">
              <a:spcBef>
                <a:spcPct val="0"/>
              </a:spcBef>
              <a:spcAft>
                <a:spcPct val="0"/>
              </a:spcAft>
              <a:defRPr sz="4840" u="sng">
                <a:solidFill>
                  <a:srgbClr val="DE8400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dirty="0"/>
              <a:t>K&amp;R C, 1978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B515C4-6D3F-1E45-B0BD-C1258877C5AA}"/>
              </a:ext>
            </a:extLst>
          </p:cNvPr>
          <p:cNvSpPr txBox="1">
            <a:spLocks/>
          </p:cNvSpPr>
          <p:nvPr/>
        </p:nvSpPr>
        <p:spPr bwMode="auto">
          <a:xfrm>
            <a:off x="502921" y="4382587"/>
            <a:ext cx="9052560" cy="255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77195" indent="-377195" algn="l" rtl="0" eaLnBrk="0" fontAlgn="base" hangingPunct="0">
              <a:spcBef>
                <a:spcPts val="132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55" indent="-3143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16" indent="-25146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42" indent="-25146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68" indent="-25146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95" indent="-251464" algn="l" defTabSz="10058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021" indent="-251464" algn="l" defTabSz="10058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47" indent="-251464" algn="l" defTabSz="10058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73" indent="-251464" algn="l" defTabSz="10058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/>
              <a:t>Dennis Richie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/>
              <a:t>Brian </a:t>
            </a:r>
            <a:r>
              <a:rPr lang="en-US" b="0" dirty="0" err="1"/>
              <a:t>Kerninghan</a:t>
            </a:r>
            <a:endParaRPr lang="en-US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0" dirty="0"/>
              <a:t>AT&amp;T Labs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7EB73F-43B9-1D43-A1E8-02ACD3D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1" y="3201488"/>
            <a:ext cx="1302545" cy="17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8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708"/>
            <a:ext cx="9052560" cy="792141"/>
          </a:xfrm>
        </p:spPr>
        <p:txBody>
          <a:bodyPr/>
          <a:lstStyle/>
          <a:p>
            <a:r>
              <a:rPr lang="en-US" dirty="0"/>
              <a:t>C Program – Step 2 – Compiling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993995"/>
            <a:ext cx="9052560" cy="3228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C1F0F7-38E1-FE48-8B21-D26A7DBA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369205"/>
            <a:ext cx="9052560" cy="2834436"/>
          </a:xfrm>
        </p:spPr>
        <p:txBody>
          <a:bodyPr/>
          <a:lstStyle/>
          <a:p>
            <a:r>
              <a:rPr lang="en-US" dirty="0"/>
              <a:t>Compiles into assembly code</a:t>
            </a:r>
          </a:p>
          <a:p>
            <a:r>
              <a:rPr lang="en-US" dirty="0"/>
              <a:t>The output contains the signature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(definition)</a:t>
            </a:r>
            <a:r>
              <a:rPr lang="en-US" dirty="0"/>
              <a:t>, not the body</a:t>
            </a:r>
          </a:p>
          <a:p>
            <a:r>
              <a:rPr lang="en-US" dirty="0"/>
              <a:t>No need for programmers to invoke this step explicitly.</a:t>
            </a:r>
          </a:p>
          <a:p>
            <a:r>
              <a:rPr lang="en-US" dirty="0"/>
              <a:t>Although you can,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–S </a:t>
            </a:r>
            <a:r>
              <a:rPr lang="en-US" dirty="0"/>
              <a:t>option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030CB-76FD-8F4A-A60A-BF8BCA01368E}"/>
              </a:ext>
            </a:extLst>
          </p:cNvPr>
          <p:cNvSpPr/>
          <p:nvPr/>
        </p:nvSpPr>
        <p:spPr>
          <a:xfrm>
            <a:off x="647422" y="1435968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</a:p>
          <a:p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extern 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(const char *__restrict __format, ...);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</a:p>
          <a:p>
            <a:b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</a:b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main(int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char *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argv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[])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("Hello World\n");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  return 0;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}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D9283-37A2-A94D-AECB-ACD9D2F3A9B3}"/>
              </a:ext>
            </a:extLst>
          </p:cNvPr>
          <p:cNvSpPr/>
          <p:nvPr/>
        </p:nvSpPr>
        <p:spPr>
          <a:xfrm>
            <a:off x="5287796" y="1407800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.file "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hello_world.c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"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.text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.section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rodata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.LC0: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.string  "Hello World"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.text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globl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  main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.type main, @function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main: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.LFB0: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cfi_startproc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pushq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rbp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cfi_def_cfa_offset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16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6, -16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movq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rsp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rbp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7EB0D-C35A-9440-BD86-EC94D283D3B5}"/>
              </a:ext>
            </a:extLst>
          </p:cNvPr>
          <p:cNvSpPr txBox="1"/>
          <p:nvPr/>
        </p:nvSpPr>
        <p:spPr>
          <a:xfrm>
            <a:off x="5287796" y="1072981"/>
            <a:ext cx="137890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hello_world.s</a:t>
            </a:r>
            <a:endParaRPr lang="en-US" sz="16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25B26-A832-0E4B-940A-7CB6E3699110}"/>
              </a:ext>
            </a:extLst>
          </p:cNvPr>
          <p:cNvSpPr txBox="1"/>
          <p:nvPr/>
        </p:nvSpPr>
        <p:spPr>
          <a:xfrm>
            <a:off x="647422" y="1084198"/>
            <a:ext cx="223971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output of preprocessor</a:t>
            </a:r>
          </a:p>
        </p:txBody>
      </p:sp>
    </p:spTree>
    <p:extLst>
      <p:ext uri="{BB962C8B-B14F-4D97-AF65-F5344CB8AC3E}">
        <p14:creationId xmlns:p14="http://schemas.microsoft.com/office/powerpoint/2010/main" val="34472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708"/>
            <a:ext cx="9052560" cy="792141"/>
          </a:xfrm>
        </p:spPr>
        <p:txBody>
          <a:bodyPr/>
          <a:lstStyle/>
          <a:p>
            <a:r>
              <a:rPr lang="en-US" dirty="0"/>
              <a:t>C Program – Step 3 – Assembling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993995"/>
            <a:ext cx="9052560" cy="3228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C1F0F7-38E1-FE48-8B21-D26A7DBA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369205"/>
            <a:ext cx="9052560" cy="2834436"/>
          </a:xfrm>
        </p:spPr>
        <p:txBody>
          <a:bodyPr/>
          <a:lstStyle/>
          <a:p>
            <a:r>
              <a:rPr lang="en-US" dirty="0"/>
              <a:t>Translates the assembly code to machine code</a:t>
            </a:r>
          </a:p>
          <a:p>
            <a:r>
              <a:rPr lang="en-US" dirty="0"/>
              <a:t>Note that there is no translation at this point of the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 need for programmers to invoke this step explicitly.</a:t>
            </a:r>
          </a:p>
          <a:p>
            <a:r>
              <a:rPr lang="en-US" dirty="0"/>
              <a:t>Although you can,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–c </a:t>
            </a:r>
            <a:r>
              <a:rPr lang="en-US" dirty="0"/>
              <a:t>option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D9283-37A2-A94D-AECB-ACD9D2F3A9B3}"/>
              </a:ext>
            </a:extLst>
          </p:cNvPr>
          <p:cNvSpPr/>
          <p:nvPr/>
        </p:nvSpPr>
        <p:spPr>
          <a:xfrm>
            <a:off x="5287796" y="1407800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7EB0D-C35A-9440-BD86-EC94D283D3B5}"/>
              </a:ext>
            </a:extLst>
          </p:cNvPr>
          <p:cNvSpPr txBox="1"/>
          <p:nvPr/>
        </p:nvSpPr>
        <p:spPr>
          <a:xfrm>
            <a:off x="5287796" y="1072981"/>
            <a:ext cx="139012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hello_world.o</a:t>
            </a:r>
            <a:endParaRPr lang="en-US" sz="16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25B26-A832-0E4B-940A-7CB6E3699110}"/>
              </a:ext>
            </a:extLst>
          </p:cNvPr>
          <p:cNvSpPr txBox="1"/>
          <p:nvPr/>
        </p:nvSpPr>
        <p:spPr>
          <a:xfrm>
            <a:off x="647422" y="1084198"/>
            <a:ext cx="141256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Hello_world.s</a:t>
            </a:r>
            <a:endParaRPr lang="en-US" sz="1600" b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833E9-2D67-9244-91BE-10BC187E117C}"/>
              </a:ext>
            </a:extLst>
          </p:cNvPr>
          <p:cNvSpPr/>
          <p:nvPr/>
        </p:nvSpPr>
        <p:spPr>
          <a:xfrm>
            <a:off x="647422" y="1435968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.file "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hello_world.c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"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.text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.section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rodata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.LC0: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.string  "Hello World"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.text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globl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  main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.type main, @function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main: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.LFB0: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cfi_startproc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pushq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rbp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cfi_def_cfa_offset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16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.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cfi_offset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 6, -16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  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movq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 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rsp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, %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rbp</a:t>
            </a:r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7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4A4-AF74-6240-A472-E8D554A1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32098"/>
            <a:ext cx="9052560" cy="792141"/>
          </a:xfrm>
        </p:spPr>
        <p:txBody>
          <a:bodyPr/>
          <a:lstStyle/>
          <a:p>
            <a:r>
              <a:rPr lang="en-US" dirty="0"/>
              <a:t>C Program – Step 4 – 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A27C-9BA2-9B4C-93FD-97AB8BCF0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11043-FF19-4541-BA8E-036A72416068}"/>
              </a:ext>
            </a:extLst>
          </p:cNvPr>
          <p:cNvSpPr/>
          <p:nvPr/>
        </p:nvSpPr>
        <p:spPr>
          <a:xfrm>
            <a:off x="502920" y="993995"/>
            <a:ext cx="9052560" cy="3228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C1F0F7-38E1-FE48-8B21-D26A7DBA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369205"/>
            <a:ext cx="9052560" cy="2834436"/>
          </a:xfrm>
        </p:spPr>
        <p:txBody>
          <a:bodyPr/>
          <a:lstStyle/>
          <a:p>
            <a:r>
              <a:rPr lang="en-US" dirty="0"/>
              <a:t>Linker</a:t>
            </a:r>
          </a:p>
          <a:p>
            <a:pPr lvl="1"/>
            <a:r>
              <a:rPr lang="en-US" dirty="0"/>
              <a:t>Fetches machine language code from the standard C libraries to make the program complete</a:t>
            </a:r>
          </a:p>
          <a:p>
            <a:pPr lvl="1"/>
            <a:r>
              <a:rPr lang="en-US" dirty="0"/>
              <a:t>This step is needed both for external build-in  functions and external user-defined functions</a:t>
            </a:r>
          </a:p>
          <a:p>
            <a:r>
              <a:rPr lang="en-US" dirty="0"/>
              <a:t>The compiler’s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en-US" dirty="0"/>
              <a:t> option invokes the linker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D9283-37A2-A94D-AECB-ACD9D2F3A9B3}"/>
              </a:ext>
            </a:extLst>
          </p:cNvPr>
          <p:cNvSpPr/>
          <p:nvPr/>
        </p:nvSpPr>
        <p:spPr>
          <a:xfrm>
            <a:off x="5287796" y="1407800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11010110100100101000101011101100010011100100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7EB0D-C35A-9440-BD86-EC94D283D3B5}"/>
              </a:ext>
            </a:extLst>
          </p:cNvPr>
          <p:cNvSpPr txBox="1"/>
          <p:nvPr/>
        </p:nvSpPr>
        <p:spPr>
          <a:xfrm>
            <a:off x="5287796" y="1072981"/>
            <a:ext cx="1218603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</a:t>
            </a:r>
            <a:endParaRPr lang="en-US" sz="1600" b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84C49-F16E-0D48-B445-EF6A272AAD4E}"/>
              </a:ext>
            </a:extLst>
          </p:cNvPr>
          <p:cNvSpPr/>
          <p:nvPr/>
        </p:nvSpPr>
        <p:spPr>
          <a:xfrm>
            <a:off x="929154" y="1388067"/>
            <a:ext cx="3841450" cy="25111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000001011111011011001001111100110101001100101110100100000110101000100001101011011110101001101011101011010010010100010101110110001001110010001100100010101010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9408D-4279-C24A-9236-0C9D08B2311B}"/>
              </a:ext>
            </a:extLst>
          </p:cNvPr>
          <p:cNvSpPr txBox="1"/>
          <p:nvPr/>
        </p:nvSpPr>
        <p:spPr>
          <a:xfrm>
            <a:off x="929154" y="1053248"/>
            <a:ext cx="1390124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hello_world.o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7098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2E-9597-FE4C-A844-035F4804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vs 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9138-FA49-9B44-A870-BED409770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C054D-9E8C-A742-B4D1-929F9909ED08}"/>
              </a:ext>
            </a:extLst>
          </p:cNvPr>
          <p:cNvSpPr/>
          <p:nvPr/>
        </p:nvSpPr>
        <p:spPr>
          <a:xfrm>
            <a:off x="502919" y="952899"/>
            <a:ext cx="9052560" cy="6209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7BBE2-23D7-E64D-BCA0-8E37D2993C52}"/>
              </a:ext>
            </a:extLst>
          </p:cNvPr>
          <p:cNvSpPr/>
          <p:nvPr/>
        </p:nvSpPr>
        <p:spPr>
          <a:xfrm>
            <a:off x="647422" y="1435968"/>
            <a:ext cx="2095778" cy="11908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#include &lt;</a:t>
            </a:r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stdio.h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&gt;</a:t>
            </a:r>
          </a:p>
          <a:p>
            <a:endParaRPr lang="en-US" sz="1200" b="0" dirty="0">
              <a:solidFill>
                <a:schemeClr val="tx1"/>
              </a:solidFill>
              <a:latin typeface="Andale Mono" panose="020B0509000000000004" pitchFamily="49" charset="0"/>
              <a:ea typeface="Apple Symbols" panose="02000000000000000000" pitchFamily="2" charset="-79"/>
              <a:cs typeface="Arial Hebrew Scholar" pitchFamily="2" charset="-79"/>
            </a:endParaRP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main {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user_function1 ();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user_function2();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7FB0A-E012-2C42-893D-BADE7C2F7D97}"/>
              </a:ext>
            </a:extLst>
          </p:cNvPr>
          <p:cNvSpPr txBox="1"/>
          <p:nvPr/>
        </p:nvSpPr>
        <p:spPr>
          <a:xfrm>
            <a:off x="647422" y="1084198"/>
            <a:ext cx="572593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a1.c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740B-5B6D-3342-AC8F-D08177121A39}"/>
              </a:ext>
            </a:extLst>
          </p:cNvPr>
          <p:cNvSpPr/>
          <p:nvPr/>
        </p:nvSpPr>
        <p:spPr>
          <a:xfrm>
            <a:off x="647422" y="3094270"/>
            <a:ext cx="2095778" cy="9124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user_function1()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…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DCD2-B86C-C545-9C4E-E13ACD38687D}"/>
              </a:ext>
            </a:extLst>
          </p:cNvPr>
          <p:cNvSpPr txBox="1"/>
          <p:nvPr/>
        </p:nvSpPr>
        <p:spPr>
          <a:xfrm>
            <a:off x="647422" y="2755935"/>
            <a:ext cx="572593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a2.c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32243-3D87-CD45-A32D-1C99A162DC9C}"/>
              </a:ext>
            </a:extLst>
          </p:cNvPr>
          <p:cNvSpPr txBox="1"/>
          <p:nvPr/>
        </p:nvSpPr>
        <p:spPr>
          <a:xfrm>
            <a:off x="620527" y="4212997"/>
            <a:ext cx="572593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a3.c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454A4-F043-6340-80D7-960E6AAD34A6}"/>
              </a:ext>
            </a:extLst>
          </p:cNvPr>
          <p:cNvSpPr/>
          <p:nvPr/>
        </p:nvSpPr>
        <p:spPr>
          <a:xfrm>
            <a:off x="647422" y="4482230"/>
            <a:ext cx="2095778" cy="9124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int user_function2()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…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F0DB0-65E3-934F-BDB0-E64DA5D2592C}"/>
              </a:ext>
            </a:extLst>
          </p:cNvPr>
          <p:cNvSpPr/>
          <p:nvPr/>
        </p:nvSpPr>
        <p:spPr>
          <a:xfrm>
            <a:off x="4208040" y="1781265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a1.o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8EFE5-F1E6-FC4F-B22A-F2752800E329}"/>
              </a:ext>
            </a:extLst>
          </p:cNvPr>
          <p:cNvSpPr/>
          <p:nvPr/>
        </p:nvSpPr>
        <p:spPr>
          <a:xfrm>
            <a:off x="4208040" y="3300372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a2.o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088145-2D89-6D47-B5A0-17B0B812F333}"/>
              </a:ext>
            </a:extLst>
          </p:cNvPr>
          <p:cNvSpPr/>
          <p:nvPr/>
        </p:nvSpPr>
        <p:spPr>
          <a:xfrm>
            <a:off x="4208040" y="4688332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a3.o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78C61F-3F54-584A-B4EC-F1A17D3E067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743200" y="2031395"/>
            <a:ext cx="146484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4E6A76-77E3-2041-8629-4D4E8D98002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743200" y="4938462"/>
            <a:ext cx="1464840" cy="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6F3592-DE5D-E346-AA97-6489041D580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43200" y="3550502"/>
            <a:ext cx="1464840" cy="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3EF504-BD8A-004E-879C-1B42B12C1D48}"/>
              </a:ext>
            </a:extLst>
          </p:cNvPr>
          <p:cNvSpPr txBox="1"/>
          <p:nvPr/>
        </p:nvSpPr>
        <p:spPr>
          <a:xfrm>
            <a:off x="3030626" y="1651275"/>
            <a:ext cx="889987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compile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6D2868-EAA5-804F-976E-94E6B0766305}"/>
              </a:ext>
            </a:extLst>
          </p:cNvPr>
          <p:cNvSpPr txBox="1"/>
          <p:nvPr/>
        </p:nvSpPr>
        <p:spPr>
          <a:xfrm>
            <a:off x="3030626" y="3202939"/>
            <a:ext cx="889987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compile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9790E-0C39-0645-AC73-CD358F30E90A}"/>
              </a:ext>
            </a:extLst>
          </p:cNvPr>
          <p:cNvSpPr/>
          <p:nvPr/>
        </p:nvSpPr>
        <p:spPr>
          <a:xfrm>
            <a:off x="4208039" y="6053739"/>
            <a:ext cx="2275887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</a:t>
            </a:r>
            <a:r>
              <a:rPr lang="en-US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usr</a:t>
            </a:r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/lib/</a:t>
            </a:r>
            <a:r>
              <a:rPr lang="en-US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libc.a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961DC-9613-1141-BC1A-B884E6806CB9}"/>
              </a:ext>
            </a:extLst>
          </p:cNvPr>
          <p:cNvSpPr/>
          <p:nvPr/>
        </p:nvSpPr>
        <p:spPr>
          <a:xfrm>
            <a:off x="703892" y="5865262"/>
            <a:ext cx="2095778" cy="9124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</a:p>
          <a:p>
            <a:r>
              <a:rPr lang="en-US" sz="1200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printf</a:t>
            </a:r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()</a:t>
            </a:r>
          </a:p>
          <a:p>
            <a:r>
              <a:rPr lang="en-US" sz="12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266C2-7AA1-B147-A439-AFAD93A6B64C}"/>
              </a:ext>
            </a:extLst>
          </p:cNvPr>
          <p:cNvSpPr txBox="1"/>
          <p:nvPr/>
        </p:nvSpPr>
        <p:spPr>
          <a:xfrm>
            <a:off x="647422" y="5578427"/>
            <a:ext cx="1895071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/</a:t>
            </a:r>
            <a:r>
              <a:rPr lang="en-US" sz="1600" b="0" dirty="0" err="1"/>
              <a:t>usr</a:t>
            </a:r>
            <a:r>
              <a:rPr lang="en-US" sz="1600" b="0" dirty="0"/>
              <a:t>/include/</a:t>
            </a:r>
            <a:r>
              <a:rPr lang="en-US" sz="1600" b="0" dirty="0" err="1"/>
              <a:t>stdio.h</a:t>
            </a:r>
            <a:endParaRPr lang="en-US" sz="1600" b="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B202E0-A022-3749-8C29-D99D4986757D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2799670" y="6303869"/>
            <a:ext cx="1408369" cy="176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3F4F53-EE1D-D246-95E8-B758AC9D21D9}"/>
              </a:ext>
            </a:extLst>
          </p:cNvPr>
          <p:cNvSpPr txBox="1"/>
          <p:nvPr/>
        </p:nvSpPr>
        <p:spPr>
          <a:xfrm>
            <a:off x="2816290" y="5545583"/>
            <a:ext cx="1598515" cy="75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Header file </a:t>
            </a:r>
          </a:p>
          <a:p>
            <a:r>
              <a:rPr lang="en-US" sz="1600" b="0" dirty="0"/>
              <a:t>for precompiled</a:t>
            </a:r>
          </a:p>
          <a:p>
            <a:r>
              <a:rPr lang="en-US" sz="1600" b="0" dirty="0"/>
              <a:t>library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9D8B1-8737-FD44-9473-9C9F1AD6A27C}"/>
              </a:ext>
            </a:extLst>
          </p:cNvPr>
          <p:cNvSpPr/>
          <p:nvPr/>
        </p:nvSpPr>
        <p:spPr>
          <a:xfrm>
            <a:off x="8050255" y="3300372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 err="1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a.out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1140CA-5B5D-9443-99BB-5C9B248BBE90}"/>
              </a:ext>
            </a:extLst>
          </p:cNvPr>
          <p:cNvSpPr/>
          <p:nvPr/>
        </p:nvSpPr>
        <p:spPr>
          <a:xfrm>
            <a:off x="6262671" y="3302216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link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64413D-CD6D-4D46-8515-0BAB4C0EA271}"/>
              </a:ext>
            </a:extLst>
          </p:cNvPr>
          <p:cNvCxnSpPr>
            <a:cxnSpLocks/>
            <a:stCxn id="27" idx="0"/>
            <a:endCxn id="39" idx="1"/>
          </p:cNvCxnSpPr>
          <p:nvPr/>
        </p:nvCxnSpPr>
        <p:spPr>
          <a:xfrm flipV="1">
            <a:off x="5345983" y="3552346"/>
            <a:ext cx="916688" cy="25013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3C13DD-9230-9646-9A24-6DAC65581F90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153890" y="3552346"/>
            <a:ext cx="1108781" cy="131554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15E91C-7316-F346-8609-E7A29917A9B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153890" y="3550503"/>
            <a:ext cx="1108781" cy="184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670211-7EB8-7D4F-A4BF-773E93DCA230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7208521" y="3550502"/>
            <a:ext cx="841734" cy="184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EB6814-147D-D040-ACEC-42B03C6CC599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5153890" y="2031395"/>
            <a:ext cx="1108781" cy="152095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6E7F95-B3A7-5C47-8C75-297AA6C5E6C6}"/>
              </a:ext>
            </a:extLst>
          </p:cNvPr>
          <p:cNvSpPr txBox="1"/>
          <p:nvPr/>
        </p:nvSpPr>
        <p:spPr>
          <a:xfrm>
            <a:off x="3030626" y="4623376"/>
            <a:ext cx="889987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compile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79860D-725E-4A4B-9711-F6D4182CB550}"/>
              </a:ext>
            </a:extLst>
          </p:cNvPr>
          <p:cNvSpPr txBox="1"/>
          <p:nvPr/>
        </p:nvSpPr>
        <p:spPr>
          <a:xfrm>
            <a:off x="7208521" y="2515541"/>
            <a:ext cx="2064989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machine code </a:t>
            </a:r>
          </a:p>
          <a:p>
            <a:r>
              <a:rPr lang="en-US" sz="1600" b="0" dirty="0"/>
              <a:t>complete executable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BF5716-015B-644B-AF1C-521F22F41C68}"/>
              </a:ext>
            </a:extLst>
          </p:cNvPr>
          <p:cNvSpPr txBox="1"/>
          <p:nvPr/>
        </p:nvSpPr>
        <p:spPr>
          <a:xfrm>
            <a:off x="4073012" y="1193851"/>
            <a:ext cx="2146742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machine code </a:t>
            </a:r>
          </a:p>
          <a:p>
            <a:r>
              <a:rPr lang="en-US" sz="1600" b="0" dirty="0"/>
              <a:t>but not an executable</a:t>
            </a:r>
          </a:p>
        </p:txBody>
      </p:sp>
    </p:spTree>
    <p:extLst>
      <p:ext uri="{BB962C8B-B14F-4D97-AF65-F5344CB8AC3E}">
        <p14:creationId xmlns:p14="http://schemas.microsoft.com/office/powerpoint/2010/main" val="58611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F53-8C08-1949-879D-0252675C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 from K&amp;R Book – Character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311-EBAC-6E49-B8F3-34A55DF2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482058"/>
            <a:ext cx="9052560" cy="24604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This little program can teach us a lot about 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>
                <a:cs typeface="Courier New" panose="02070309020205020404" pitchFamily="49" charset="0"/>
              </a:rPr>
              <a:t>part of the standard library, a header file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	</a:t>
            </a:r>
            <a:r>
              <a:rPr lang="en-US" dirty="0">
                <a:cs typeface="Courier New" panose="02070309020205020404" pitchFamily="49" charset="0"/>
              </a:rPr>
              <a:t>can be defined without any arguments</a:t>
            </a:r>
          </a:p>
          <a:p>
            <a:r>
              <a:rPr lang="en-US" dirty="0">
                <a:cs typeface="Courier New" panose="02070309020205020404" pitchFamily="49" charset="0"/>
              </a:rPr>
              <a:t>all statements must end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cs typeface="Courier New" panose="02070309020205020404" pitchFamily="49" charset="0"/>
              </a:rPr>
              <a:t>(not optional)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983E-ED26-BA48-8F0E-1F785BE76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01625-4CC7-F64F-B6A1-2325794325B0}"/>
              </a:ext>
            </a:extLst>
          </p:cNvPr>
          <p:cNvSpPr/>
          <p:nvPr/>
        </p:nvSpPr>
        <p:spPr>
          <a:xfrm>
            <a:off x="502920" y="1041008"/>
            <a:ext cx="9052560" cy="3179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2BE2A-9891-3A40-90D1-ABCAC26FD329}"/>
              </a:ext>
            </a:extLst>
          </p:cNvPr>
          <p:cNvSpPr/>
          <p:nvPr/>
        </p:nvSpPr>
        <p:spPr>
          <a:xfrm>
            <a:off x="647421" y="1229612"/>
            <a:ext cx="4209391" cy="27937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#include 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/* Program from K&amp;R book */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/* Copy characters from input to output  */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main()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c;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while ((c = </a:t>
            </a:r>
            <a:r>
              <a:rPr lang="en-US" sz="1200" dirty="0" err="1">
                <a:latin typeface="Andale Mono" panose="020B0509000000000004" pitchFamily="49" charset="0"/>
              </a:rPr>
              <a:t>getchar</a:t>
            </a:r>
            <a:r>
              <a:rPr lang="en-US" sz="1200" dirty="0">
                <a:latin typeface="Andale Mono" panose="020B0509000000000004" pitchFamily="49" charset="0"/>
              </a:rPr>
              <a:t>()) != EOF) 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</a:t>
            </a:r>
            <a:r>
              <a:rPr lang="en-US" sz="1200" dirty="0" err="1">
                <a:latin typeface="Andale Mono" panose="020B0509000000000004" pitchFamily="49" charset="0"/>
              </a:rPr>
              <a:t>putchar</a:t>
            </a:r>
            <a:r>
              <a:rPr lang="en-US" sz="1200" dirty="0">
                <a:latin typeface="Andale Mono" panose="020B0509000000000004" pitchFamily="49" charset="0"/>
              </a:rPr>
              <a:t>(c);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2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47EE45-56D1-7144-8212-2ED929A60612}"/>
              </a:ext>
            </a:extLst>
          </p:cNvPr>
          <p:cNvSpPr/>
          <p:nvPr/>
        </p:nvSpPr>
        <p:spPr>
          <a:xfrm>
            <a:off x="177885" y="962578"/>
            <a:ext cx="9702630" cy="6209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6D3AD-5183-BC46-B7F5-6DEC2C1C12C3}"/>
              </a:ext>
            </a:extLst>
          </p:cNvPr>
          <p:cNvSpPr/>
          <p:nvPr/>
        </p:nvSpPr>
        <p:spPr>
          <a:xfrm>
            <a:off x="453473" y="1514614"/>
            <a:ext cx="4792134" cy="19985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 Language (ISO Standard)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D182A-D443-074D-90BC-E113C8D9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44" y="202978"/>
            <a:ext cx="9052560" cy="792141"/>
          </a:xfrm>
        </p:spPr>
        <p:txBody>
          <a:bodyPr/>
          <a:lstStyle/>
          <a:p>
            <a:r>
              <a:rPr lang="en-US" dirty="0"/>
              <a:t>C Standard Library and other C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3759-CD75-A34B-A640-AA4A247FA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F4F6D-8ED3-9247-BDE7-D6BC49371B86}"/>
              </a:ext>
            </a:extLst>
          </p:cNvPr>
          <p:cNvSpPr/>
          <p:nvPr/>
        </p:nvSpPr>
        <p:spPr>
          <a:xfrm>
            <a:off x="723369" y="2113450"/>
            <a:ext cx="1337733" cy="10264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Pure C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7C5A1-FF07-B04B-AF82-632BD19572C3}"/>
              </a:ext>
            </a:extLst>
          </p:cNvPr>
          <p:cNvSpPr/>
          <p:nvPr/>
        </p:nvSpPr>
        <p:spPr>
          <a:xfrm>
            <a:off x="3135799" y="2113450"/>
            <a:ext cx="1893401" cy="10264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ANSI C Standard Library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828980E-F0CA-EB44-A9C7-B4CFEE2A5365}"/>
              </a:ext>
            </a:extLst>
          </p:cNvPr>
          <p:cNvSpPr/>
          <p:nvPr/>
        </p:nvSpPr>
        <p:spPr>
          <a:xfrm>
            <a:off x="3999677" y="35781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BD6A0-8157-5D45-BBDD-1327A987797B}"/>
              </a:ext>
            </a:extLst>
          </p:cNvPr>
          <p:cNvSpPr/>
          <p:nvPr/>
        </p:nvSpPr>
        <p:spPr>
          <a:xfrm>
            <a:off x="2627695" y="4845670"/>
            <a:ext cx="2946398" cy="15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Defined in the Standard for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Includes standard I/O,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B6902-1BA2-0044-AFD4-8D4FEF2EF6D7}"/>
              </a:ext>
            </a:extLst>
          </p:cNvPr>
          <p:cNvSpPr/>
          <p:nvPr/>
        </p:nvSpPr>
        <p:spPr>
          <a:xfrm>
            <a:off x="7521591" y="2113450"/>
            <a:ext cx="1850813" cy="1156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 Extension Libraries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3935C163-289F-D54A-A6DE-9B117671BE0A}"/>
              </a:ext>
            </a:extLst>
          </p:cNvPr>
          <p:cNvSpPr/>
          <p:nvPr/>
        </p:nvSpPr>
        <p:spPr>
          <a:xfrm>
            <a:off x="7998743" y="35781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144FB-A54D-6047-AA05-59447BD952D2}"/>
              </a:ext>
            </a:extLst>
          </p:cNvPr>
          <p:cNvSpPr/>
          <p:nvPr/>
        </p:nvSpPr>
        <p:spPr>
          <a:xfrm>
            <a:off x="7408445" y="4845670"/>
            <a:ext cx="2404534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Features not in the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E.g. variable length arrays , vectors, etc.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68C03422-9143-0141-AB52-36062E48C246}"/>
              </a:ext>
            </a:extLst>
          </p:cNvPr>
          <p:cNvSpPr/>
          <p:nvPr/>
        </p:nvSpPr>
        <p:spPr>
          <a:xfrm>
            <a:off x="988606" y="35781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21A06-5113-EB4C-BB3B-613B86AB138D}"/>
              </a:ext>
            </a:extLst>
          </p:cNvPr>
          <p:cNvSpPr/>
          <p:nvPr/>
        </p:nvSpPr>
        <p:spPr>
          <a:xfrm>
            <a:off x="654193" y="4845670"/>
            <a:ext cx="158669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C </a:t>
            </a:r>
          </a:p>
          <a:p>
            <a:r>
              <a:rPr lang="en-US" b="0" dirty="0">
                <a:latin typeface="+mn-lt"/>
              </a:rPr>
              <a:t>Language </a:t>
            </a:r>
          </a:p>
          <a:p>
            <a:r>
              <a:rPr lang="en-US" b="0" dirty="0">
                <a:latin typeface="+mn-lt"/>
              </a:rPr>
              <a:t>Proper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93445-E156-5A4E-88AC-39DB8CD2DAE9}"/>
              </a:ext>
            </a:extLst>
          </p:cNvPr>
          <p:cNvSpPr/>
          <p:nvPr/>
        </p:nvSpPr>
        <p:spPr>
          <a:xfrm>
            <a:off x="5480929" y="2113450"/>
            <a:ext cx="1747901" cy="12110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C</a:t>
            </a:r>
          </a:p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POSIX</a:t>
            </a:r>
          </a:p>
          <a:p>
            <a:r>
              <a:rPr lang="en-US" sz="2400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Library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42E06D7-3165-464D-B163-0DDFE72E5360}"/>
              </a:ext>
            </a:extLst>
          </p:cNvPr>
          <p:cNvSpPr/>
          <p:nvPr/>
        </p:nvSpPr>
        <p:spPr>
          <a:xfrm>
            <a:off x="6097131" y="35781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F804B-F7E1-034A-80AA-AC8752884C13}"/>
              </a:ext>
            </a:extLst>
          </p:cNvPr>
          <p:cNvSpPr/>
          <p:nvPr/>
        </p:nvSpPr>
        <p:spPr>
          <a:xfrm>
            <a:off x="5593009" y="4845670"/>
            <a:ext cx="1747901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POSIX Spec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e.g. regular expressions,</a:t>
            </a:r>
          </a:p>
          <a:p>
            <a:r>
              <a:rPr lang="en-US" b="0" dirty="0">
                <a:latin typeface="+mn-lt"/>
              </a:rPr>
              <a:t>sockets, etc.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07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87E6-0756-2548-A6E7-D518AE01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library?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F824-A95D-9F49-96DD-0A7DAF0A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C Standard Library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dirty="0">
                <a:cs typeface="Courier New" panose="02070309020205020404" pitchFamily="49" charset="0"/>
              </a:rPr>
              <a:t>) defines functions, type definitions and macros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input/output processing functions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standard library (memory </a:t>
            </a:r>
            <a:r>
              <a:rPr lang="en-US" dirty="0" err="1"/>
              <a:t>mgmt</a:t>
            </a:r>
            <a:r>
              <a:rPr lang="en-US" dirty="0"/>
              <a:t>, process control, etc.)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string handling functions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common mathematical functions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assertions for detecting errors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Boolean functions         </a:t>
            </a:r>
            <a:r>
              <a:rPr lang="en-US" dirty="0">
                <a:solidFill>
                  <a:schemeClr val="accent1"/>
                </a:solidFill>
              </a:rPr>
              <a:t>(since C99)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Threads functions         </a:t>
            </a:r>
            <a:r>
              <a:rPr lang="en-US" dirty="0">
                <a:solidFill>
                  <a:schemeClr val="accent1"/>
                </a:solidFill>
              </a:rPr>
              <a:t>(since C11)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uchar.h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Unicode char functions  </a:t>
            </a:r>
            <a:r>
              <a:rPr lang="en-US" dirty="0">
                <a:solidFill>
                  <a:schemeClr val="accent1"/>
                </a:solidFill>
              </a:rPr>
              <a:t>(since C11)</a:t>
            </a:r>
          </a:p>
          <a:p>
            <a:pPr marL="0" indent="0">
              <a:buNone/>
            </a:pPr>
            <a:r>
              <a:rPr lang="en-US" dirty="0"/>
              <a:t>		There are many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header files or C headers 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A36DC-0B52-7B40-A3C9-528130C55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95FAC63-E8F8-4343-8A93-F95A95D82294}"/>
              </a:ext>
            </a:extLst>
          </p:cNvPr>
          <p:cNvSpPr/>
          <p:nvPr/>
        </p:nvSpPr>
        <p:spPr>
          <a:xfrm>
            <a:off x="931333" y="560547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A472B-C380-BD45-AD3B-ADF1D4E2F320}"/>
              </a:ext>
            </a:extLst>
          </p:cNvPr>
          <p:cNvSpPr txBox="1"/>
          <p:nvPr/>
        </p:nvSpPr>
        <p:spPr>
          <a:xfrm>
            <a:off x="2388092" y="6412363"/>
            <a:ext cx="6320961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Fun fact: C Standard Library comes with UNIX, not C!</a:t>
            </a:r>
          </a:p>
        </p:txBody>
      </p:sp>
    </p:spTree>
    <p:extLst>
      <p:ext uri="{BB962C8B-B14F-4D97-AF65-F5344CB8AC3E}">
        <p14:creationId xmlns:p14="http://schemas.microsoft.com/office/powerpoint/2010/main" val="9467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F53-8C08-1949-879D-0252675C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K&amp;R Book Example – Character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311-EBAC-6E49-B8F3-34A55DF2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482058"/>
            <a:ext cx="9052560" cy="29786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More things this little program can teach us about C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dirty="0">
                <a:cs typeface="Courier New" panose="02070309020205020404" pitchFamily="49" charset="0"/>
              </a:rPr>
              <a:t>simple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I/O functions that read/ write one character at a 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dirty="0">
                <a:cs typeface="Courier New" panose="02070309020205020404" pitchFamily="49" charset="0"/>
              </a:rPr>
              <a:t>is defined using 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>
                <a:cs typeface="Courier New" panose="02070309020205020404" pitchFamily="49" charset="0"/>
              </a:rPr>
              <a:t>type, not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>
                <a:cs typeface="Courier New" panose="02070309020205020404" pitchFamily="49" charset="0"/>
              </a:rPr>
              <a:t>type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– why?</a:t>
            </a:r>
          </a:p>
          <a:p>
            <a:r>
              <a:rPr lang="en-US" dirty="0">
                <a:cs typeface="Courier New" panose="02070309020205020404" pitchFamily="49" charset="0"/>
              </a:rPr>
              <a:t>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dirty="0">
                <a:cs typeface="Courier New" panose="02070309020205020404" pitchFamily="49" charset="0"/>
              </a:rPr>
              <a:t>will get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>
                <a:cs typeface="Courier New" panose="02070309020205020404" pitchFamily="49" charset="0"/>
              </a:rPr>
              <a:t> eventually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>
                <a:cs typeface="Courier New" panose="02070309020205020404" pitchFamily="49" charset="0"/>
              </a:rPr>
              <a:t> is a predefined constant, 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 </a:t>
            </a:r>
            <a:r>
              <a:rPr lang="en-US" dirty="0">
                <a:cs typeface="Courier New" panose="02070309020205020404" pitchFamily="49" charset="0"/>
              </a:rPr>
              <a:t>(which is not a character), so we can’t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cs typeface="Courier New" panose="02070309020205020404" pitchFamily="49" charset="0"/>
              </a:rPr>
              <a:t> to hold it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983E-ED26-BA48-8F0E-1F785BE76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01625-4CC7-F64F-B6A1-2325794325B0}"/>
              </a:ext>
            </a:extLst>
          </p:cNvPr>
          <p:cNvSpPr/>
          <p:nvPr/>
        </p:nvSpPr>
        <p:spPr>
          <a:xfrm>
            <a:off x="502920" y="1041008"/>
            <a:ext cx="9052560" cy="3179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2BE2A-9891-3A40-90D1-ABCAC26FD329}"/>
              </a:ext>
            </a:extLst>
          </p:cNvPr>
          <p:cNvSpPr/>
          <p:nvPr/>
        </p:nvSpPr>
        <p:spPr>
          <a:xfrm>
            <a:off x="647421" y="1229612"/>
            <a:ext cx="4209391" cy="27937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#include 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/* Program from K&amp;R book */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/* Copy characters from input to output  */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main()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c;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while ((c = </a:t>
            </a:r>
            <a:r>
              <a:rPr lang="en-US" sz="1200" dirty="0" err="1">
                <a:latin typeface="Andale Mono" panose="020B0509000000000004" pitchFamily="49" charset="0"/>
              </a:rPr>
              <a:t>getchar</a:t>
            </a:r>
            <a:r>
              <a:rPr lang="en-US" sz="1200" dirty="0">
                <a:latin typeface="Andale Mono" panose="020B0509000000000004" pitchFamily="49" charset="0"/>
              </a:rPr>
              <a:t>()) != EOF)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</a:t>
            </a:r>
            <a:r>
              <a:rPr lang="en-US" sz="1200" dirty="0" err="1">
                <a:latin typeface="Andale Mono" panose="020B0509000000000004" pitchFamily="49" charset="0"/>
              </a:rPr>
              <a:t>putchar</a:t>
            </a:r>
            <a:r>
              <a:rPr lang="en-US" sz="1200" dirty="0">
                <a:latin typeface="Andale Mono" panose="020B0509000000000004" pitchFamily="49" charset="0"/>
              </a:rPr>
              <a:t>(c);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33E12-1672-3949-8781-5DB3C5967D81}"/>
              </a:ext>
            </a:extLst>
          </p:cNvPr>
          <p:cNvSpPr txBox="1"/>
          <p:nvPr/>
        </p:nvSpPr>
        <p:spPr>
          <a:xfrm>
            <a:off x="4856812" y="1229612"/>
            <a:ext cx="1137747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file_copy.c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03419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8BDE-C12B-844E-A118-855F6A53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vs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Data Types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790F8-902F-D341-95AD-8CF6BEB97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B11C3-F0E4-8343-A43C-B79AB8AF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289890"/>
            <a:ext cx="3695700" cy="478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D9B3A-D937-EB45-9672-537A85AE53CC}"/>
              </a:ext>
            </a:extLst>
          </p:cNvPr>
          <p:cNvSpPr txBox="1"/>
          <p:nvPr/>
        </p:nvSpPr>
        <p:spPr>
          <a:xfrm>
            <a:off x="4198620" y="1694610"/>
            <a:ext cx="5818965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designed to hold a single ASCII char, not a Unicode</a:t>
            </a:r>
          </a:p>
          <a:p>
            <a:r>
              <a:rPr lang="en-US" dirty="0">
                <a:solidFill>
                  <a:schemeClr val="accent6"/>
                </a:solidFill>
              </a:rPr>
              <a:t>a char can hold 256 ( 2</a:t>
            </a:r>
            <a:r>
              <a:rPr lang="en-US" baseline="30000" dirty="0">
                <a:solidFill>
                  <a:schemeClr val="accent6"/>
                </a:solidFill>
              </a:rPr>
              <a:t>8  </a:t>
            </a:r>
            <a:r>
              <a:rPr lang="en-US" dirty="0">
                <a:solidFill>
                  <a:schemeClr val="accent6"/>
                </a:solidFill>
              </a:rPr>
              <a:t>) different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93BD4-30EB-2B43-BDC0-C4AA1046DB04}"/>
              </a:ext>
            </a:extLst>
          </p:cNvPr>
          <p:cNvSpPr txBox="1"/>
          <p:nvPr/>
        </p:nvSpPr>
        <p:spPr>
          <a:xfrm>
            <a:off x="502920" y="6389975"/>
            <a:ext cx="65120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(there are some variations based on OS and compiler)</a:t>
            </a:r>
          </a:p>
        </p:txBody>
      </p:sp>
    </p:spTree>
    <p:extLst>
      <p:ext uri="{BB962C8B-B14F-4D97-AF65-F5344CB8AC3E}">
        <p14:creationId xmlns:p14="http://schemas.microsoft.com/office/powerpoint/2010/main" val="189923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E1F9-0A0E-494B-8B67-DA1384EE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and Character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1A6-0187-284D-85CB-8A973789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Character Sets describe the “valid” characters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ASCII</a:t>
            </a:r>
          </a:p>
          <a:p>
            <a:r>
              <a:rPr lang="en-US" dirty="0"/>
              <a:t>Unicode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 Encodings are used to represent characters in binary 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ASCII – encodes ASCII characters in 7 bits</a:t>
            </a:r>
          </a:p>
          <a:p>
            <a:r>
              <a:rPr lang="en-US" dirty="0"/>
              <a:t>ANSI – encodes ASCII characters in 8 bits</a:t>
            </a:r>
          </a:p>
          <a:p>
            <a:r>
              <a:rPr lang="en-US" dirty="0"/>
              <a:t>EPSIDIC – alternate encoding for ASCII</a:t>
            </a:r>
          </a:p>
          <a:p>
            <a:r>
              <a:rPr lang="en-US" dirty="0"/>
              <a:t>UTF-8 : encoding for Unicode; uses 1 byte to represent ASCII chars, 2 bytes for more alphabetic blocks and 3 or 4 for the rest of characters, </a:t>
            </a:r>
            <a:r>
              <a:rPr lang="en-US" dirty="0" err="1"/>
              <a:t>e..g</a:t>
            </a:r>
            <a:r>
              <a:rPr lang="en-US" dirty="0"/>
              <a:t>., Letter D is 0x44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BF6D2-0E81-2242-82DB-B48A2F5BF3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42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D30E-E3A0-734B-B1B7-B01656C2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1" y="141299"/>
            <a:ext cx="9052560" cy="792141"/>
          </a:xfrm>
        </p:spPr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3BB9-2C23-884A-BD46-9230B8E8D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7F4E7-B2F2-6F42-8158-48E0D2FFE623}"/>
              </a:ext>
            </a:extLst>
          </p:cNvPr>
          <p:cNvSpPr/>
          <p:nvPr/>
        </p:nvSpPr>
        <p:spPr>
          <a:xfrm>
            <a:off x="382747" y="6373157"/>
            <a:ext cx="687822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LISP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DB7208-A302-EF44-B15D-861A201AD1D9}"/>
              </a:ext>
            </a:extLst>
          </p:cNvPr>
          <p:cNvSpPr/>
          <p:nvPr/>
        </p:nvSpPr>
        <p:spPr>
          <a:xfrm>
            <a:off x="299640" y="2148244"/>
            <a:ext cx="743976" cy="33959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ALGOL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1C61F-3137-3047-B178-BE347B4D301B}"/>
              </a:ext>
            </a:extLst>
          </p:cNvPr>
          <p:cNvSpPr/>
          <p:nvPr/>
        </p:nvSpPr>
        <p:spPr>
          <a:xfrm>
            <a:off x="1809286" y="4776127"/>
            <a:ext cx="726038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/>
                </a:solidFill>
              </a:rPr>
              <a:t>Simula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C8B58-5A05-FD4D-9AFA-788617DAA8C1}"/>
              </a:ext>
            </a:extLst>
          </p:cNvPr>
          <p:cNvCxnSpPr>
            <a:cxnSpLocks/>
            <a:stCxn id="35" idx="3"/>
            <a:endCxn id="39" idx="0"/>
          </p:cNvCxnSpPr>
          <p:nvPr/>
        </p:nvCxnSpPr>
        <p:spPr>
          <a:xfrm>
            <a:off x="1043616" y="2318040"/>
            <a:ext cx="1128689" cy="245808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0A78D7-0D87-4949-AD8B-7E53C23A4CA8}"/>
              </a:ext>
            </a:extLst>
          </p:cNvPr>
          <p:cNvSpPr/>
          <p:nvPr/>
        </p:nvSpPr>
        <p:spPr>
          <a:xfrm>
            <a:off x="2636354" y="2148244"/>
            <a:ext cx="340855" cy="373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F70C3-A5B1-C549-8D0F-A8B86037D9F6}"/>
              </a:ext>
            </a:extLst>
          </p:cNvPr>
          <p:cNvCxnSpPr>
            <a:cxnSpLocks/>
            <a:stCxn id="168" idx="3"/>
            <a:endCxn id="49" idx="1"/>
          </p:cNvCxnSpPr>
          <p:nvPr/>
        </p:nvCxnSpPr>
        <p:spPr>
          <a:xfrm>
            <a:off x="2190686" y="2333218"/>
            <a:ext cx="445668" cy="1726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FF44122-D5A8-0340-AF38-4BC2BB2B6564}"/>
              </a:ext>
            </a:extLst>
          </p:cNvPr>
          <p:cNvSpPr/>
          <p:nvPr/>
        </p:nvSpPr>
        <p:spPr>
          <a:xfrm>
            <a:off x="3422877" y="2148244"/>
            <a:ext cx="411962" cy="36994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6C5CD6-B251-D24D-8601-D31D9B9A8470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2977209" y="2333218"/>
            <a:ext cx="445668" cy="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9A25E4-F78C-F74B-824B-F1DB017A87B3}"/>
              </a:ext>
            </a:extLst>
          </p:cNvPr>
          <p:cNvSpPr/>
          <p:nvPr/>
        </p:nvSpPr>
        <p:spPr>
          <a:xfrm>
            <a:off x="4325330" y="2148244"/>
            <a:ext cx="679358" cy="34432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K&amp;R 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1087C9-08C9-D34B-B83D-E726DF24CA1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3834839" y="2320406"/>
            <a:ext cx="490491" cy="1281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18338ED-A8A9-024F-B37C-1B2175A2DD1B}"/>
              </a:ext>
            </a:extLst>
          </p:cNvPr>
          <p:cNvSpPr/>
          <p:nvPr/>
        </p:nvSpPr>
        <p:spPr>
          <a:xfrm>
            <a:off x="4998944" y="4245184"/>
            <a:ext cx="822960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8F5055-4147-C940-ABCC-F909C0B731FB}"/>
              </a:ext>
            </a:extLst>
          </p:cNvPr>
          <p:cNvSpPr/>
          <p:nvPr/>
        </p:nvSpPr>
        <p:spPr>
          <a:xfrm>
            <a:off x="2939563" y="6379464"/>
            <a:ext cx="1022969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Smalltalk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B09CE9-CB40-F643-9DA4-FC522E133500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2172305" y="5149527"/>
            <a:ext cx="1278743" cy="12299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642D24-8EB7-BA48-A7F6-AEA985E928AE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1070569" y="6559857"/>
            <a:ext cx="1868994" cy="630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49F25B6-E6C8-5147-9377-664164F8E07D}"/>
              </a:ext>
            </a:extLst>
          </p:cNvPr>
          <p:cNvCxnSpPr>
            <a:cxnSpLocks/>
            <a:stCxn id="75" idx="3"/>
            <a:endCxn id="92" idx="2"/>
          </p:cNvCxnSpPr>
          <p:nvPr/>
        </p:nvCxnSpPr>
        <p:spPr>
          <a:xfrm flipV="1">
            <a:off x="3962532" y="5165918"/>
            <a:ext cx="3295972" cy="140024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B5919E-C1CF-EA45-9C09-B2D027D6B4D7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4665009" y="2492567"/>
            <a:ext cx="745415" cy="175261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688895-35A1-5445-A47F-AF7B7D238242}"/>
              </a:ext>
            </a:extLst>
          </p:cNvPr>
          <p:cNvSpPr/>
          <p:nvPr/>
        </p:nvSpPr>
        <p:spPr>
          <a:xfrm>
            <a:off x="6847024" y="4792518"/>
            <a:ext cx="822960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Java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1F0AB3-CAA7-1B4D-AAF6-FFFD2680A4EC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>
            <a:off x="5821904" y="4431884"/>
            <a:ext cx="1025120" cy="5473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0BA23CF-0897-8A46-8483-B89B33910B15}"/>
              </a:ext>
            </a:extLst>
          </p:cNvPr>
          <p:cNvSpPr/>
          <p:nvPr/>
        </p:nvSpPr>
        <p:spPr>
          <a:xfrm>
            <a:off x="5405533" y="2148244"/>
            <a:ext cx="990732" cy="373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ANSI C89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ISO C90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6DCA07-CDEA-BD48-8D07-11417531FF6D}"/>
              </a:ext>
            </a:extLst>
          </p:cNvPr>
          <p:cNvCxnSpPr>
            <a:cxnSpLocks/>
            <a:stCxn id="63" idx="3"/>
            <a:endCxn id="99" idx="1"/>
          </p:cNvCxnSpPr>
          <p:nvPr/>
        </p:nvCxnSpPr>
        <p:spPr>
          <a:xfrm>
            <a:off x="5004688" y="2320406"/>
            <a:ext cx="400845" cy="145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85269AD-2387-8E49-B87F-111D76FD9231}"/>
              </a:ext>
            </a:extLst>
          </p:cNvPr>
          <p:cNvSpPr/>
          <p:nvPr/>
        </p:nvSpPr>
        <p:spPr>
          <a:xfrm>
            <a:off x="6841933" y="2148244"/>
            <a:ext cx="564295" cy="36994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ISO C99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A7441-6CD1-4D4C-95EA-BEF064B506A3}"/>
              </a:ext>
            </a:extLst>
          </p:cNvPr>
          <p:cNvSpPr/>
          <p:nvPr/>
        </p:nvSpPr>
        <p:spPr>
          <a:xfrm>
            <a:off x="7851896" y="2148244"/>
            <a:ext cx="564295" cy="34480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ISO C11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9949A0B-1012-1D49-BABE-98DC34548CEA}"/>
              </a:ext>
            </a:extLst>
          </p:cNvPr>
          <p:cNvCxnSpPr>
            <a:cxnSpLocks/>
            <a:stCxn id="99" idx="3"/>
            <a:endCxn id="107" idx="1"/>
          </p:cNvCxnSpPr>
          <p:nvPr/>
        </p:nvCxnSpPr>
        <p:spPr>
          <a:xfrm flipV="1">
            <a:off x="6396265" y="2333218"/>
            <a:ext cx="445668" cy="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419A5E1-464E-C349-9B62-FFF766EAAF09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7406228" y="2320649"/>
            <a:ext cx="445668" cy="125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4D23C3-09DA-D74C-8A78-6129B376FC4A}"/>
              </a:ext>
            </a:extLst>
          </p:cNvPr>
          <p:cNvSpPr/>
          <p:nvPr/>
        </p:nvSpPr>
        <p:spPr>
          <a:xfrm>
            <a:off x="1489284" y="2148244"/>
            <a:ext cx="701402" cy="36994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BCPL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D9F1546-5613-894C-9F8E-D76583124B72}"/>
              </a:ext>
            </a:extLst>
          </p:cNvPr>
          <p:cNvCxnSpPr>
            <a:cxnSpLocks/>
            <a:stCxn id="35" idx="3"/>
            <a:endCxn id="168" idx="1"/>
          </p:cNvCxnSpPr>
          <p:nvPr/>
        </p:nvCxnSpPr>
        <p:spPr>
          <a:xfrm>
            <a:off x="1043616" y="2318040"/>
            <a:ext cx="445668" cy="151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EB15C49-F065-A943-BAED-12742D34161D}"/>
              </a:ext>
            </a:extLst>
          </p:cNvPr>
          <p:cNvSpPr/>
          <p:nvPr/>
        </p:nvSpPr>
        <p:spPr>
          <a:xfrm>
            <a:off x="6831600" y="3740967"/>
            <a:ext cx="822959" cy="38979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C#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EDD990-3B5C-C44B-A972-CA965FFD272C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5151928" y="2348953"/>
            <a:ext cx="2091152" cy="13920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34FE6CA-1E0E-D24A-AF2A-8CF77B3DD14E}"/>
              </a:ext>
            </a:extLst>
          </p:cNvPr>
          <p:cNvSpPr/>
          <p:nvPr/>
        </p:nvSpPr>
        <p:spPr>
          <a:xfrm>
            <a:off x="8861862" y="2117248"/>
            <a:ext cx="564295" cy="4071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ISO C18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6F298DF-04A3-6342-A688-9DD54BF6B386}"/>
              </a:ext>
            </a:extLst>
          </p:cNvPr>
          <p:cNvCxnSpPr>
            <a:cxnSpLocks/>
            <a:stCxn id="111" idx="3"/>
            <a:endCxn id="331" idx="1"/>
          </p:cNvCxnSpPr>
          <p:nvPr/>
        </p:nvCxnSpPr>
        <p:spPr>
          <a:xfrm>
            <a:off x="8416191" y="2320649"/>
            <a:ext cx="445671" cy="15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5EF4B722-4946-9340-94A1-03016D6B6336}"/>
              </a:ext>
            </a:extLst>
          </p:cNvPr>
          <p:cNvSpPr txBox="1"/>
          <p:nvPr/>
        </p:nvSpPr>
        <p:spPr>
          <a:xfrm>
            <a:off x="339392" y="1530629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1960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8CEAFD05-B615-E84E-BDE6-E981BE74D8BE}"/>
              </a:ext>
            </a:extLst>
          </p:cNvPr>
          <p:cNvSpPr txBox="1"/>
          <p:nvPr/>
        </p:nvSpPr>
        <p:spPr>
          <a:xfrm>
            <a:off x="3308898" y="1554232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1972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48021B7-2F7C-DC4B-A8FF-79D237156453}"/>
              </a:ext>
            </a:extLst>
          </p:cNvPr>
          <p:cNvSpPr txBox="1"/>
          <p:nvPr/>
        </p:nvSpPr>
        <p:spPr>
          <a:xfrm>
            <a:off x="4280507" y="1553117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1978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2E76DDD4-D5B6-8B41-922D-F5DD09CBD258}"/>
              </a:ext>
            </a:extLst>
          </p:cNvPr>
          <p:cNvSpPr txBox="1"/>
          <p:nvPr/>
        </p:nvSpPr>
        <p:spPr>
          <a:xfrm>
            <a:off x="5554921" y="1612978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1989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BABE7A-92B4-8141-A574-E5A0393C45F2}"/>
              </a:ext>
            </a:extLst>
          </p:cNvPr>
          <p:cNvSpPr txBox="1"/>
          <p:nvPr/>
        </p:nvSpPr>
        <p:spPr>
          <a:xfrm>
            <a:off x="6744511" y="1579039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1999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948C3837-2A82-9F49-9B6B-06636DC6B6E1}"/>
              </a:ext>
            </a:extLst>
          </p:cNvPr>
          <p:cNvSpPr txBox="1"/>
          <p:nvPr/>
        </p:nvSpPr>
        <p:spPr>
          <a:xfrm>
            <a:off x="7757215" y="1589413"/>
            <a:ext cx="62478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2011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B2CB14B2-375A-7142-9D67-70B6D0C0ADBA}"/>
              </a:ext>
            </a:extLst>
          </p:cNvPr>
          <p:cNvSpPr txBox="1"/>
          <p:nvPr/>
        </p:nvSpPr>
        <p:spPr>
          <a:xfrm>
            <a:off x="8861862" y="1557593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2018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76993B72-DE8C-8A4A-8945-695013E57894}"/>
              </a:ext>
            </a:extLst>
          </p:cNvPr>
          <p:cNvSpPr/>
          <p:nvPr/>
        </p:nvSpPr>
        <p:spPr>
          <a:xfrm>
            <a:off x="3319537" y="4171851"/>
            <a:ext cx="1196019" cy="37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Objective C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69173B76-9E3B-9545-9DF1-658D574D84D1}"/>
              </a:ext>
            </a:extLst>
          </p:cNvPr>
          <p:cNvCxnSpPr>
            <a:cxnSpLocks/>
            <a:stCxn id="63" idx="2"/>
            <a:endCxn id="546" idx="0"/>
          </p:cNvCxnSpPr>
          <p:nvPr/>
        </p:nvCxnSpPr>
        <p:spPr>
          <a:xfrm flipH="1">
            <a:off x="3917547" y="2492567"/>
            <a:ext cx="747462" cy="167928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BFBA32EA-9B94-6A4E-B960-9AA2FE14C0F2}"/>
              </a:ext>
            </a:extLst>
          </p:cNvPr>
          <p:cNvCxnSpPr>
            <a:cxnSpLocks/>
            <a:stCxn id="71" idx="3"/>
            <a:endCxn id="212" idx="1"/>
          </p:cNvCxnSpPr>
          <p:nvPr/>
        </p:nvCxnSpPr>
        <p:spPr>
          <a:xfrm flipV="1">
            <a:off x="5821904" y="3935863"/>
            <a:ext cx="1009696" cy="49602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>
            <a:extLst>
              <a:ext uri="{FF2B5EF4-FFF2-40B4-BE49-F238E27FC236}">
                <a16:creationId xmlns:a16="http://schemas.microsoft.com/office/drawing/2014/main" id="{48C7E462-460D-DD47-833D-A79B3BE38A6E}"/>
              </a:ext>
            </a:extLst>
          </p:cNvPr>
          <p:cNvSpPr txBox="1"/>
          <p:nvPr/>
        </p:nvSpPr>
        <p:spPr>
          <a:xfrm>
            <a:off x="5517967" y="3892291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1979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F8362226-16FE-6F45-AAAA-77EAA7C7416C}"/>
              </a:ext>
            </a:extLst>
          </p:cNvPr>
          <p:cNvSpPr txBox="1"/>
          <p:nvPr/>
        </p:nvSpPr>
        <p:spPr>
          <a:xfrm>
            <a:off x="6850208" y="3346800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2000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8A79186-8D7F-1044-8E88-9478B55DCBD6}"/>
              </a:ext>
            </a:extLst>
          </p:cNvPr>
          <p:cNvSpPr txBox="1"/>
          <p:nvPr/>
        </p:nvSpPr>
        <p:spPr>
          <a:xfrm>
            <a:off x="4074256" y="3865885"/>
            <a:ext cx="742511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1980s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1ED9A339-DD72-E742-BD66-87AAC1201ED7}"/>
              </a:ext>
            </a:extLst>
          </p:cNvPr>
          <p:cNvSpPr txBox="1"/>
          <p:nvPr/>
        </p:nvSpPr>
        <p:spPr>
          <a:xfrm>
            <a:off x="3494107" y="6059260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1972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42EDE18C-3B89-274B-B8A6-41E6AEAD26A3}"/>
              </a:ext>
            </a:extLst>
          </p:cNvPr>
          <p:cNvSpPr txBox="1"/>
          <p:nvPr/>
        </p:nvSpPr>
        <p:spPr>
          <a:xfrm>
            <a:off x="268662" y="5998127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1958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640B2846-3C26-A64F-8398-4139DA8784EE}"/>
              </a:ext>
            </a:extLst>
          </p:cNvPr>
          <p:cNvSpPr txBox="1"/>
          <p:nvPr/>
        </p:nvSpPr>
        <p:spPr>
          <a:xfrm>
            <a:off x="6396265" y="4461041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1991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6A2950F7-946B-DF4D-A256-500724A1DFED}"/>
              </a:ext>
            </a:extLst>
          </p:cNvPr>
          <p:cNvSpPr/>
          <p:nvPr/>
        </p:nvSpPr>
        <p:spPr>
          <a:xfrm flipH="1">
            <a:off x="8784266" y="4776127"/>
            <a:ext cx="564295" cy="38979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2877CFD0-29E4-0744-BB89-B94BA3EB0CE4}"/>
              </a:ext>
            </a:extLst>
          </p:cNvPr>
          <p:cNvSpPr txBox="1"/>
          <p:nvPr/>
        </p:nvSpPr>
        <p:spPr>
          <a:xfrm>
            <a:off x="9109077" y="4351473"/>
            <a:ext cx="639919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2009</a:t>
            </a:r>
          </a:p>
        </p:txBody>
      </p: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9A5DB696-EB7C-094C-8D7D-18AF2034B004}"/>
              </a:ext>
            </a:extLst>
          </p:cNvPr>
          <p:cNvCxnSpPr>
            <a:cxnSpLocks/>
            <a:stCxn id="92" idx="3"/>
            <a:endCxn id="597" idx="3"/>
          </p:cNvCxnSpPr>
          <p:nvPr/>
        </p:nvCxnSpPr>
        <p:spPr>
          <a:xfrm flipV="1">
            <a:off x="7669984" y="4971023"/>
            <a:ext cx="1114282" cy="81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7763CDE3-22F9-334A-B1B1-9C2049A6EAA5}"/>
              </a:ext>
            </a:extLst>
          </p:cNvPr>
          <p:cNvCxnSpPr>
            <a:cxnSpLocks/>
            <a:endCxn id="597" idx="0"/>
          </p:cNvCxnSpPr>
          <p:nvPr/>
        </p:nvCxnSpPr>
        <p:spPr>
          <a:xfrm>
            <a:off x="9066413" y="2996273"/>
            <a:ext cx="0" cy="177985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775B106-E2BB-CA4C-BBCD-3213D480E13F}"/>
              </a:ext>
            </a:extLst>
          </p:cNvPr>
          <p:cNvSpPr/>
          <p:nvPr/>
        </p:nvSpPr>
        <p:spPr>
          <a:xfrm>
            <a:off x="3200042" y="1152601"/>
            <a:ext cx="6518965" cy="1797540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C-Language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02C430-EF5D-AB48-90D9-5903A255BEF5}"/>
              </a:ext>
            </a:extLst>
          </p:cNvPr>
          <p:cNvCxnSpPr>
            <a:cxnSpLocks/>
            <a:stCxn id="75" idx="0"/>
            <a:endCxn id="546" idx="2"/>
          </p:cNvCxnSpPr>
          <p:nvPr/>
        </p:nvCxnSpPr>
        <p:spPr>
          <a:xfrm flipV="1">
            <a:off x="3451048" y="4545251"/>
            <a:ext cx="466499" cy="18342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82883E-67A0-514B-B032-99B872B7778F}"/>
              </a:ext>
            </a:extLst>
          </p:cNvPr>
          <p:cNvSpPr txBox="1"/>
          <p:nvPr/>
        </p:nvSpPr>
        <p:spPr>
          <a:xfrm>
            <a:off x="4012773" y="4559272"/>
            <a:ext cx="481222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bc</a:t>
            </a:r>
            <a:r>
              <a:rPr lang="en-US" sz="1600" b="0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EA3DD-C711-C444-B63F-90853C5E0071}"/>
              </a:ext>
            </a:extLst>
          </p:cNvPr>
          <p:cNvSpPr txBox="1"/>
          <p:nvPr/>
        </p:nvSpPr>
        <p:spPr>
          <a:xfrm>
            <a:off x="5980787" y="7097107"/>
            <a:ext cx="3291286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bc</a:t>
            </a:r>
            <a:r>
              <a:rPr lang="en-US" sz="1600" b="0" dirty="0"/>
              <a:t> = backwards compatible with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118D81-629F-4A4D-953A-5445DB1269AA}"/>
              </a:ext>
            </a:extLst>
          </p:cNvPr>
          <p:cNvSpPr txBox="1"/>
          <p:nvPr/>
        </p:nvSpPr>
        <p:spPr>
          <a:xfrm>
            <a:off x="5029200" y="4645299"/>
            <a:ext cx="481222" cy="31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bc</a:t>
            </a:r>
            <a:r>
              <a:rPr lang="en-US" sz="1600" b="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8648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E8A2-AD0F-0345-BACA-4BC5D45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Characters &amp; ASCII ANSI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6C652-21F5-1E43-86E0-ED212D1FB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41" y="1290638"/>
            <a:ext cx="8512719" cy="5651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1C16D-7E14-6845-9741-D04E04140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048D1-D68A-3A4C-9E19-AF28A6C7E5A4}"/>
              </a:ext>
            </a:extLst>
          </p:cNvPr>
          <p:cNvSpPr txBox="1"/>
          <p:nvPr/>
        </p:nvSpPr>
        <p:spPr>
          <a:xfrm>
            <a:off x="772841" y="7114578"/>
            <a:ext cx="1879041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source: http://</a:t>
            </a:r>
            <a:r>
              <a:rPr lang="en-US" sz="800" dirty="0" err="1">
                <a:solidFill>
                  <a:schemeClr val="accent1"/>
                </a:solidFill>
              </a:rPr>
              <a:t>www.asciitable.com</a:t>
            </a:r>
            <a:r>
              <a:rPr lang="en-US" sz="800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A5F3C-5160-4C4E-94F8-4E164E3829FF}"/>
              </a:ext>
            </a:extLst>
          </p:cNvPr>
          <p:cNvSpPr txBox="1"/>
          <p:nvPr/>
        </p:nvSpPr>
        <p:spPr>
          <a:xfrm>
            <a:off x="7208521" y="245329"/>
            <a:ext cx="2641517" cy="84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e.g., the character ‘A’ is encoded with the decimal number 65</a:t>
            </a:r>
          </a:p>
        </p:txBody>
      </p:sp>
    </p:spTree>
    <p:extLst>
      <p:ext uri="{BB962C8B-B14F-4D97-AF65-F5344CB8AC3E}">
        <p14:creationId xmlns:p14="http://schemas.microsoft.com/office/powerpoint/2010/main" val="422526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E8A2-AD0F-0345-BACA-4BC5D45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Characters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1C16D-7E14-6845-9741-D04E04140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048D1-D68A-3A4C-9E19-AF28A6C7E5A4}"/>
              </a:ext>
            </a:extLst>
          </p:cNvPr>
          <p:cNvSpPr txBox="1"/>
          <p:nvPr/>
        </p:nvSpPr>
        <p:spPr>
          <a:xfrm>
            <a:off x="772841" y="7114578"/>
            <a:ext cx="336823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source: https://</a:t>
            </a:r>
            <a:r>
              <a:rPr lang="en-US" sz="800" dirty="0" err="1">
                <a:solidFill>
                  <a:schemeClr val="accent1"/>
                </a:solidFill>
              </a:rPr>
              <a:t>en.wikipedia.org</a:t>
            </a:r>
            <a:r>
              <a:rPr lang="en-US" sz="800" dirty="0">
                <a:solidFill>
                  <a:schemeClr val="accent1"/>
                </a:solidFill>
              </a:rPr>
              <a:t>/wiki/</a:t>
            </a:r>
            <a:r>
              <a:rPr lang="en-US" sz="800" dirty="0" err="1">
                <a:solidFill>
                  <a:schemeClr val="accent1"/>
                </a:solidFill>
              </a:rPr>
              <a:t>List_of_Unicode_characters</a:t>
            </a:r>
            <a:endParaRPr lang="en-US" sz="8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D48A7-ACF9-544B-8F21-6B163E7C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8" y="1103849"/>
            <a:ext cx="7633905" cy="5619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6617C-52FA-D143-B6B5-953DA7B9FAD5}"/>
              </a:ext>
            </a:extLst>
          </p:cNvPr>
          <p:cNvSpPr txBox="1"/>
          <p:nvPr/>
        </p:nvSpPr>
        <p:spPr>
          <a:xfrm>
            <a:off x="5298141" y="245329"/>
            <a:ext cx="4551897" cy="84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Unicode contains over 143,000 characters covering 154 modern and historical scripts</a:t>
            </a:r>
          </a:p>
        </p:txBody>
      </p:sp>
    </p:spTree>
    <p:extLst>
      <p:ext uri="{BB962C8B-B14F-4D97-AF65-F5344CB8AC3E}">
        <p14:creationId xmlns:p14="http://schemas.microsoft.com/office/powerpoint/2010/main" val="3742952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F2A-6507-3646-BE75-CB171F0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Characters in C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418D-E435-D645-912A-69BA0515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EF26AB-40BD-6B47-8288-1A08610E9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6863"/>
              </p:ext>
            </p:extLst>
          </p:nvPr>
        </p:nvGraphicFramePr>
        <p:xfrm>
          <a:off x="1055987" y="1812073"/>
          <a:ext cx="6705600" cy="27523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02696">
                  <a:extLst>
                    <a:ext uri="{9D8B030D-6E8A-4147-A177-3AD203B41FA5}">
                      <a16:colId xmlns:a16="http://schemas.microsoft.com/office/drawing/2014/main" val="322959260"/>
                    </a:ext>
                  </a:extLst>
                </a:gridCol>
                <a:gridCol w="1021531">
                  <a:extLst>
                    <a:ext uri="{9D8B030D-6E8A-4147-A177-3AD203B41FA5}">
                      <a16:colId xmlns:a16="http://schemas.microsoft.com/office/drawing/2014/main" val="4104730151"/>
                    </a:ext>
                  </a:extLst>
                </a:gridCol>
                <a:gridCol w="1577749">
                  <a:extLst>
                    <a:ext uri="{9D8B030D-6E8A-4147-A177-3AD203B41FA5}">
                      <a16:colId xmlns:a16="http://schemas.microsoft.com/office/drawing/2014/main" val="4081627903"/>
                    </a:ext>
                  </a:extLst>
                </a:gridCol>
                <a:gridCol w="1203624">
                  <a:extLst>
                    <a:ext uri="{9D8B030D-6E8A-4147-A177-3AD203B41FA5}">
                      <a16:colId xmlns:a16="http://schemas.microsoft.com/office/drawing/2014/main" val="114926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 (nothing)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ndale Mono" panose="020B0509000000000004" pitchFamily="49" charset="0"/>
                          <a:cs typeface="Courier New" panose="02070309020205020404" pitchFamily="49" charset="0"/>
                        </a:rPr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 (08)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ndale Mono" panose="020B0509000000000004" pitchFamily="49" charset="0"/>
                        </a:rPr>
                        <a:t>‘\b’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5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U+2B7E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ndale Mono" panose="020B0509000000000004" pitchFamily="49" charset="0"/>
                        </a:rPr>
                        <a:t>‘\t’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0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0x0A (0a)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e Mono" panose="020B0509000000000004" pitchFamily="49" charset="0"/>
                        </a:rPr>
                        <a:t>‘\n’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2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carriage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0x0D (0d)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e Mono" panose="020B0509000000000004" pitchFamily="49" charset="0"/>
                        </a:rPr>
                        <a:t> ‘\r’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e Mono" panose="020B0509000000000004" pitchFamily="49" charset="0"/>
                        </a:rPr>
                        <a:t> ‘ 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01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66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A2C8-8746-0644-AB4E-8FA55355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73E5-161E-E049-BB85-78EBFF6E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designed to hold ASCII characters</a:t>
            </a:r>
          </a:p>
          <a:p>
            <a:r>
              <a:rPr lang="en-US" dirty="0"/>
              <a:t>A single character should be in single quotes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>
                <a:latin typeface="Andale Mono" panose="020B0509000000000004" pitchFamily="49" charset="0"/>
                <a:cs typeface="Courier New" panose="02070309020205020404" pitchFamily="49" charset="0"/>
              </a:rPr>
              <a:t>x=‘c’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use double quotes.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This is not a character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>
                <a:latin typeface="Andale Mono" panose="020B0509000000000004" pitchFamily="49" charset="0"/>
                <a:cs typeface="Courier New" panose="02070309020205020404" pitchFamily="49" charset="0"/>
              </a:rPr>
              <a:t>x=“c”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91DE-AFBD-B744-8A9F-A32E292D6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58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B978-3C87-A147-B20A-6AB8D906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 library – reading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3571-40A6-D041-B047-ED7ED087C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F7E49-45DA-6644-B097-85B231B3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1" y="1103849"/>
            <a:ext cx="7493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5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B978-3C87-A147-B20A-6AB8D906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33946"/>
            <a:ext cx="9052560" cy="79214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 library – writing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3571-40A6-D041-B047-ED7ED087C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C0738-B6EB-3C46-989F-7C9FC4D8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"/>
          <a:stretch/>
        </p:blipFill>
        <p:spPr>
          <a:xfrm>
            <a:off x="698862" y="1362529"/>
            <a:ext cx="7112284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0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F53-8C08-1949-879D-0252675C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Ok. Back to the K&amp;R Book Example – Character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311-EBAC-6E49-B8F3-34A55DF2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482058"/>
            <a:ext cx="9052560" cy="24604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little program can teach us a lot about C (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continued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is a function that returns an 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/>
              <a:t> is both an assignment and an expression that evaluates to true or false</a:t>
            </a:r>
          </a:p>
          <a:p>
            <a:r>
              <a:rPr lang="en-US" dirty="0"/>
              <a:t>Unlike Python or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983E-ED26-BA48-8F0E-1F785BE76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01625-4CC7-F64F-B6A1-2325794325B0}"/>
              </a:ext>
            </a:extLst>
          </p:cNvPr>
          <p:cNvSpPr/>
          <p:nvPr/>
        </p:nvSpPr>
        <p:spPr>
          <a:xfrm>
            <a:off x="502920" y="1041008"/>
            <a:ext cx="9052560" cy="3179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2BE2A-9891-3A40-90D1-ABCAC26FD329}"/>
              </a:ext>
            </a:extLst>
          </p:cNvPr>
          <p:cNvSpPr/>
          <p:nvPr/>
        </p:nvSpPr>
        <p:spPr>
          <a:xfrm>
            <a:off x="647421" y="1229612"/>
            <a:ext cx="4209391" cy="27937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#include 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/* Program from K&amp;R book */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/* Copy characters from input to output  */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main()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c;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while ((c = </a:t>
            </a:r>
            <a:r>
              <a:rPr lang="en-US" sz="1200" dirty="0" err="1">
                <a:latin typeface="Andale Mono" panose="020B0509000000000004" pitchFamily="49" charset="0"/>
              </a:rPr>
              <a:t>getchar</a:t>
            </a:r>
            <a:r>
              <a:rPr lang="en-US" sz="1200" dirty="0">
                <a:latin typeface="Andale Mono" panose="020B0509000000000004" pitchFamily="49" charset="0"/>
              </a:rPr>
              <a:t>()) != EOF)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</a:t>
            </a:r>
            <a:r>
              <a:rPr lang="en-US" sz="1200" dirty="0" err="1">
                <a:latin typeface="Andale Mono" panose="020B0509000000000004" pitchFamily="49" charset="0"/>
              </a:rPr>
              <a:t>putchar</a:t>
            </a:r>
            <a:r>
              <a:rPr lang="en-US" sz="1200" dirty="0">
                <a:latin typeface="Andale Mono" panose="020B0509000000000004" pitchFamily="49" charset="0"/>
              </a:rPr>
              <a:t>(c);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33E12-1672-3949-8781-5DB3C5967D81}"/>
              </a:ext>
            </a:extLst>
          </p:cNvPr>
          <p:cNvSpPr txBox="1"/>
          <p:nvPr/>
        </p:nvSpPr>
        <p:spPr>
          <a:xfrm>
            <a:off x="4856812" y="1229612"/>
            <a:ext cx="1137747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file_copy.c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423985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F420-D472-8C4D-B356-9A8A6C1A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6E8D-9963-E044-A54F-4A31FF4A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assignment is both a statement and an operator that evaluates to the value of the assignment</a:t>
            </a:r>
          </a:p>
          <a:p>
            <a:endParaRPr lang="en-US" dirty="0"/>
          </a:p>
          <a:p>
            <a:r>
              <a:rPr lang="en-US" dirty="0"/>
              <a:t>This assigns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and, in addition, it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= 3</a:t>
            </a:r>
            <a:endParaRPr lang="en-US" dirty="0"/>
          </a:p>
          <a:p>
            <a:r>
              <a:rPr lang="en-US" dirty="0"/>
              <a:t>This assignment sets all variables to 0 and evaluates to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= b  = c = 0</a:t>
            </a:r>
          </a:p>
          <a:p>
            <a:r>
              <a:rPr lang="en-US" dirty="0"/>
              <a:t>It evaluates from right to left. It is equivalent to</a:t>
            </a:r>
          </a:p>
          <a:p>
            <a:pPr marL="0" indent="0">
              <a:buNone/>
            </a:pPr>
            <a:r>
              <a:rPr lang="en-US" dirty="0"/>
              <a:t>		a = (b  = (c = 0))</a:t>
            </a:r>
          </a:p>
          <a:p>
            <a:r>
              <a:rPr lang="en-US" dirty="0">
                <a:cs typeface="Courier New" panose="02070309020205020404" pitchFamily="49" charset="0"/>
              </a:rPr>
              <a:t>This is valid C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(a=b=c=0) {..}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semantics of the assignment are different from Java /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B021-5FF3-8049-920E-33EC9CB59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81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4D66-0D1F-8F42-AC25-2386345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vs Equality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B579-9EC1-F34F-AD0A-4446F3E0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assignment use =</a:t>
            </a:r>
          </a:p>
          <a:p>
            <a:pPr marL="502926" lvl="1" indent="0">
              <a:buNone/>
            </a:pPr>
            <a:endParaRPr lang="en-US" dirty="0"/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02926" lvl="1" indent="0">
              <a:buNone/>
            </a:pPr>
            <a:endParaRPr lang="en-US" dirty="0"/>
          </a:p>
          <a:p>
            <a:r>
              <a:rPr lang="en-US" dirty="0"/>
              <a:t>For comparison use ==</a:t>
            </a:r>
          </a:p>
          <a:p>
            <a:endParaRPr lang="en-US" dirty="0"/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 == ‘A’) {….}</a:t>
            </a:r>
          </a:p>
          <a:p>
            <a:pPr marL="502926" lvl="1" indent="0">
              <a:buNone/>
            </a:pPr>
            <a:endParaRPr lang="en-US" dirty="0"/>
          </a:p>
          <a:p>
            <a:r>
              <a:rPr lang="en-US" dirty="0"/>
              <a:t>Don’t confuse this for an equality test. The use of = here is an assignment, it is not an equality test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((c=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</a:t>
            </a:r>
          </a:p>
          <a:p>
            <a:pPr marL="502926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A7BB-C22D-314E-A710-F8774D0EB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555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FCFE-15DA-2046-8AE9-398C06DC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 a weakly-typed, statically typed language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BB4826-09F8-9040-947F-98F4ADAC9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87043"/>
              </p:ext>
            </p:extLst>
          </p:nvPr>
        </p:nvGraphicFramePr>
        <p:xfrm>
          <a:off x="503238" y="1290638"/>
          <a:ext cx="9199564" cy="5193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891">
                  <a:extLst>
                    <a:ext uri="{9D8B030D-6E8A-4147-A177-3AD203B41FA5}">
                      <a16:colId xmlns:a16="http://schemas.microsoft.com/office/drawing/2014/main" val="2432152428"/>
                    </a:ext>
                  </a:extLst>
                </a:gridCol>
                <a:gridCol w="2299891">
                  <a:extLst>
                    <a:ext uri="{9D8B030D-6E8A-4147-A177-3AD203B41FA5}">
                      <a16:colId xmlns:a16="http://schemas.microsoft.com/office/drawing/2014/main" val="1839336737"/>
                    </a:ext>
                  </a:extLst>
                </a:gridCol>
                <a:gridCol w="1805780">
                  <a:extLst>
                    <a:ext uri="{9D8B030D-6E8A-4147-A177-3AD203B41FA5}">
                      <a16:colId xmlns:a16="http://schemas.microsoft.com/office/drawing/2014/main" val="1255838328"/>
                    </a:ext>
                  </a:extLst>
                </a:gridCol>
                <a:gridCol w="2794002">
                  <a:extLst>
                    <a:ext uri="{9D8B030D-6E8A-4147-A177-3AD203B41FA5}">
                      <a16:colId xmlns:a16="http://schemas.microsoft.com/office/drawing/2014/main" val="3363209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Statically Typed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Dynamically Typed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8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Strongly Typed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are bound to specific types; type errors occur if types do not 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Weakly Typed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  <a:p>
                      <a:r>
                        <a:rPr lang="en-US" dirty="0"/>
                        <a:t>Bash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are not bound to specific data types; they still have a type but type safety constraints are lower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determined at compile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determined at runtime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000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EB586-8C4A-384E-B70F-28EE6524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B230A-7635-7E48-9E6C-2F75DE774EE9}"/>
              </a:ext>
            </a:extLst>
          </p:cNvPr>
          <p:cNvSpPr/>
          <p:nvPr/>
        </p:nvSpPr>
        <p:spPr>
          <a:xfrm>
            <a:off x="502919" y="6862009"/>
            <a:ext cx="840576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+mn-lt"/>
              </a:rPr>
              <a:t>The type system is different between C and Java / Python</a:t>
            </a:r>
          </a:p>
        </p:txBody>
      </p:sp>
    </p:spTree>
    <p:extLst>
      <p:ext uri="{BB962C8B-B14F-4D97-AF65-F5344CB8AC3E}">
        <p14:creationId xmlns:p14="http://schemas.microsoft.com/office/powerpoint/2010/main" val="379700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6C5A-47C5-FA44-8F6B-23E00EE1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C-family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9C45-60AD-4F4C-B1DD-B29B96F5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" y="1289890"/>
            <a:ext cx="9323005" cy="6170802"/>
          </a:xfrm>
        </p:spPr>
        <p:txBody>
          <a:bodyPr/>
          <a:lstStyle/>
          <a:p>
            <a:r>
              <a:rPr lang="en-US" dirty="0"/>
              <a:t>C, 1972</a:t>
            </a:r>
          </a:p>
          <a:p>
            <a:r>
              <a:rPr lang="en-US" dirty="0"/>
              <a:t>C++, 1979</a:t>
            </a:r>
          </a:p>
          <a:p>
            <a:pPr lvl="1"/>
            <a:r>
              <a:rPr lang="en-US" dirty="0"/>
              <a:t>Directly derived from C</a:t>
            </a:r>
          </a:p>
          <a:p>
            <a:pPr lvl="1"/>
            <a:r>
              <a:rPr lang="en-US" dirty="0"/>
              <a:t>C with classes</a:t>
            </a:r>
          </a:p>
          <a:p>
            <a:r>
              <a:rPr lang="en-US" dirty="0"/>
              <a:t>Objective C, 1980s</a:t>
            </a:r>
          </a:p>
          <a:p>
            <a:pPr lvl="1"/>
            <a:r>
              <a:rPr lang="en-US" dirty="0"/>
              <a:t>Influenced by C &amp; Smalltalk</a:t>
            </a:r>
          </a:p>
          <a:p>
            <a:pPr lvl="1"/>
            <a:r>
              <a:rPr lang="en-US" dirty="0"/>
              <a:t>Heavily used at NeXT and then Apple (until recently displaced)</a:t>
            </a:r>
          </a:p>
          <a:p>
            <a:r>
              <a:rPr lang="en-US" dirty="0"/>
              <a:t>C#, 2000</a:t>
            </a:r>
          </a:p>
          <a:p>
            <a:pPr lvl="1"/>
            <a:r>
              <a:rPr lang="en-US" dirty="0"/>
              <a:t>Directly derived from C</a:t>
            </a:r>
          </a:p>
          <a:p>
            <a:pPr lvl="1"/>
            <a:r>
              <a:rPr lang="en-US" dirty="0"/>
              <a:t>OO language, very similar to Java</a:t>
            </a:r>
          </a:p>
          <a:p>
            <a:pPr lvl="1"/>
            <a:r>
              <a:rPr lang="en-US" dirty="0"/>
              <a:t>Microsoft’s answer to Java’s popularity in the early 2000s</a:t>
            </a:r>
          </a:p>
          <a:p>
            <a:r>
              <a:rPr lang="en-US" dirty="0"/>
              <a:t>Go, 2009</a:t>
            </a:r>
          </a:p>
          <a:p>
            <a:pPr lvl="1"/>
            <a:r>
              <a:rPr lang="en-US" dirty="0"/>
              <a:t>Out of Google’s 20% project</a:t>
            </a:r>
          </a:p>
          <a:p>
            <a:pPr lvl="1"/>
            <a:r>
              <a:rPr lang="en-US" dirty="0"/>
              <a:t>C for the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Java like but without inheritance</a:t>
            </a:r>
          </a:p>
          <a:p>
            <a:pPr lvl="1"/>
            <a:r>
              <a:rPr lang="en-US" dirty="0"/>
              <a:t>Blends object-oriented programming with functional programming</a:t>
            </a:r>
          </a:p>
          <a:p>
            <a:pPr lvl="1"/>
            <a:r>
              <a:rPr lang="en-US" dirty="0"/>
              <a:t>Parallelism and modern data types (gifs, slices, maps, JSON, HTML,..)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FDD3-01DE-7845-A92E-1D2500E9B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90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F53-8C08-1949-879D-0252675C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typed and statically typed – What does this mean? Let’s see another example from K&amp;R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311-EBAC-6E49-B8F3-34A55DF2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4482058"/>
            <a:ext cx="9052560" cy="28641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Statically typed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must declare variables before using them (unlike Python)</a:t>
            </a:r>
          </a:p>
          <a:p>
            <a:r>
              <a:rPr lang="en-US" dirty="0">
                <a:cs typeface="Courier New" panose="02070309020205020404" pitchFamily="49" charset="0"/>
              </a:rPr>
              <a:t>You must declare a datatype for them (unlike Python)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Weakly typed</a:t>
            </a:r>
          </a:p>
          <a:p>
            <a:r>
              <a:rPr lang="en-US" dirty="0"/>
              <a:t>C is not too particular about comparing the values of different data types (unlike Java/Python)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ndale Mono" panose="020B0509000000000004" pitchFamily="49" charset="0"/>
              </a:rPr>
              <a:t> (c &gt;= ′0′ &amp;&amp; c &lt;= ′9′)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 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983E-ED26-BA48-8F0E-1F785BE76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01625-4CC7-F64F-B6A1-2325794325B0}"/>
              </a:ext>
            </a:extLst>
          </p:cNvPr>
          <p:cNvSpPr/>
          <p:nvPr/>
        </p:nvSpPr>
        <p:spPr>
          <a:xfrm>
            <a:off x="502920" y="1041008"/>
            <a:ext cx="9052560" cy="3179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2BE2A-9891-3A40-90D1-ABCAC26FD329}"/>
              </a:ext>
            </a:extLst>
          </p:cNvPr>
          <p:cNvSpPr/>
          <p:nvPr/>
        </p:nvSpPr>
        <p:spPr>
          <a:xfrm>
            <a:off x="647421" y="1229612"/>
            <a:ext cx="5989851" cy="27937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main()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c, </a:t>
            </a:r>
            <a:r>
              <a:rPr lang="en-US" sz="1200" dirty="0" err="1">
                <a:latin typeface="Andale Mono" panose="020B05090000000000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</a:rPr>
              <a:t>, </a:t>
            </a:r>
            <a:r>
              <a:rPr lang="en-US" sz="1200" dirty="0" err="1">
                <a:latin typeface="Andale Mono" panose="020B0509000000000004" pitchFamily="49" charset="0"/>
              </a:rPr>
              <a:t>nwhite</a:t>
            </a:r>
            <a:r>
              <a:rPr lang="en-US" sz="1200" dirty="0">
                <a:latin typeface="Andale Mono" panose="020B0509000000000004" pitchFamily="49" charset="0"/>
              </a:rPr>
              <a:t>, </a:t>
            </a:r>
            <a:r>
              <a:rPr lang="en-US" sz="1200" dirty="0" err="1">
                <a:latin typeface="Andale Mono" panose="020B0509000000000004" pitchFamily="49" charset="0"/>
              </a:rPr>
              <a:t>nother</a:t>
            </a:r>
            <a:r>
              <a:rPr lang="en-US" sz="1200" dirty="0">
                <a:latin typeface="Andale Mono" panose="020B0509000000000004" pitchFamily="49" charset="0"/>
              </a:rPr>
              <a:t>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</a:t>
            </a:r>
            <a:r>
              <a:rPr lang="en-US" sz="1200" dirty="0" err="1">
                <a:latin typeface="Andale Mono" panose="020B0509000000000004" pitchFamily="49" charset="0"/>
              </a:rPr>
              <a:t>ndigit</a:t>
            </a:r>
            <a:r>
              <a:rPr lang="en-US" sz="1200" dirty="0">
                <a:latin typeface="Andale Mono" panose="020B0509000000000004" pitchFamily="49" charset="0"/>
              </a:rPr>
              <a:t>[10];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</a:t>
            </a:r>
            <a:r>
              <a:rPr lang="en-US" sz="1200" dirty="0" err="1">
                <a:latin typeface="Andale Mono" panose="020B0509000000000004" pitchFamily="49" charset="0"/>
              </a:rPr>
              <a:t>nwhite</a:t>
            </a:r>
            <a:r>
              <a:rPr lang="en-US" sz="1200" dirty="0">
                <a:latin typeface="Andale Mono" panose="020B0509000000000004" pitchFamily="49" charset="0"/>
              </a:rPr>
              <a:t> = </a:t>
            </a:r>
            <a:r>
              <a:rPr lang="en-US" sz="1200" dirty="0" err="1">
                <a:latin typeface="Andale Mono" panose="020B0509000000000004" pitchFamily="49" charset="0"/>
              </a:rPr>
              <a:t>nother</a:t>
            </a:r>
            <a:r>
              <a:rPr lang="en-US" sz="1200" dirty="0">
                <a:latin typeface="Andale Mono" panose="020B0509000000000004" pitchFamily="49" charset="0"/>
              </a:rPr>
              <a:t> = 0;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    while ((c = </a:t>
            </a:r>
            <a:r>
              <a:rPr lang="en-US" sz="1200" dirty="0" err="1">
                <a:latin typeface="Andale Mono" panose="020B0509000000000004" pitchFamily="49" charset="0"/>
              </a:rPr>
              <a:t>getchar</a:t>
            </a:r>
            <a:r>
              <a:rPr lang="en-US" sz="1200" dirty="0">
                <a:latin typeface="Andale Mono" panose="020B0509000000000004" pitchFamily="49" charset="0"/>
              </a:rPr>
              <a:t>()) != EOF) 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if (c &gt;= ′0′ &amp;&amp; c &lt;= ′9′)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    ++</a:t>
            </a:r>
            <a:r>
              <a:rPr lang="en-US" sz="1200" dirty="0" err="1">
                <a:latin typeface="Andale Mono" panose="020B0509000000000004" pitchFamily="49" charset="0"/>
              </a:rPr>
              <a:t>ndigit</a:t>
            </a:r>
            <a:r>
              <a:rPr lang="en-US" sz="1200" dirty="0">
                <a:latin typeface="Andale Mono" panose="020B0509000000000004" pitchFamily="49" charset="0"/>
              </a:rPr>
              <a:t>[c-′0′];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else if (c == ′ ′ ¦¦ c == ′\n′ ¦¦ c == ′\t′)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    ++</a:t>
            </a:r>
            <a:r>
              <a:rPr lang="en-US" sz="1200" dirty="0" err="1">
                <a:latin typeface="Andale Mono" panose="020B0509000000000004" pitchFamily="49" charset="0"/>
              </a:rPr>
              <a:t>nwhite</a:t>
            </a:r>
            <a:r>
              <a:rPr lang="en-US" sz="1200" dirty="0">
                <a:latin typeface="Andale Mono" panose="020B0509000000000004" pitchFamily="49" charset="0"/>
              </a:rPr>
              <a:t>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else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    ++</a:t>
            </a:r>
            <a:r>
              <a:rPr lang="en-US" sz="1200" dirty="0" err="1">
                <a:latin typeface="Andale Mono" panose="020B0509000000000004" pitchFamily="49" charset="0"/>
              </a:rPr>
              <a:t>nother</a:t>
            </a:r>
            <a:r>
              <a:rPr lang="en-US" sz="1200" dirty="0">
                <a:latin typeface="Andale Mono" panose="020B05090000000000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33E12-1672-3949-8781-5DB3C5967D81}"/>
              </a:ext>
            </a:extLst>
          </p:cNvPr>
          <p:cNvSpPr txBox="1"/>
          <p:nvPr/>
        </p:nvSpPr>
        <p:spPr>
          <a:xfrm>
            <a:off x="6637272" y="1229612"/>
            <a:ext cx="2579552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counts digits, white space,</a:t>
            </a:r>
          </a:p>
          <a:p>
            <a:r>
              <a:rPr lang="en-US" sz="1600" b="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951827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4319-913B-7E42-8184-6ACE8B8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51EA-5980-7A4C-B331-AB5F926D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array of 10 integers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/>
              <a:t>Can be initialized at declaration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a[] = { 121, 17, 2, 88, -273 } ;</a:t>
            </a:r>
          </a:p>
          <a:p>
            <a:r>
              <a:rPr lang="en-US" dirty="0"/>
              <a:t>Access the array using indexes 0,… 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[1], …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Arrays are similar between C and Java/Python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60C3-3932-7E42-A097-F4CF1E6360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801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4319-913B-7E42-8184-6ACE8B8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51EA-5980-7A4C-B331-AB5F926D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arrays of characters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‘\0’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dirty="0"/>
              <a:t>Define a string as an array using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name= [‘d’,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‘m’,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‘t’, ‘r’, ‘a’, ‘\0’];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 define a string array using double quotes “”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name = “Dimitra”;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the array elements using indexes 0,… 9, e.g.,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name[0], name[1], … name[6]</a:t>
            </a:r>
          </a:p>
          <a:p>
            <a:endParaRPr lang="en-US" dirty="0"/>
          </a:p>
          <a:p>
            <a:r>
              <a:rPr lang="en-US" dirty="0"/>
              <a:t>Note,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n-US" dirty="0"/>
              <a:t> is a character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dirty="0"/>
              <a:t>is not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“c” = [‘c’, ‘\0’]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60C3-3932-7E42-A097-F4CF1E6360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7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3B5-7D6B-2F4A-AA71-70C8767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50AA-B97C-5F40-97FE-8DE0E53F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= for initialization only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s=“Dimitra”</a:t>
            </a:r>
          </a:p>
          <a:p>
            <a:r>
              <a:rPr lang="en-US" dirty="0"/>
              <a:t>Do not use = for assignment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for assignment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(s, “Dimitra”)</a:t>
            </a:r>
          </a:p>
          <a:p>
            <a:r>
              <a:rPr lang="en-US" dirty="0">
                <a:cs typeface="Courier New" panose="02070309020205020404" pitchFamily="49" charset="0"/>
              </a:rPr>
              <a:t>Better yet, use this (avoids buffer overflows)</a:t>
            </a:r>
          </a:p>
          <a:p>
            <a:pPr marL="502926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“Dimitra”,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(“Dimitra”))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21DCE-DBE8-934D-870D-92295221A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579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335-4BA0-0D42-B57C-7D8C30E4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/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84E-33A1-0643-B650-8FE14AA9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operator is a compile time unary operator which can be used to compute the size of its operand</a:t>
            </a:r>
          </a:p>
          <a:p>
            <a:pPr lvl="1"/>
            <a:r>
              <a:rPr lang="en-US" dirty="0"/>
              <a:t>it returns the actual memory allocated by the operand </a:t>
            </a:r>
          </a:p>
          <a:p>
            <a:pPr lvl="1"/>
            <a:r>
              <a:rPr lang="en-US" dirty="0"/>
              <a:t>depends on data type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/>
              <a:t> searches for the NULL character and counts the number of </a:t>
            </a:r>
            <a:r>
              <a:rPr lang="en-US"/>
              <a:t>memory addresses </a:t>
            </a:r>
            <a:r>
              <a:rPr lang="en-US" dirty="0"/>
              <a:t>passed, so it actually counts the number of elements present in the string before the NULL character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2576B-A6A0-E942-B12A-2B384E98C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9B53A-4C8A-344C-A0B6-ED21D1475837}"/>
              </a:ext>
            </a:extLst>
          </p:cNvPr>
          <p:cNvSpPr/>
          <p:nvPr/>
        </p:nvSpPr>
        <p:spPr>
          <a:xfrm>
            <a:off x="502920" y="3762593"/>
            <a:ext cx="9052560" cy="3441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BE5C2-CC67-0B47-8F2A-1D247DB89A90}"/>
              </a:ext>
            </a:extLst>
          </p:cNvPr>
          <p:cNvSpPr/>
          <p:nvPr/>
        </p:nvSpPr>
        <p:spPr>
          <a:xfrm>
            <a:off x="647422" y="3951197"/>
            <a:ext cx="5110441" cy="31773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#include 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#include &lt;</a:t>
            </a:r>
            <a:r>
              <a:rPr lang="en-US" sz="1200" dirty="0" err="1">
                <a:latin typeface="Andale Mono" panose="020B0509000000000004" pitchFamily="49" charset="0"/>
              </a:rPr>
              <a:t>string.h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int main()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    int </a:t>
            </a:r>
            <a:r>
              <a:rPr lang="en-US" sz="1200" dirty="0" err="1">
                <a:latin typeface="Andale Mono" panose="020B05090000000000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</a:rPr>
              <a:t> = 2;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    char c = 'A';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    char str[] = "Dimitra";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    </a:t>
            </a: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("Size of char is %</a:t>
            </a:r>
            <a:r>
              <a:rPr lang="en-US" sz="1200" dirty="0" err="1">
                <a:latin typeface="Andale Mono" panose="020B0509000000000004" pitchFamily="49" charset="0"/>
              </a:rPr>
              <a:t>lu</a:t>
            </a:r>
            <a:r>
              <a:rPr lang="en-US" sz="1200" dirty="0">
                <a:latin typeface="Andale Mono" panose="020B0509000000000004" pitchFamily="49" charset="0"/>
              </a:rPr>
              <a:t>\n", </a:t>
            </a:r>
            <a:r>
              <a:rPr lang="en-US" sz="1200" dirty="0" err="1">
                <a:latin typeface="Andale Mono" panose="020B0509000000000004" pitchFamily="49" charset="0"/>
              </a:rPr>
              <a:t>sizeof</a:t>
            </a:r>
            <a:r>
              <a:rPr lang="en-US" sz="1200" dirty="0">
                <a:latin typeface="Andale Mono" panose="020B0509000000000004" pitchFamily="49" charset="0"/>
              </a:rPr>
              <a:t>(c));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    </a:t>
            </a: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("Size of int is %</a:t>
            </a:r>
            <a:r>
              <a:rPr lang="en-US" sz="1200" dirty="0" err="1">
                <a:latin typeface="Andale Mono" panose="020B0509000000000004" pitchFamily="49" charset="0"/>
              </a:rPr>
              <a:t>lu</a:t>
            </a:r>
            <a:r>
              <a:rPr lang="en-US" sz="1200" dirty="0">
                <a:latin typeface="Andale Mono" panose="020B0509000000000004" pitchFamily="49" charset="0"/>
              </a:rPr>
              <a:t>\n", </a:t>
            </a:r>
            <a:r>
              <a:rPr lang="en-US" sz="1200" dirty="0" err="1">
                <a:latin typeface="Andale Mono" panose="020B0509000000000004" pitchFamily="49" charset="0"/>
              </a:rPr>
              <a:t>sizeof</a:t>
            </a:r>
            <a:r>
              <a:rPr lang="en-US" sz="1200" dirty="0"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latin typeface="Andale Mono" panose="020B05090000000000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</a:rPr>
              <a:t>));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("Size of String is %</a:t>
            </a:r>
            <a:r>
              <a:rPr lang="en-US" sz="1200" dirty="0" err="1">
                <a:latin typeface="Andale Mono" panose="020B0509000000000004" pitchFamily="49" charset="0"/>
              </a:rPr>
              <a:t>lu</a:t>
            </a:r>
            <a:r>
              <a:rPr lang="en-US" sz="1200" dirty="0">
                <a:latin typeface="Andale Mono" panose="020B0509000000000004" pitchFamily="49" charset="0"/>
              </a:rPr>
              <a:t>\n", </a:t>
            </a:r>
            <a:r>
              <a:rPr lang="en-US" sz="1200" dirty="0" err="1">
                <a:latin typeface="Andale Mono" panose="020B0509000000000004" pitchFamily="49" charset="0"/>
              </a:rPr>
              <a:t>sizeof</a:t>
            </a:r>
            <a:r>
              <a:rPr lang="en-US" sz="1200" dirty="0">
                <a:latin typeface="Andale Mono" panose="020B0509000000000004" pitchFamily="49" charset="0"/>
              </a:rPr>
              <a:t>(str));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    </a:t>
            </a: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("Length of String is %</a:t>
            </a:r>
            <a:r>
              <a:rPr lang="en-US" sz="1200" dirty="0" err="1">
                <a:latin typeface="Andale Mono" panose="020B0509000000000004" pitchFamily="49" charset="0"/>
              </a:rPr>
              <a:t>lu</a:t>
            </a:r>
            <a:r>
              <a:rPr lang="en-US" sz="1200" dirty="0">
                <a:latin typeface="Andale Mono" panose="020B0509000000000004" pitchFamily="49" charset="0"/>
              </a:rPr>
              <a:t>\n", </a:t>
            </a:r>
            <a:r>
              <a:rPr lang="en-US" sz="1200" dirty="0" err="1">
                <a:latin typeface="Andale Mono" panose="020B0509000000000004" pitchFamily="49" charset="0"/>
              </a:rPr>
              <a:t>strlen</a:t>
            </a:r>
            <a:r>
              <a:rPr lang="en-US" sz="1200" dirty="0">
                <a:latin typeface="Andale Mono" panose="020B0509000000000004" pitchFamily="49" charset="0"/>
              </a:rPr>
              <a:t>(str));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B4536-41E6-644D-BE80-CE7D969B3A26}"/>
              </a:ext>
            </a:extLst>
          </p:cNvPr>
          <p:cNvSpPr txBox="1"/>
          <p:nvPr/>
        </p:nvSpPr>
        <p:spPr>
          <a:xfrm>
            <a:off x="5945228" y="4024047"/>
            <a:ext cx="3465750" cy="208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Output</a:t>
            </a:r>
          </a:p>
          <a:p>
            <a:endParaRPr lang="en-US" sz="1600" b="0" dirty="0"/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Size of char is 1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Size of int is 4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Size of String is 8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Length of String is 7</a:t>
            </a:r>
          </a:p>
          <a:p>
            <a:endParaRPr lang="en-US" sz="1600" b="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060235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28A7-52FE-DB4B-AC5F-11C8BBD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326D-9316-E846-90DB-B04544AE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seen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Functions are defined as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return-type function-name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 declarations, if 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C, there are two ways to pass parameters</a:t>
            </a:r>
          </a:p>
          <a:p>
            <a:r>
              <a:rPr lang="en-US" dirty="0"/>
              <a:t>Return types can be any data type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(no return value)</a:t>
            </a:r>
          </a:p>
          <a:p>
            <a:r>
              <a:rPr lang="en-US" dirty="0"/>
              <a:t>Call by value </a:t>
            </a:r>
          </a:p>
          <a:p>
            <a:pPr lvl="1"/>
            <a:r>
              <a:rPr lang="en-US" dirty="0"/>
              <a:t>Any changes made to a parameter inside a function are gone when the function completes</a:t>
            </a:r>
          </a:p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Any changes made to a parameter inside a function persist even after the function completes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AEC6-B4BE-CC4C-9FA8-7B3AEEA82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866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B18C-7356-1B46-9E98-D437613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A28F-CB79-4E48-8BBE-143246C2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parts of a function declaration may be absent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 valid function  in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dummy () {}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return type is missing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assumed</a:t>
            </a:r>
          </a:p>
          <a:p>
            <a:endParaRPr lang="en-US" dirty="0"/>
          </a:p>
          <a:p>
            <a:r>
              <a:rPr lang="en-US" dirty="0"/>
              <a:t>Useful when stubbing code for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76A12-623C-3448-AE12-9AF01C987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361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62E-29EE-3544-8036-487B6FA8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C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176D-773B-0048-8086-D12B20C4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7" y="4529620"/>
            <a:ext cx="9464455" cy="2931071"/>
          </a:xfrm>
        </p:spPr>
        <p:txBody>
          <a:bodyPr/>
          <a:lstStyle/>
          <a:p>
            <a:r>
              <a:rPr lang="en-US" dirty="0"/>
              <a:t>A large program can be broken into many files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 contains the variables and functions that “go together”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dirty="0"/>
              <a:t>file can have its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header file or they can share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the 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vs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cs typeface="Courier New" panose="02070309020205020404" pitchFamily="49" charset="0"/>
              </a:rPr>
              <a:t>Quotes mean the header file is in the current directory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224D-9131-EB41-A456-3C4F9193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9B012-2AB3-E14D-BC1D-B70147E258C2}"/>
              </a:ext>
            </a:extLst>
          </p:cNvPr>
          <p:cNvSpPr/>
          <p:nvPr/>
        </p:nvSpPr>
        <p:spPr>
          <a:xfrm>
            <a:off x="358418" y="1103849"/>
            <a:ext cx="9052560" cy="3404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9FB7F-B633-9A4F-A097-1C10192214D6}"/>
              </a:ext>
            </a:extLst>
          </p:cNvPr>
          <p:cNvSpPr/>
          <p:nvPr/>
        </p:nvSpPr>
        <p:spPr>
          <a:xfrm>
            <a:off x="2893087" y="1595000"/>
            <a:ext cx="1863549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#define NUMBER ‘0’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void push(double);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double pop(void);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</a:rPr>
              <a:t>getOp</a:t>
            </a:r>
            <a:r>
              <a:rPr lang="en-US" sz="1200" dirty="0">
                <a:latin typeface="Andale Mono" panose="020B0509000000000004" pitchFamily="49" charset="0"/>
              </a:rPr>
              <a:t>(char[]);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endParaRPr lang="en-US" sz="1200" dirty="0">
              <a:latin typeface="Andale Mono" panose="020B050900000000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71E3E-8C12-644C-8122-F23638249B2F}"/>
              </a:ext>
            </a:extLst>
          </p:cNvPr>
          <p:cNvSpPr/>
          <p:nvPr/>
        </p:nvSpPr>
        <p:spPr>
          <a:xfrm>
            <a:off x="5082966" y="1595000"/>
            <a:ext cx="1863549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include 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include &lt;</a:t>
            </a:r>
            <a:r>
              <a:rPr lang="en-US" sz="1200" dirty="0" err="1">
                <a:latin typeface="Andale Mono" panose="020B0509000000000004" pitchFamily="49" charset="0"/>
              </a:rPr>
              <a:t>ctype.h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include “</a:t>
            </a:r>
            <a:r>
              <a:rPr lang="en-US" sz="1200" dirty="0" err="1">
                <a:latin typeface="Andale Mono" panose="020B0509000000000004" pitchFamily="49" charset="0"/>
              </a:rPr>
              <a:t>calc.h</a:t>
            </a:r>
            <a:r>
              <a:rPr lang="en-US" sz="1200" dirty="0">
                <a:latin typeface="Andale Mono" panose="020B0509000000000004" pitchFamily="49" charset="0"/>
              </a:rPr>
              <a:t>”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 err="1">
                <a:latin typeface="Andale Mono" panose="020B0509000000000004" pitchFamily="49" charset="0"/>
              </a:rPr>
              <a:t>getop</a:t>
            </a:r>
            <a:r>
              <a:rPr lang="en-US" sz="1200" dirty="0">
                <a:latin typeface="Andale Mono" panose="020B0509000000000004" pitchFamily="49" charset="0"/>
              </a:rPr>
              <a:t>() { 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…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}</a:t>
            </a:r>
          </a:p>
          <a:p>
            <a:br>
              <a:rPr lang="en-US" sz="1200" dirty="0">
                <a:latin typeface="Andale Mono" panose="020B0509000000000004" pitchFamily="49" charset="0"/>
              </a:rPr>
            </a:br>
            <a:endParaRPr lang="en-US" sz="12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7868B-44C7-F847-9CD3-6A931A92D0C0}"/>
              </a:ext>
            </a:extLst>
          </p:cNvPr>
          <p:cNvSpPr txBox="1"/>
          <p:nvPr/>
        </p:nvSpPr>
        <p:spPr>
          <a:xfrm>
            <a:off x="5061220" y="1258663"/>
            <a:ext cx="857927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getop.c</a:t>
            </a:r>
            <a:endParaRPr lang="en-US" sz="16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ACC2D-3D83-4D4B-A56A-D422491F37ED}"/>
              </a:ext>
            </a:extLst>
          </p:cNvPr>
          <p:cNvSpPr txBox="1"/>
          <p:nvPr/>
        </p:nvSpPr>
        <p:spPr>
          <a:xfrm>
            <a:off x="2866817" y="1232756"/>
            <a:ext cx="720069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calc.h</a:t>
            </a:r>
            <a:endParaRPr lang="en-US" sz="1600" b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0DCEC-2D47-CA45-A19D-2D3E8167C141}"/>
              </a:ext>
            </a:extLst>
          </p:cNvPr>
          <p:cNvSpPr/>
          <p:nvPr/>
        </p:nvSpPr>
        <p:spPr>
          <a:xfrm>
            <a:off x="7155739" y="1573814"/>
            <a:ext cx="2121093" cy="27878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include 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include “</a:t>
            </a:r>
            <a:r>
              <a:rPr lang="en-US" sz="1200" dirty="0" err="1">
                <a:latin typeface="Andale Mono" panose="020B0509000000000004" pitchFamily="49" charset="0"/>
              </a:rPr>
              <a:t>calc.h</a:t>
            </a:r>
            <a:r>
              <a:rPr lang="en-US" sz="1200" dirty="0">
                <a:latin typeface="Andale Mono" panose="020B0509000000000004" pitchFamily="49" charset="0"/>
              </a:rPr>
              <a:t>”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#define MAX_VAL 100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</a:rPr>
              <a:t>sp</a:t>
            </a:r>
            <a:r>
              <a:rPr lang="en-US" sz="1200" dirty="0">
                <a:latin typeface="Andale Mono" panose="020B0509000000000004" pitchFamily="49" charset="0"/>
              </a:rPr>
              <a:t>=0;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double </a:t>
            </a:r>
            <a:r>
              <a:rPr lang="en-US" sz="1200" dirty="0" err="1">
                <a:latin typeface="Andale Mono" panose="020B0509000000000004" pitchFamily="49" charset="0"/>
              </a:rPr>
              <a:t>val</a:t>
            </a:r>
            <a:r>
              <a:rPr lang="en-US" sz="1200" dirty="0">
                <a:latin typeface="Andale Mono" panose="020B0509000000000004" pitchFamily="49" charset="0"/>
              </a:rPr>
              <a:t>[MAX_VAL];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void push (double ){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…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}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double pop(void)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…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}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endParaRPr lang="en-US" sz="1200" dirty="0">
              <a:latin typeface="Andale Mono" panose="020B0509000000000004" pitchFamily="49" charset="0"/>
            </a:endParaRPr>
          </a:p>
          <a:p>
            <a:br>
              <a:rPr lang="en-US" sz="1200" dirty="0">
                <a:latin typeface="Andale Mono" panose="020B0509000000000004" pitchFamily="49" charset="0"/>
              </a:rPr>
            </a:br>
            <a:endParaRPr lang="en-US" sz="12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C528C-91E4-014C-AF4F-D044ABED75E6}"/>
              </a:ext>
            </a:extLst>
          </p:cNvPr>
          <p:cNvSpPr txBox="1"/>
          <p:nvPr/>
        </p:nvSpPr>
        <p:spPr>
          <a:xfrm>
            <a:off x="7112379" y="1206509"/>
            <a:ext cx="824265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stack.c</a:t>
            </a:r>
            <a:endParaRPr lang="en-US" sz="16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1FD7B-67D9-224D-8A37-73A9A6FF5F13}"/>
              </a:ext>
            </a:extLst>
          </p:cNvPr>
          <p:cNvSpPr/>
          <p:nvPr/>
        </p:nvSpPr>
        <p:spPr>
          <a:xfrm>
            <a:off x="647422" y="1595000"/>
            <a:ext cx="2031740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#include &lt;</a:t>
            </a:r>
            <a:r>
              <a:rPr lang="en-US" sz="1200" dirty="0" err="1">
                <a:latin typeface="Andale Mono" panose="020B0509000000000004" pitchFamily="49" charset="0"/>
              </a:rPr>
              <a:t>stdio.h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#include &lt;</a:t>
            </a:r>
            <a:r>
              <a:rPr lang="en-US" sz="1200" dirty="0" err="1">
                <a:latin typeface="Andale Mono" panose="020B0509000000000004" pitchFamily="49" charset="0"/>
              </a:rPr>
              <a:t>stdlib.h</a:t>
            </a:r>
            <a:r>
              <a:rPr lang="en-US" sz="1200" dirty="0">
                <a:latin typeface="Andale Mono" panose="020B0509000000000004" pitchFamily="49" charset="0"/>
              </a:rPr>
              <a:t>&gt;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#include “</a:t>
            </a:r>
            <a:r>
              <a:rPr lang="en-US" sz="1200" dirty="0" err="1">
                <a:latin typeface="Andale Mono" panose="020B0509000000000004" pitchFamily="49" charset="0"/>
              </a:rPr>
              <a:t>calc.h</a:t>
            </a:r>
            <a:r>
              <a:rPr lang="en-US" sz="1200" dirty="0">
                <a:latin typeface="Andale Mono" panose="020B0509000000000004" pitchFamily="49" charset="0"/>
              </a:rPr>
              <a:t>”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main()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--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34822-6501-1645-B677-90280D91341E}"/>
              </a:ext>
            </a:extLst>
          </p:cNvPr>
          <p:cNvSpPr txBox="1"/>
          <p:nvPr/>
        </p:nvSpPr>
        <p:spPr>
          <a:xfrm>
            <a:off x="647422" y="1206509"/>
            <a:ext cx="788999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main.c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68133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655-248B-0A4D-8D79-8377435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7D88-5111-3040-8DFA-84D34727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6" indent="0">
              <a:buNone/>
            </a:pPr>
            <a:r>
              <a:rPr lang="en-US" dirty="0"/>
              <a:t>Any changes made to a parameter inside a function are gone when the function completes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a)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	a = a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following program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a=10;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(”Current value a=%d\n”, a);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Returns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Current value a=10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4B7C-C662-714D-9F5D-B8BD56F0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781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655-248B-0A4D-8D79-8377435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7D88-5111-3040-8DFA-84D34727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6" indent="-285750"/>
            <a:r>
              <a:rPr lang="en-US" dirty="0"/>
              <a:t>To understand how call by reference works, we first need to understand</a:t>
            </a: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6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Pointers!!!</a:t>
            </a:r>
          </a:p>
          <a:p>
            <a:pPr marL="62866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4B7C-C662-714D-9F5D-B8BD56F0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919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4D1-FC77-BA46-932C-E9690AC3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34D9-BA54-DF46-8B1D-702CA604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58" y="1051599"/>
            <a:ext cx="1407556" cy="180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3A4-AF8A-464F-BF1A-209068FFE645}"/>
              </a:ext>
            </a:extLst>
          </p:cNvPr>
          <p:cNvSpPr txBox="1"/>
          <p:nvPr/>
        </p:nvSpPr>
        <p:spPr>
          <a:xfrm>
            <a:off x="7208521" y="3111105"/>
            <a:ext cx="1446230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Dennis Richie</a:t>
            </a:r>
          </a:p>
          <a:p>
            <a:r>
              <a:rPr lang="en-US" sz="1600" b="0" dirty="0"/>
              <a:t>ATT Labs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F8CD-7021-E34D-A3E3-101215E2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6" y="1213733"/>
            <a:ext cx="1529520" cy="180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F256C-9771-DF4F-98B4-A5D2666B7178}"/>
              </a:ext>
            </a:extLst>
          </p:cNvPr>
          <p:cNvSpPr txBox="1"/>
          <p:nvPr/>
        </p:nvSpPr>
        <p:spPr>
          <a:xfrm>
            <a:off x="962076" y="3273238"/>
            <a:ext cx="1570879" cy="75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Ken Thompson</a:t>
            </a:r>
          </a:p>
          <a:p>
            <a:r>
              <a:rPr lang="en-US" sz="1600" b="0" dirty="0"/>
              <a:t>ATT Labs</a:t>
            </a:r>
          </a:p>
          <a:p>
            <a:r>
              <a:rPr lang="en-US" sz="1600" b="0" dirty="0"/>
              <a:t>Google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451CD-1437-7747-A6A8-62BE48A27AAC}"/>
              </a:ext>
            </a:extLst>
          </p:cNvPr>
          <p:cNvSpPr txBox="1"/>
          <p:nvPr/>
        </p:nvSpPr>
        <p:spPr>
          <a:xfrm>
            <a:off x="856245" y="4130013"/>
            <a:ext cx="45720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Creates UNIX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Creates the B Programming Language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CD2C9-6E14-3540-B82B-1D7DEF4D6623}"/>
              </a:ext>
            </a:extLst>
          </p:cNvPr>
          <p:cNvSpPr txBox="1"/>
          <p:nvPr/>
        </p:nvSpPr>
        <p:spPr>
          <a:xfrm>
            <a:off x="7061045" y="4093343"/>
            <a:ext cx="295144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Creates the C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84480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3A5-5FE4-644E-A432-265BC80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3528"/>
            <a:ext cx="9712035" cy="1685740"/>
          </a:xfrm>
        </p:spPr>
        <p:txBody>
          <a:bodyPr/>
          <a:lstStyle/>
          <a:p>
            <a:r>
              <a:rPr lang="en-US" dirty="0"/>
              <a:t>To understand C functions and call by reference</a:t>
            </a:r>
            <a:br>
              <a:rPr lang="en-US" dirty="0"/>
            </a:br>
            <a:r>
              <a:rPr lang="en-US" dirty="0"/>
              <a:t>	we need to understand pointers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822-1A8A-2243-9E21-A045CDF02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17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655-248B-0A4D-8D79-8377435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7D88-5111-3040-8DFA-84D34727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6" indent="-285750"/>
            <a:r>
              <a:rPr lang="en-US" dirty="0">
                <a:cs typeface="Courier New" panose="02070309020205020404" pitchFamily="49" charset="0"/>
              </a:rPr>
              <a:t>Pointers in C are variables that store the address of another variable</a:t>
            </a: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p= 1100111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v=42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*p=42		</a:t>
            </a:r>
            <a:r>
              <a:rPr lang="en-US" dirty="0">
                <a:cs typeface="Courier New" panose="02070309020205020404" pitchFamily="49" charset="0"/>
              </a:rPr>
              <a:t>unary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cs typeface="Courier New" panose="02070309020205020404" pitchFamily="49" charset="0"/>
              </a:rPr>
              <a:t>is what the pointer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cs typeface="Courier New" panose="02070309020205020404" pitchFamily="49" charset="0"/>
              </a:rPr>
              <a:t> points 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&amp;v= 1100111 </a:t>
            </a:r>
            <a:r>
              <a:rPr lang="en-US" dirty="0">
                <a:cs typeface="Courier New" panose="02070309020205020404" pitchFamily="49" charset="0"/>
              </a:rPr>
              <a:t>	unary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 is the address of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348616" indent="-285750"/>
            <a:endParaRPr lang="en-US" dirty="0">
              <a:cs typeface="Courier New" panose="02070309020205020404" pitchFamily="49" charset="0"/>
            </a:endParaRPr>
          </a:p>
          <a:p>
            <a:pPr marL="348616" indent="-285750"/>
            <a:r>
              <a:rPr lang="en-US" dirty="0">
                <a:cs typeface="Courier New" panose="02070309020205020404" pitchFamily="49" charset="0"/>
              </a:rPr>
              <a:t>Therefore 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p==&amp;v, then *p=v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4B7C-C662-714D-9F5D-B8BD56F0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4AC7-43C4-DD47-9B23-6CB7627BB099}"/>
              </a:ext>
            </a:extLst>
          </p:cNvPr>
          <p:cNvSpPr/>
          <p:nvPr/>
        </p:nvSpPr>
        <p:spPr>
          <a:xfrm>
            <a:off x="4918363" y="2252320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42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D1EF1-C0CB-E34E-AFEF-E42B061BD2D7}"/>
              </a:ext>
            </a:extLst>
          </p:cNvPr>
          <p:cNvSpPr/>
          <p:nvPr/>
        </p:nvSpPr>
        <p:spPr>
          <a:xfrm>
            <a:off x="2230581" y="2252320"/>
            <a:ext cx="1205571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1100111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82520-5027-094C-B745-3AE3CC2AE6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53523" y="2502450"/>
            <a:ext cx="146484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C2DF39-CA97-0444-A486-FE355A1B8274}"/>
              </a:ext>
            </a:extLst>
          </p:cNvPr>
          <p:cNvSpPr txBox="1"/>
          <p:nvPr/>
        </p:nvSpPr>
        <p:spPr>
          <a:xfrm>
            <a:off x="2118858" y="2929711"/>
            <a:ext cx="1200970" cy="758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variable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sz="1600" b="0" dirty="0"/>
              <a:t>Is a pointer</a:t>
            </a:r>
          </a:p>
          <a:p>
            <a:endParaRPr lang="en-US" sz="16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BBB25-849C-6D43-B40A-A282805104D9}"/>
              </a:ext>
            </a:extLst>
          </p:cNvPr>
          <p:cNvSpPr txBox="1"/>
          <p:nvPr/>
        </p:nvSpPr>
        <p:spPr>
          <a:xfrm>
            <a:off x="4852831" y="2945023"/>
            <a:ext cx="290977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variable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b="0" dirty="0"/>
              <a:t>at memory address </a:t>
            </a:r>
            <a:r>
              <a:rPr lang="en-US" sz="1600" b="0" dirty="0">
                <a:latin typeface="+mn-lt"/>
                <a:ea typeface="Apple Symbols" panose="02000000000000000000" pitchFamily="2" charset="-79"/>
                <a:cs typeface="Arial Hebrew Scholar" pitchFamily="2" charset="-79"/>
              </a:rPr>
              <a:t>1100111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58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8F5C-6B64-AD48-AD46-95DDC8CA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 a low level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24D9-3CDC-BE4B-B566-9EE3B053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close to the OS and its resources</a:t>
            </a:r>
          </a:p>
          <a:p>
            <a:r>
              <a:rPr lang="en-US" dirty="0"/>
              <a:t>Pointers exemplify this</a:t>
            </a:r>
          </a:p>
          <a:p>
            <a:r>
              <a:rPr lang="en-US" dirty="0"/>
              <a:t>Pointers allow the C program to manipulate the memory of the computer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let’s take another short detour to talk about how memory works…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5AA2-B590-8B4F-BB07-8A8E3DD4E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2591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3A5-5FE4-644E-A432-265BC80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3528"/>
            <a:ext cx="9712035" cy="1685740"/>
          </a:xfrm>
        </p:spPr>
        <p:txBody>
          <a:bodyPr/>
          <a:lstStyle/>
          <a:p>
            <a:r>
              <a:rPr lang="en-US" dirty="0"/>
              <a:t>To understand C functions and call by reference</a:t>
            </a:r>
            <a:br>
              <a:rPr lang="en-US" dirty="0"/>
            </a:br>
            <a:r>
              <a:rPr lang="en-US" dirty="0"/>
              <a:t>	we need to understand pointers</a:t>
            </a:r>
            <a:br>
              <a:rPr lang="en-US" dirty="0"/>
            </a:br>
            <a:r>
              <a:rPr lang="en-US" dirty="0"/>
              <a:t>		we need to understand how memory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822-1A8A-2243-9E21-A045CDF02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180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C018-AB4C-2D4A-859A-34C4DD9C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8C88-6C33-CC48-92B5-F0806392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3" y="1318118"/>
            <a:ext cx="9052560" cy="3589854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Main memory </a:t>
            </a:r>
            <a:r>
              <a:rPr lang="en-US" dirty="0"/>
              <a:t>is made up of small, consecutive memory units</a:t>
            </a:r>
          </a:p>
          <a:p>
            <a:r>
              <a:rPr lang="en-US" dirty="0"/>
              <a:t>The smallest memory unit is a </a:t>
            </a:r>
            <a:r>
              <a:rPr lang="en-US" dirty="0">
                <a:solidFill>
                  <a:schemeClr val="accent1"/>
                </a:solidFill>
              </a:rPr>
              <a:t>byte</a:t>
            </a:r>
          </a:p>
          <a:p>
            <a:r>
              <a:rPr lang="en-US" dirty="0"/>
              <a:t>Associated with each memory unit is a unique number called an </a:t>
            </a:r>
            <a:r>
              <a:rPr lang="en-US" i="1" dirty="0">
                <a:solidFill>
                  <a:schemeClr val="accent5"/>
                </a:solidFill>
              </a:rPr>
              <a:t>address</a:t>
            </a:r>
          </a:p>
          <a:p>
            <a:r>
              <a:rPr lang="en-US" dirty="0"/>
              <a:t>The CPU registers stores memory addresses, which is how the processor accesses data from RAM.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8727D1-F93D-F74D-A2AD-ED27FCF81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0565"/>
              </p:ext>
            </p:extLst>
          </p:nvPr>
        </p:nvGraphicFramePr>
        <p:xfrm>
          <a:off x="3197254" y="3886200"/>
          <a:ext cx="2325189" cy="2365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9278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9279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…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9280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9281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00010101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9282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 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9283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 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9284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 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9285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 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>
                          <a:effectLst/>
                        </a:rPr>
                        <a:t> </a:t>
                      </a:r>
                      <a:endParaRPr lang="en-US" sz="1100" spc="5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…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C0A16A-FFE9-C34B-BB82-70957F54665D}"/>
              </a:ext>
            </a:extLst>
          </p:cNvPr>
          <p:cNvCxnSpPr>
            <a:cxnSpLocks/>
          </p:cNvCxnSpPr>
          <p:nvPr/>
        </p:nvCxnSpPr>
        <p:spPr>
          <a:xfrm flipH="1">
            <a:off x="5265598" y="4718665"/>
            <a:ext cx="98946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D9E3FF-5C88-904C-85B0-704E750C4115}"/>
              </a:ext>
            </a:extLst>
          </p:cNvPr>
          <p:cNvSpPr/>
          <p:nvPr/>
        </p:nvSpPr>
        <p:spPr>
          <a:xfrm>
            <a:off x="4286304" y="4567796"/>
            <a:ext cx="979294" cy="338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1CBC3-B0AF-F24F-8C7D-092FDEEF1206}"/>
              </a:ext>
            </a:extLst>
          </p:cNvPr>
          <p:cNvCxnSpPr>
            <a:cxnSpLocks/>
          </p:cNvCxnSpPr>
          <p:nvPr/>
        </p:nvCxnSpPr>
        <p:spPr>
          <a:xfrm>
            <a:off x="2516433" y="4718665"/>
            <a:ext cx="116215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E10D3F-E7D5-174E-8EE2-67D9E58B5D30}"/>
              </a:ext>
            </a:extLst>
          </p:cNvPr>
          <p:cNvSpPr/>
          <p:nvPr/>
        </p:nvSpPr>
        <p:spPr>
          <a:xfrm>
            <a:off x="3634503" y="4603320"/>
            <a:ext cx="610698" cy="29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78EE1-B41B-AD40-AA75-D63F8F1ACF9F}"/>
              </a:ext>
            </a:extLst>
          </p:cNvPr>
          <p:cNvSpPr txBox="1"/>
          <p:nvPr/>
        </p:nvSpPr>
        <p:spPr>
          <a:xfrm>
            <a:off x="320152" y="4549198"/>
            <a:ext cx="2175730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memory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45AE5-4C8E-314B-8097-CC49156E94C5}"/>
              </a:ext>
            </a:extLst>
          </p:cNvPr>
          <p:cNvSpPr txBox="1"/>
          <p:nvPr/>
        </p:nvSpPr>
        <p:spPr>
          <a:xfrm>
            <a:off x="6392686" y="4549197"/>
            <a:ext cx="2781544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Value at </a:t>
            </a:r>
            <a:r>
              <a:rPr lang="en-US" sz="1733" b="0">
                <a:latin typeface="Arial" panose="020B0604020202020204" pitchFamily="34" charset="0"/>
                <a:cs typeface="Arial" panose="020B0604020202020204" pitchFamily="34" charset="0"/>
              </a:rPr>
              <a:t>memory address</a:t>
            </a:r>
            <a:endParaRPr lang="en-US" sz="1733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7CA7F-0F12-7B43-97D5-9698AB1D34D9}"/>
              </a:ext>
            </a:extLst>
          </p:cNvPr>
          <p:cNvSpPr txBox="1"/>
          <p:nvPr/>
        </p:nvSpPr>
        <p:spPr>
          <a:xfrm>
            <a:off x="1208433" y="6626064"/>
            <a:ext cx="4551897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is byte-addressable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011FD-17FB-9C45-813C-897516D6284F}"/>
              </a:ext>
            </a:extLst>
          </p:cNvPr>
          <p:cNvSpPr txBox="1"/>
          <p:nvPr/>
        </p:nvSpPr>
        <p:spPr>
          <a:xfrm>
            <a:off x="6378841" y="5265210"/>
            <a:ext cx="3176639" cy="129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Each memory location stores </a:t>
            </a:r>
          </a:p>
          <a:p>
            <a:endParaRPr lang="en-US" sz="1733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           = 2**8 different values  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           = values 0 to 255</a:t>
            </a:r>
          </a:p>
        </p:txBody>
      </p:sp>
    </p:spTree>
    <p:extLst>
      <p:ext uri="{BB962C8B-B14F-4D97-AF65-F5344CB8AC3E}">
        <p14:creationId xmlns:p14="http://schemas.microsoft.com/office/powerpoint/2010/main" val="309228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EF4F-5399-D64B-9257-4419599B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data type is larger than a byte?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486D9-69F3-3F4B-82E0-0A19C0D4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12918"/>
              </p:ext>
            </p:extLst>
          </p:nvPr>
        </p:nvGraphicFramePr>
        <p:xfrm>
          <a:off x="2669344" y="1682824"/>
          <a:ext cx="2359855" cy="3516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Address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Value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0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1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2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35200916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673192099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979026347"/>
                  </a:ext>
                </a:extLst>
              </a:tr>
              <a:tr h="2896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512069727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474743067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828708416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449704648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4,294,967,295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89F366-ACD0-F247-BEF6-E47C812CD7D1}"/>
              </a:ext>
            </a:extLst>
          </p:cNvPr>
          <p:cNvCxnSpPr>
            <a:cxnSpLocks/>
          </p:cNvCxnSpPr>
          <p:nvPr/>
        </p:nvCxnSpPr>
        <p:spPr>
          <a:xfrm flipH="1">
            <a:off x="5029201" y="2964031"/>
            <a:ext cx="122344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D44356-B1A6-F34E-9EFE-47F206427BB4}"/>
              </a:ext>
            </a:extLst>
          </p:cNvPr>
          <p:cNvSpPr txBox="1"/>
          <p:nvPr/>
        </p:nvSpPr>
        <p:spPr>
          <a:xfrm>
            <a:off x="6252651" y="2826698"/>
            <a:ext cx="2932171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8 bytes (long)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88D1B-E443-304C-B68D-0D9EA1D947A4}"/>
              </a:ext>
            </a:extLst>
          </p:cNvPr>
          <p:cNvSpPr txBox="1"/>
          <p:nvPr/>
        </p:nvSpPr>
        <p:spPr>
          <a:xfrm>
            <a:off x="502920" y="5842283"/>
            <a:ext cx="8801101" cy="177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b="0" dirty="0">
                <a:latin typeface="+mn-lt"/>
                <a:cs typeface="Arial" panose="020B0604020202020204" pitchFamily="34" charset="0"/>
              </a:rPr>
              <a:t>It is the data type of the variable that tells us how many bytes of memory we need</a:t>
            </a:r>
          </a:p>
          <a:p>
            <a:pPr lvl="1"/>
            <a:r>
              <a:rPr lang="en-US" sz="1733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33" b="0" dirty="0">
                <a:latin typeface="+mn-lt"/>
                <a:cs typeface="Arial" panose="020B0604020202020204" pitchFamily="34" charset="0"/>
              </a:rPr>
              <a:t> = 1 byte</a:t>
            </a:r>
          </a:p>
          <a:p>
            <a:pPr lvl="1"/>
            <a:r>
              <a:rPr lang="en-US" sz="1733" b="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733" b="0" dirty="0">
                <a:latin typeface="+mn-lt"/>
                <a:cs typeface="Arial" panose="020B0604020202020204" pitchFamily="34" charset="0"/>
              </a:rPr>
              <a:t> = 2 bytes</a:t>
            </a:r>
          </a:p>
          <a:p>
            <a:pPr lvl="1"/>
            <a:r>
              <a:rPr lang="en-US" sz="1733" b="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733" b="0" dirty="0">
                <a:latin typeface="+mn-lt"/>
                <a:cs typeface="Arial" panose="020B0604020202020204" pitchFamily="34" charset="0"/>
              </a:rPr>
              <a:t> = 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b="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4EF0A-3390-DC4C-A2ED-80BC982C4959}"/>
              </a:ext>
            </a:extLst>
          </p:cNvPr>
          <p:cNvSpPr/>
          <p:nvPr/>
        </p:nvSpPr>
        <p:spPr>
          <a:xfrm>
            <a:off x="4047103" y="2930831"/>
            <a:ext cx="982097" cy="232008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C408-E0C9-5349-B982-154B14E4B53C}"/>
              </a:ext>
            </a:extLst>
          </p:cNvPr>
          <p:cNvSpPr txBox="1"/>
          <p:nvPr/>
        </p:nvSpPr>
        <p:spPr>
          <a:xfrm>
            <a:off x="6252649" y="1799696"/>
            <a:ext cx="305137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1 byte (char)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779C-8FEF-9E49-89BD-66EE1ED10120}"/>
              </a:ext>
            </a:extLst>
          </p:cNvPr>
          <p:cNvSpPr/>
          <p:nvPr/>
        </p:nvSpPr>
        <p:spPr>
          <a:xfrm>
            <a:off x="4062047" y="2386284"/>
            <a:ext cx="982097" cy="40977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A8A97-8868-7045-B53E-FF385B300B2C}"/>
              </a:ext>
            </a:extLst>
          </p:cNvPr>
          <p:cNvSpPr/>
          <p:nvPr/>
        </p:nvSpPr>
        <p:spPr>
          <a:xfrm>
            <a:off x="4062047" y="2004648"/>
            <a:ext cx="982097" cy="276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F7963-02BB-0A42-B593-85C2141DA126}"/>
              </a:ext>
            </a:extLst>
          </p:cNvPr>
          <p:cNvCxnSpPr>
            <a:cxnSpLocks/>
          </p:cNvCxnSpPr>
          <p:nvPr/>
        </p:nvCxnSpPr>
        <p:spPr>
          <a:xfrm flipH="1">
            <a:off x="5044144" y="2004648"/>
            <a:ext cx="122344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F0EE4E-FEF4-7046-8E21-851EAA603135}"/>
              </a:ext>
            </a:extLst>
          </p:cNvPr>
          <p:cNvCxnSpPr>
            <a:cxnSpLocks/>
          </p:cNvCxnSpPr>
          <p:nvPr/>
        </p:nvCxnSpPr>
        <p:spPr>
          <a:xfrm flipH="1">
            <a:off x="5044144" y="2386284"/>
            <a:ext cx="1223449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75B631-E480-DA4E-985F-3DC12801BB62}"/>
              </a:ext>
            </a:extLst>
          </p:cNvPr>
          <p:cNvSpPr txBox="1"/>
          <p:nvPr/>
        </p:nvSpPr>
        <p:spPr>
          <a:xfrm>
            <a:off x="6252649" y="2258834"/>
            <a:ext cx="3475914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2 bytes (short)</a:t>
            </a:r>
          </a:p>
        </p:txBody>
      </p:sp>
    </p:spTree>
    <p:extLst>
      <p:ext uri="{BB962C8B-B14F-4D97-AF65-F5344CB8AC3E}">
        <p14:creationId xmlns:p14="http://schemas.microsoft.com/office/powerpoint/2010/main" val="3476198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EF4F-5399-D64B-9257-4419599B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 - 32-bit computers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486D9-69F3-3F4B-82E0-0A19C0D4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73"/>
              </p:ext>
            </p:extLst>
          </p:nvPr>
        </p:nvGraphicFramePr>
        <p:xfrm>
          <a:off x="3849272" y="3184863"/>
          <a:ext cx="2359855" cy="275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Address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Value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0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1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2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8 bits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35200916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673192099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979026347"/>
                  </a:ext>
                </a:extLst>
              </a:tr>
              <a:tr h="37462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512069727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4,294,967,295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8 bits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A1106-B4DE-C34D-BF77-0C0FEEC34BE4}"/>
              </a:ext>
            </a:extLst>
          </p:cNvPr>
          <p:cNvCxnSpPr>
            <a:cxnSpLocks/>
          </p:cNvCxnSpPr>
          <p:nvPr/>
        </p:nvCxnSpPr>
        <p:spPr>
          <a:xfrm>
            <a:off x="3166323" y="5676315"/>
            <a:ext cx="54959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C88D1B-E443-304C-B68D-0D9EA1D947A4}"/>
              </a:ext>
            </a:extLst>
          </p:cNvPr>
          <p:cNvSpPr txBox="1"/>
          <p:nvPr/>
        </p:nvSpPr>
        <p:spPr>
          <a:xfrm>
            <a:off x="1177144" y="5200342"/>
            <a:ext cx="2161588" cy="129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I have 32 bits to reference a 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memory location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33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 = 4,294,967,296 = 4GB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342C62-CCAE-2441-8083-9C0E104E2AB1}"/>
              </a:ext>
            </a:extLst>
          </p:cNvPr>
          <p:cNvSpPr/>
          <p:nvPr/>
        </p:nvSpPr>
        <p:spPr>
          <a:xfrm>
            <a:off x="3747722" y="5409661"/>
            <a:ext cx="1494253" cy="532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5C47D5B-141A-9F49-B277-D39AE2CE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513" y="1178681"/>
            <a:ext cx="8675370" cy="1184061"/>
          </a:xfrm>
        </p:spPr>
        <p:txBody>
          <a:bodyPr/>
          <a:lstStyle/>
          <a:p>
            <a:r>
              <a:rPr lang="en-US" dirty="0"/>
              <a:t>How many memory locations (bytes) are there? </a:t>
            </a:r>
          </a:p>
          <a:p>
            <a:r>
              <a:rPr lang="en-US" dirty="0"/>
              <a:t>It depends!!!  </a:t>
            </a:r>
          </a:p>
          <a:p>
            <a:r>
              <a:rPr lang="en-US" dirty="0">
                <a:solidFill>
                  <a:schemeClr val="tx1"/>
                </a:solidFill>
              </a:rPr>
              <a:t>In a 32-bit architec</a:t>
            </a:r>
            <a:r>
              <a:rPr lang="en-US" dirty="0"/>
              <a:t>ture </a:t>
            </a:r>
            <a:r>
              <a:rPr lang="en-US" dirty="0">
                <a:solidFill>
                  <a:schemeClr val="tx1"/>
                </a:solidFill>
              </a:rPr>
              <a:t>every CPU register has 32 bits (4 bytes) which can reference up to 2</a:t>
            </a:r>
            <a:r>
              <a:rPr lang="en-US" baseline="30000" dirty="0">
                <a:solidFill>
                  <a:schemeClr val="tx1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 different locations</a:t>
            </a:r>
          </a:p>
          <a:p>
            <a:pPr marL="1466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85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4D3D-7340-304D-BA1A-AA4DCFD3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960B-F528-0C43-9BE9-ECA10A58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462953"/>
            <a:ext cx="8675370" cy="3589854"/>
          </a:xfrm>
        </p:spPr>
        <p:txBody>
          <a:bodyPr/>
          <a:lstStyle/>
          <a:p>
            <a:r>
              <a:rPr lang="en-US" dirty="0"/>
              <a:t>Most computers made in the 1990s and early 2000s were 32-bit machines</a:t>
            </a:r>
          </a:p>
          <a:p>
            <a:r>
              <a:rPr lang="en-US" dirty="0"/>
              <a:t> 32-bit computers can address a max of 4GB of memory</a:t>
            </a:r>
          </a:p>
          <a:p>
            <a:r>
              <a:rPr lang="en-US" dirty="0"/>
              <a:t> Each CPU register in a 32-bit architectures is 4 bytes</a:t>
            </a:r>
          </a:p>
          <a:p>
            <a:pPr marL="1466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23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4D3D-7340-304D-BA1A-AA4DCFD3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960B-F528-0C43-9BE9-ECA10A58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1" y="1185681"/>
            <a:ext cx="9363238" cy="593847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computers made in the 1990s and early 2000s were 32-bit machines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32-bit computers can address a max of 4GB of memory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Each CPU register in a 32-bit architectures is 4 bytes</a:t>
            </a:r>
          </a:p>
          <a:p>
            <a:r>
              <a:rPr lang="en-US" dirty="0"/>
              <a:t> Each CPU register in a 64-bit architecture is 8 bytes</a:t>
            </a:r>
          </a:p>
          <a:p>
            <a:r>
              <a:rPr lang="en-US" dirty="0"/>
              <a:t> A 64-bit register can </a:t>
            </a:r>
            <a:r>
              <a:rPr lang="en-US" dirty="0">
                <a:solidFill>
                  <a:srgbClr val="FF0000"/>
                </a:solidFill>
              </a:rPr>
              <a:t>theoretically</a:t>
            </a:r>
            <a:r>
              <a:rPr lang="en-US" dirty="0"/>
              <a:t> reference 18,446,744,073,709,551,616 bytes or 17,179,869,184 GB (16 exabytes) of memory (To put this in perspective in 2014 the size of the entire internet was 1M exabytes)</a:t>
            </a:r>
          </a:p>
          <a:p>
            <a:r>
              <a:rPr lang="en-US" dirty="0"/>
              <a:t>That’s several million more than an average computer would need</a:t>
            </a:r>
          </a:p>
          <a:p>
            <a:r>
              <a:rPr lang="en-US" dirty="0"/>
              <a:t>If a computer has 8 GB of RAM, it better have a 64-bit processor. Otherwise, at least 4 GB of the memory will be inaccessible by the CPU.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93C65-DD8D-B74F-8476-9A5253DF2CFE}"/>
              </a:ext>
            </a:extLst>
          </p:cNvPr>
          <p:cNvSpPr txBox="1"/>
          <p:nvPr/>
        </p:nvSpPr>
        <p:spPr>
          <a:xfrm>
            <a:off x="6180114" y="3508083"/>
            <a:ext cx="3110147" cy="57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Each memory location stores 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one  byte</a:t>
            </a:r>
          </a:p>
        </p:txBody>
      </p:sp>
    </p:spTree>
    <p:extLst>
      <p:ext uri="{BB962C8B-B14F-4D97-AF65-F5344CB8AC3E}">
        <p14:creationId xmlns:p14="http://schemas.microsoft.com/office/powerpoint/2010/main" val="1537475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2A19-97BD-754A-B239-C206C886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436528"/>
            <a:ext cx="8675370" cy="1093590"/>
          </a:xfrm>
        </p:spPr>
        <p:txBody>
          <a:bodyPr/>
          <a:lstStyle/>
          <a:p>
            <a:r>
              <a:rPr lang="en-US" dirty="0"/>
              <a:t>Pointers in a 64 bit architecture are 8 bytes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2CA97F-FE80-0242-BAB9-35FA1A38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26484"/>
              </p:ext>
            </p:extLst>
          </p:nvPr>
        </p:nvGraphicFramePr>
        <p:xfrm>
          <a:off x="3201672" y="1730263"/>
          <a:ext cx="2359855" cy="57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Address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0" dirty="0">
                          <a:effectLst/>
                        </a:rPr>
                        <a:t>Memory Value</a:t>
                      </a:r>
                      <a:endParaRPr lang="en-US" sz="1100" b="1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 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byte 1 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 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byte 2 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 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</a:rPr>
                        <a:t> byte 3</a:t>
                      </a: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335200916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673192099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892964032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414015409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byte 8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422136581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708173818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4248695654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905385401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8-byte address </a:t>
                      </a: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value</a:t>
                      </a: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53422036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94728037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2762543783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926300308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356471954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746582267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109387965"/>
                  </a:ext>
                </a:extLst>
              </a:tr>
              <a:tr h="2814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spc="5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56579" marR="56579" marT="0" marB="0"/>
                </a:tc>
                <a:extLst>
                  <a:ext uri="{0D108BD9-81ED-4DB2-BD59-A6C34878D82A}">
                    <a16:rowId xmlns:a16="http://schemas.microsoft.com/office/drawing/2014/main" val="418620726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53F875-E21D-4D48-80FE-9BC2834B73A3}"/>
              </a:ext>
            </a:extLst>
          </p:cNvPr>
          <p:cNvCxnSpPr>
            <a:cxnSpLocks/>
          </p:cNvCxnSpPr>
          <p:nvPr/>
        </p:nvCxnSpPr>
        <p:spPr>
          <a:xfrm flipV="1">
            <a:off x="2012072" y="2163847"/>
            <a:ext cx="2482683" cy="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C5B72D-626D-8249-A726-7A497AEB290B}"/>
              </a:ext>
            </a:extLst>
          </p:cNvPr>
          <p:cNvSpPr txBox="1"/>
          <p:nvPr/>
        </p:nvSpPr>
        <p:spPr>
          <a:xfrm>
            <a:off x="241236" y="2006731"/>
            <a:ext cx="2688557" cy="105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A pointer p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is a variable that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stores a memory address</a:t>
            </a:r>
          </a:p>
          <a:p>
            <a:endParaRPr lang="en-US" sz="1733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28E5F0-088E-4A41-B3B0-F265C71C2080}"/>
              </a:ext>
            </a:extLst>
          </p:cNvPr>
          <p:cNvCxnSpPr>
            <a:cxnSpLocks/>
          </p:cNvCxnSpPr>
          <p:nvPr/>
        </p:nvCxnSpPr>
        <p:spPr>
          <a:xfrm>
            <a:off x="2012072" y="5385302"/>
            <a:ext cx="1189599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AAA96-8606-3B47-B97A-CD003E067CE7}"/>
              </a:ext>
            </a:extLst>
          </p:cNvPr>
          <p:cNvSpPr txBox="1"/>
          <p:nvPr/>
        </p:nvSpPr>
        <p:spPr>
          <a:xfrm>
            <a:off x="241236" y="5219134"/>
            <a:ext cx="1879041" cy="57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the address </a:t>
            </a:r>
          </a:p>
          <a:p>
            <a:r>
              <a:rPr lang="en-US" sz="1733" b="0" dirty="0">
                <a:latin typeface="Arial" panose="020B0604020202020204" pitchFamily="34" charset="0"/>
                <a:cs typeface="Arial" panose="020B0604020202020204" pitchFamily="34" charset="0"/>
              </a:rPr>
              <a:t>where p points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D3DB0-321D-234B-B572-3A71A87B663C}"/>
              </a:ext>
            </a:extLst>
          </p:cNvPr>
          <p:cNvSpPr txBox="1"/>
          <p:nvPr/>
        </p:nvSpPr>
        <p:spPr>
          <a:xfrm>
            <a:off x="5670818" y="2834052"/>
            <a:ext cx="4316182" cy="332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pointer in a 64 bit architecture is 8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806A6-900B-6C49-92CF-86D79A051F61}"/>
              </a:ext>
            </a:extLst>
          </p:cNvPr>
          <p:cNvSpPr/>
          <p:nvPr/>
        </p:nvSpPr>
        <p:spPr>
          <a:xfrm>
            <a:off x="4494755" y="2163847"/>
            <a:ext cx="982097" cy="232008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5BC6-7D7B-874A-943B-F89B73735591}"/>
              </a:ext>
            </a:extLst>
          </p:cNvPr>
          <p:cNvSpPr/>
          <p:nvPr/>
        </p:nvSpPr>
        <p:spPr>
          <a:xfrm>
            <a:off x="4588932" y="5219134"/>
            <a:ext cx="982097" cy="109359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E66C2-A2DF-CA45-9744-062FB283067D}"/>
              </a:ext>
            </a:extLst>
          </p:cNvPr>
          <p:cNvSpPr txBox="1"/>
          <p:nvPr/>
        </p:nvSpPr>
        <p:spPr>
          <a:xfrm>
            <a:off x="5742218" y="5172967"/>
            <a:ext cx="3534942" cy="57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 pointer points to depends</a:t>
            </a:r>
          </a:p>
          <a:p>
            <a:r>
              <a:rPr lang="en-US" sz="1733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data type of the pointer </a:t>
            </a:r>
          </a:p>
        </p:txBody>
      </p:sp>
    </p:spTree>
    <p:extLst>
      <p:ext uri="{BB962C8B-B14F-4D97-AF65-F5344CB8AC3E}">
        <p14:creationId xmlns:p14="http://schemas.microsoft.com/office/powerpoint/2010/main" val="8439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4D1-FC77-BA46-932C-E9690AC3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34D9-BA54-DF46-8B1D-702CA604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58" y="1051599"/>
            <a:ext cx="1407556" cy="180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3A4-AF8A-464F-BF1A-209068FFE645}"/>
              </a:ext>
            </a:extLst>
          </p:cNvPr>
          <p:cNvSpPr txBox="1"/>
          <p:nvPr/>
        </p:nvSpPr>
        <p:spPr>
          <a:xfrm>
            <a:off x="7208521" y="3111105"/>
            <a:ext cx="1446230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Dennis Richie</a:t>
            </a:r>
          </a:p>
          <a:p>
            <a:r>
              <a:rPr lang="en-US" sz="1600" b="0" dirty="0"/>
              <a:t>ATT Labs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F8CD-7021-E34D-A3E3-101215E2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6" y="1213733"/>
            <a:ext cx="1529520" cy="180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F256C-9771-DF4F-98B4-A5D2666B7178}"/>
              </a:ext>
            </a:extLst>
          </p:cNvPr>
          <p:cNvSpPr txBox="1"/>
          <p:nvPr/>
        </p:nvSpPr>
        <p:spPr>
          <a:xfrm>
            <a:off x="962076" y="3273238"/>
            <a:ext cx="1570879" cy="75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Ken Thompson</a:t>
            </a:r>
          </a:p>
          <a:p>
            <a:r>
              <a:rPr lang="en-US" sz="1600" b="0" dirty="0"/>
              <a:t>ATT Labs</a:t>
            </a:r>
          </a:p>
          <a:p>
            <a:r>
              <a:rPr lang="en-US" sz="1600" b="0" dirty="0"/>
              <a:t>Google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CD2C9-6E14-3540-B82B-1D7DEF4D6623}"/>
              </a:ext>
            </a:extLst>
          </p:cNvPr>
          <p:cNvSpPr txBox="1"/>
          <p:nvPr/>
        </p:nvSpPr>
        <p:spPr>
          <a:xfrm>
            <a:off x="1177121" y="4554460"/>
            <a:ext cx="57134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Co-create UTF-8 character encoding</a:t>
            </a:r>
          </a:p>
          <a:p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Later, co-create the GO programming language 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(with Robert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Griesemer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1C94B-B4C5-AF4E-A537-65E07E921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21" y="4239142"/>
            <a:ext cx="1797235" cy="1986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8CC16-0B3E-F54B-837C-9363CD37F919}"/>
              </a:ext>
            </a:extLst>
          </p:cNvPr>
          <p:cNvSpPr txBox="1"/>
          <p:nvPr/>
        </p:nvSpPr>
        <p:spPr>
          <a:xfrm>
            <a:off x="7386142" y="6357018"/>
            <a:ext cx="1446230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Rob Pike</a:t>
            </a:r>
          </a:p>
          <a:p>
            <a:r>
              <a:rPr lang="en-US" sz="1600" b="0" dirty="0"/>
              <a:t>Google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B20E3BE-3032-BC4B-9F47-9C4FA4A4FC77}"/>
              </a:ext>
            </a:extLst>
          </p:cNvPr>
          <p:cNvSpPr/>
          <p:nvPr/>
        </p:nvSpPr>
        <p:spPr>
          <a:xfrm rot="2232734">
            <a:off x="3806790" y="3574946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7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3A5-5FE4-644E-A432-265BC80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3528"/>
            <a:ext cx="9712035" cy="1685740"/>
          </a:xfrm>
        </p:spPr>
        <p:txBody>
          <a:bodyPr/>
          <a:lstStyle/>
          <a:p>
            <a:r>
              <a:rPr lang="en-US" dirty="0"/>
              <a:t>Back to C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822-1A8A-2243-9E21-A045CDF02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8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655-248B-0A4D-8D79-8377435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7D88-5111-3040-8DFA-84D34727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6" indent="-285750"/>
            <a:r>
              <a:rPr lang="en-US" dirty="0">
                <a:cs typeface="Courier New" panose="02070309020205020404" pitchFamily="49" charset="0"/>
              </a:rPr>
              <a:t>Pointers in C are variables that store the address of another variable</a:t>
            </a: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8616" indent="-2857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p= 1100111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v=42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*p=42		</a:t>
            </a:r>
            <a:r>
              <a:rPr lang="en-US" dirty="0">
                <a:cs typeface="Courier New" panose="02070309020205020404" pitchFamily="49" charset="0"/>
              </a:rPr>
              <a:t>unary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cs typeface="Courier New" panose="02070309020205020404" pitchFamily="49" charset="0"/>
              </a:rPr>
              <a:t>is what the pointer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cs typeface="Courier New" panose="02070309020205020404" pitchFamily="49" charset="0"/>
              </a:rPr>
              <a:t> points 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&amp;v= 1100111 </a:t>
            </a:r>
            <a:r>
              <a:rPr lang="en-US" dirty="0">
                <a:cs typeface="Courier New" panose="02070309020205020404" pitchFamily="49" charset="0"/>
              </a:rPr>
              <a:t>	unary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 is the address of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348616" indent="-285750"/>
            <a:endParaRPr lang="en-US" dirty="0">
              <a:cs typeface="Courier New" panose="02070309020205020404" pitchFamily="49" charset="0"/>
            </a:endParaRPr>
          </a:p>
          <a:p>
            <a:pPr marL="348616" indent="-285750"/>
            <a:r>
              <a:rPr lang="en-US" dirty="0">
                <a:cs typeface="Courier New" panose="02070309020205020404" pitchFamily="49" charset="0"/>
              </a:rPr>
              <a:t>Therefore </a:t>
            </a:r>
          </a:p>
          <a:p>
            <a:pPr marL="6286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p==&amp;v, then *p=v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4B7C-C662-714D-9F5D-B8BD56F0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4AC7-43C4-DD47-9B23-6CB7627BB099}"/>
              </a:ext>
            </a:extLst>
          </p:cNvPr>
          <p:cNvSpPr/>
          <p:nvPr/>
        </p:nvSpPr>
        <p:spPr>
          <a:xfrm>
            <a:off x="4918363" y="2252320"/>
            <a:ext cx="945850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42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D1EF1-C0CB-E34E-AFEF-E42B061BD2D7}"/>
              </a:ext>
            </a:extLst>
          </p:cNvPr>
          <p:cNvSpPr/>
          <p:nvPr/>
        </p:nvSpPr>
        <p:spPr>
          <a:xfrm>
            <a:off x="2230581" y="2252320"/>
            <a:ext cx="1205571" cy="5002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dirty="0"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rial Hebrew Scholar" pitchFamily="2" charset="-79"/>
              </a:rPr>
              <a:t>1100111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82520-5027-094C-B745-3AE3CC2AE6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53523" y="2502450"/>
            <a:ext cx="146484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C2DF39-CA97-0444-A486-FE355A1B8274}"/>
              </a:ext>
            </a:extLst>
          </p:cNvPr>
          <p:cNvSpPr txBox="1"/>
          <p:nvPr/>
        </p:nvSpPr>
        <p:spPr>
          <a:xfrm>
            <a:off x="2118858" y="2929711"/>
            <a:ext cx="1200970" cy="758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variable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sz="1600" b="0" dirty="0"/>
              <a:t>Is a pointer</a:t>
            </a:r>
          </a:p>
          <a:p>
            <a:endParaRPr lang="en-US" sz="16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BBB25-849C-6D43-B40A-A282805104D9}"/>
              </a:ext>
            </a:extLst>
          </p:cNvPr>
          <p:cNvSpPr txBox="1"/>
          <p:nvPr/>
        </p:nvSpPr>
        <p:spPr>
          <a:xfrm>
            <a:off x="4852831" y="2945023"/>
            <a:ext cx="290977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variable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b="0" dirty="0"/>
              <a:t>at memory address </a:t>
            </a:r>
            <a:r>
              <a:rPr lang="en-US" sz="1600" b="0" dirty="0">
                <a:latin typeface="+mn-lt"/>
                <a:ea typeface="Apple Symbols" panose="02000000000000000000" pitchFamily="2" charset="-79"/>
                <a:cs typeface="Arial Hebrew Scholar" pitchFamily="2" charset="-79"/>
              </a:rPr>
              <a:t>1100111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7458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3826-EF85-524D-A86F-CE205DA3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how to 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F58B-5043-D640-B820-3DEE1747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89890"/>
            <a:ext cx="9292244" cy="5652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</a:t>
            </a:r>
            <a:r>
              <a:rPr lang="en-US" dirty="0"/>
              <a:t>		a pointer to a memory location for an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*p</a:t>
            </a:r>
            <a:r>
              <a:rPr lang="en-US" dirty="0"/>
              <a:t> 	a pointer to a memory location for a char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*p	</a:t>
            </a:r>
            <a:r>
              <a:rPr lang="en-US" dirty="0"/>
              <a:t>a generic pointer </a:t>
            </a:r>
          </a:p>
          <a:p>
            <a:pPr marL="0" indent="0">
              <a:buNone/>
            </a:pPr>
            <a:r>
              <a:rPr lang="en-US" dirty="0"/>
              <a:t>			i.e., a pointer to any location</a:t>
            </a:r>
          </a:p>
          <a:p>
            <a:pPr marL="0" indent="0">
              <a:buNone/>
            </a:pPr>
            <a:r>
              <a:rPr lang="en-US" dirty="0"/>
              <a:t>			i.e., a pointer to an undefined data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		</a:t>
            </a:r>
            <a:r>
              <a:rPr lang="en-US" dirty="0"/>
              <a:t>as a declaration it is a mnemonic for pointer</a:t>
            </a:r>
          </a:p>
          <a:p>
            <a:pPr marL="0" indent="0">
              <a:buNone/>
            </a:pPr>
            <a:r>
              <a:rPr lang="en-US" dirty="0"/>
              <a:t>			it says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/>
              <a:t> (where p points to)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/>
              <a:t>		anywhere else it is the value of where p points to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63C8-F78A-8045-9273-8E061D297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974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DED7-5BB8-F145-B16F-674C8BC5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pointers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138-300A-5742-94D8-00DF2461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04178"/>
            <a:ext cx="9052560" cy="5652646"/>
          </a:xfrm>
        </p:spPr>
        <p:txBody>
          <a:bodyPr/>
          <a:lstStyle/>
          <a:p>
            <a:pPr marL="502926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is a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dirty="0"/>
              <a:t>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/>
              <a:t> can appear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/>
              <a:t>can appear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+ 10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 = *p + 10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x++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A081-10AE-9B45-8FB3-F88DC7EF2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180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DED7-5BB8-F145-B16F-674C8BC5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138-300A-5742-94D8-00DF2461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04178"/>
            <a:ext cx="9052560" cy="5652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value of pointers are memory addresses, thus numbers, so we can do arithmetic. There are four arithmetic operators that can be used in pointers</a:t>
            </a:r>
          </a:p>
          <a:p>
            <a:pPr marL="502926" lvl="1" indent="0">
              <a:buNone/>
            </a:pPr>
            <a:r>
              <a:rPr lang="en-US" dirty="0"/>
              <a:t>++</a:t>
            </a:r>
          </a:p>
          <a:p>
            <a:pPr marL="502926" lvl="1" indent="0">
              <a:buNone/>
            </a:pPr>
            <a:r>
              <a:rPr lang="en-US" dirty="0"/>
              <a:t>--</a:t>
            </a:r>
          </a:p>
          <a:p>
            <a:pPr marL="502926" lvl="1" indent="0">
              <a:buNone/>
            </a:pPr>
            <a:r>
              <a:rPr lang="en-US" dirty="0"/>
              <a:t>+</a:t>
            </a:r>
          </a:p>
          <a:p>
            <a:pPr marL="502926" lvl="1" indent="0">
              <a:buNone/>
            </a:pPr>
            <a:r>
              <a:rPr lang="en-US" dirty="0"/>
              <a:t>-</a:t>
            </a:r>
          </a:p>
          <a:p>
            <a:pPr marL="502926" lvl="1" indent="0">
              <a:buNone/>
            </a:pPr>
            <a:endParaRPr lang="en-US" dirty="0"/>
          </a:p>
          <a:p>
            <a:r>
              <a:rPr lang="en-US" dirty="0"/>
              <a:t>Move the pointer to the next object (move one byte,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*p, </a:t>
            </a:r>
            <a:r>
              <a:rPr lang="en-US" dirty="0">
                <a:cs typeface="Courier New" panose="02070309020205020404" pitchFamily="49" charset="0"/>
              </a:rPr>
              <a:t>two bytes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*p</a:t>
            </a:r>
            <a:r>
              <a:rPr lang="en-US" dirty="0"/>
              <a:t>)</a:t>
            </a:r>
          </a:p>
          <a:p>
            <a:endParaRPr lang="en-US" dirty="0"/>
          </a:p>
          <a:p>
            <a:pPr marL="502926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 = p + 1;</a:t>
            </a:r>
          </a:p>
          <a:p>
            <a:pPr marL="502926" lvl="1" indent="0">
              <a:buNone/>
            </a:pPr>
            <a:endParaRPr lang="en-US" dirty="0"/>
          </a:p>
          <a:p>
            <a:r>
              <a:rPr lang="en-US" dirty="0"/>
              <a:t>Same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p++;</a:t>
            </a:r>
            <a:endParaRPr lang="en-US" dirty="0"/>
          </a:p>
          <a:p>
            <a:r>
              <a:rPr lang="en-US" dirty="0"/>
              <a:t>Advance the pointer by 4 “objects”</a:t>
            </a:r>
          </a:p>
          <a:p>
            <a:pPr marL="502926" lvl="1" indent="0">
              <a:buNone/>
            </a:pPr>
            <a:endParaRPr lang="en-US" dirty="0"/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	 p = p + 4;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A081-10AE-9B45-8FB3-F88DC7EF2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8301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3A5-5FE4-644E-A432-265BC80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3528"/>
            <a:ext cx="9712035" cy="1685740"/>
          </a:xfrm>
        </p:spPr>
        <p:txBody>
          <a:bodyPr/>
          <a:lstStyle/>
          <a:p>
            <a:r>
              <a:rPr lang="en-US" dirty="0"/>
              <a:t>Back to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822-1A8A-2243-9E21-A045CDF02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805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62E-29EE-3544-8036-487B6FA8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176D-773B-0048-8086-D12B20C4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7" y="4529620"/>
            <a:ext cx="9464455" cy="2931071"/>
          </a:xfrm>
        </p:spPr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Before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the values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x=1 y=2</a:t>
            </a:r>
          </a:p>
          <a:p>
            <a:pPr marL="0" indent="0">
              <a:buNone/>
            </a:pPr>
            <a:r>
              <a:rPr lang="en-US" dirty="0"/>
              <a:t>After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the values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x=1, y=2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224D-9131-EB41-A456-3C4F9193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9B012-2AB3-E14D-BC1D-B70147E258C2}"/>
              </a:ext>
            </a:extLst>
          </p:cNvPr>
          <p:cNvSpPr/>
          <p:nvPr/>
        </p:nvSpPr>
        <p:spPr>
          <a:xfrm>
            <a:off x="358418" y="1103849"/>
            <a:ext cx="9052560" cy="3404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1FD7B-67D9-224D-8A37-73A9A6FF5F13}"/>
              </a:ext>
            </a:extLst>
          </p:cNvPr>
          <p:cNvSpPr/>
          <p:nvPr/>
        </p:nvSpPr>
        <p:spPr>
          <a:xfrm>
            <a:off x="647422" y="1595000"/>
            <a:ext cx="3770032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void swap(int x, int y)  /* WRONG */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temp;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temp = x;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x = y;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y = temp;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34822-6501-1645-B677-90280D91341E}"/>
              </a:ext>
            </a:extLst>
          </p:cNvPr>
          <p:cNvSpPr txBox="1"/>
          <p:nvPr/>
        </p:nvSpPr>
        <p:spPr>
          <a:xfrm>
            <a:off x="647422" y="1206509"/>
            <a:ext cx="662361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980947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62E-29EE-3544-8036-487B6FA8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176D-773B-0048-8086-D12B20C4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7" y="4529620"/>
            <a:ext cx="9464455" cy="2931071"/>
          </a:xfrm>
        </p:spPr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Before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the values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x=1 y=2</a:t>
            </a:r>
          </a:p>
          <a:p>
            <a:pPr marL="0" indent="0">
              <a:buNone/>
            </a:pPr>
            <a:r>
              <a:rPr lang="en-US" dirty="0"/>
              <a:t>After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the values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x=2 y=1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python pass by reference or pass by value?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224D-9131-EB41-A456-3C4F9193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9B012-2AB3-E14D-BC1D-B70147E258C2}"/>
              </a:ext>
            </a:extLst>
          </p:cNvPr>
          <p:cNvSpPr/>
          <p:nvPr/>
        </p:nvSpPr>
        <p:spPr>
          <a:xfrm>
            <a:off x="358418" y="1103849"/>
            <a:ext cx="9052560" cy="3404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1FD7B-67D9-224D-8A37-73A9A6FF5F13}"/>
              </a:ext>
            </a:extLst>
          </p:cNvPr>
          <p:cNvSpPr/>
          <p:nvPr/>
        </p:nvSpPr>
        <p:spPr>
          <a:xfrm>
            <a:off x="647421" y="1595000"/>
            <a:ext cx="5637631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void swap(int *px, int *</a:t>
            </a:r>
            <a:r>
              <a:rPr lang="en-US" sz="1200" dirty="0" err="1">
                <a:latin typeface="Andale Mono" panose="020B0509000000000004" pitchFamily="49" charset="0"/>
              </a:rPr>
              <a:t>py</a:t>
            </a:r>
            <a:r>
              <a:rPr lang="en-US" sz="1200" dirty="0">
                <a:latin typeface="Andale Mono" panose="020B0509000000000004" pitchFamily="49" charset="0"/>
              </a:rPr>
              <a:t>)  /* interchange *px and *</a:t>
            </a:r>
            <a:r>
              <a:rPr lang="en-US" sz="1200" dirty="0" err="1">
                <a:latin typeface="Andale Mono" panose="020B0509000000000004" pitchFamily="49" charset="0"/>
              </a:rPr>
              <a:t>py</a:t>
            </a:r>
            <a:r>
              <a:rPr lang="en-US" sz="1200" dirty="0">
                <a:latin typeface="Andale Mono" panose="020B0509000000000004" pitchFamily="49" charset="0"/>
              </a:rPr>
              <a:t> */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{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int temp;</a:t>
            </a:r>
            <a:br>
              <a:rPr lang="en-US" sz="1200" dirty="0">
                <a:latin typeface="Andale Mono" panose="020B0509000000000004" pitchFamily="49" charset="0"/>
              </a:rPr>
            </a:b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temp = *px;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*px = *</a:t>
            </a:r>
            <a:r>
              <a:rPr lang="en-US" sz="1200" dirty="0" err="1">
                <a:latin typeface="Andale Mono" panose="020B0509000000000004" pitchFamily="49" charset="0"/>
              </a:rPr>
              <a:t>py</a:t>
            </a:r>
            <a:r>
              <a:rPr lang="en-US" sz="1200" dirty="0">
                <a:latin typeface="Andale Mono" panose="020B0509000000000004" pitchFamily="49" charset="0"/>
              </a:rPr>
              <a:t>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*</a:t>
            </a:r>
            <a:r>
              <a:rPr lang="en-US" sz="1200" dirty="0" err="1">
                <a:latin typeface="Andale Mono" panose="020B0509000000000004" pitchFamily="49" charset="0"/>
              </a:rPr>
              <a:t>py</a:t>
            </a:r>
            <a:r>
              <a:rPr lang="en-US" sz="1200" dirty="0">
                <a:latin typeface="Andale Mono" panose="020B0509000000000004" pitchFamily="49" charset="0"/>
              </a:rPr>
              <a:t> = temp;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34822-6501-1645-B677-90280D91341E}"/>
              </a:ext>
            </a:extLst>
          </p:cNvPr>
          <p:cNvSpPr txBox="1"/>
          <p:nvPr/>
        </p:nvSpPr>
        <p:spPr>
          <a:xfrm>
            <a:off x="647422" y="1206509"/>
            <a:ext cx="662361" cy="31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33174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B22F-9F92-A64E-B48F-C338FB6D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D48-D970-C648-A0AC-847C2529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there is a strong relationship between pointers and arrays</a:t>
            </a:r>
          </a:p>
          <a:p>
            <a:r>
              <a:rPr lang="en-US" dirty="0"/>
              <a:t>Any operation that involves array subscripting  can use pointers</a:t>
            </a:r>
          </a:p>
          <a:p>
            <a:r>
              <a:rPr lang="en-US" dirty="0"/>
              <a:t>The declaration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a[10] d</a:t>
            </a:r>
            <a:r>
              <a:rPr lang="en-US" dirty="0"/>
              <a:t>efines and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declare a pointer that points to the beginning of the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*p;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&amp;a[0];</a:t>
            </a:r>
            <a:endParaRPr lang="en-US" dirty="0"/>
          </a:p>
          <a:p>
            <a:r>
              <a:rPr lang="en-US" dirty="0"/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C0BB-5A59-CC42-91DC-73B38B321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68</a:t>
            </a:fld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15AEE4-5322-4444-B961-D7DE3D07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6356"/>
              </p:ext>
            </p:extLst>
          </p:nvPr>
        </p:nvGraphicFramePr>
        <p:xfrm>
          <a:off x="1788212" y="2882689"/>
          <a:ext cx="670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677141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3005776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056207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66145293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53935785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327293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9073384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77256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65423359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7760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73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94EDBF-B3B7-934D-94D9-10CF8EFF04AE}"/>
              </a:ext>
            </a:extLst>
          </p:cNvPr>
          <p:cNvSpPr txBox="1"/>
          <p:nvPr/>
        </p:nvSpPr>
        <p:spPr>
          <a:xfrm>
            <a:off x="1377568" y="2882689"/>
            <a:ext cx="3225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03EF5-E722-024F-8FCC-0C7B57B6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88949"/>
              </p:ext>
            </p:extLst>
          </p:nvPr>
        </p:nvGraphicFramePr>
        <p:xfrm>
          <a:off x="1788212" y="5572227"/>
          <a:ext cx="670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677141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3005776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056207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66145293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53935785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327293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9073384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77256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65423359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7760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73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61868D-4403-6F49-8D4A-4DEC76EC6586}"/>
              </a:ext>
            </a:extLst>
          </p:cNvPr>
          <p:cNvSpPr txBox="1"/>
          <p:nvPr/>
        </p:nvSpPr>
        <p:spPr>
          <a:xfrm>
            <a:off x="1377568" y="5572227"/>
            <a:ext cx="3225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AADAD-555E-7C43-A018-BACD00DEEB9E}"/>
              </a:ext>
            </a:extLst>
          </p:cNvPr>
          <p:cNvCxnSpPr>
            <a:cxnSpLocks/>
          </p:cNvCxnSpPr>
          <p:nvPr/>
        </p:nvCxnSpPr>
        <p:spPr>
          <a:xfrm flipV="1">
            <a:off x="1812603" y="5943067"/>
            <a:ext cx="0" cy="56076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616EB8-DB06-3A48-82C4-FACD366FCC24}"/>
              </a:ext>
            </a:extLst>
          </p:cNvPr>
          <p:cNvSpPr txBox="1"/>
          <p:nvPr/>
        </p:nvSpPr>
        <p:spPr>
          <a:xfrm>
            <a:off x="1710353" y="6639053"/>
            <a:ext cx="3225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C78750-7636-8C41-AB88-59550852BA26}"/>
              </a:ext>
            </a:extLst>
          </p:cNvPr>
          <p:cNvCxnSpPr>
            <a:cxnSpLocks/>
          </p:cNvCxnSpPr>
          <p:nvPr/>
        </p:nvCxnSpPr>
        <p:spPr>
          <a:xfrm flipV="1">
            <a:off x="2467279" y="5943067"/>
            <a:ext cx="0" cy="56076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EBFB-AACB-DB4C-AFD2-9356218F3B25}"/>
              </a:ext>
            </a:extLst>
          </p:cNvPr>
          <p:cNvSpPr txBox="1"/>
          <p:nvPr/>
        </p:nvSpPr>
        <p:spPr>
          <a:xfrm>
            <a:off x="2285808" y="6605247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06488-4B93-1042-AA37-9F1AD3EAE4AD}"/>
              </a:ext>
            </a:extLst>
          </p:cNvPr>
          <p:cNvCxnSpPr>
            <a:cxnSpLocks/>
          </p:cNvCxnSpPr>
          <p:nvPr/>
        </p:nvCxnSpPr>
        <p:spPr>
          <a:xfrm flipV="1">
            <a:off x="2500451" y="6953804"/>
            <a:ext cx="0" cy="56076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5ABED-D126-2249-8BE5-A351F7B7B932}"/>
              </a:ext>
            </a:extLst>
          </p:cNvPr>
          <p:cNvSpPr txBox="1"/>
          <p:nvPr/>
        </p:nvSpPr>
        <p:spPr>
          <a:xfrm>
            <a:off x="2550759" y="7229003"/>
            <a:ext cx="321697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next object, not next 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0D9EE-2769-224C-9627-ABFC12B4C4CA}"/>
              </a:ext>
            </a:extLst>
          </p:cNvPr>
          <p:cNvSpPr txBox="1"/>
          <p:nvPr/>
        </p:nvSpPr>
        <p:spPr>
          <a:xfrm>
            <a:off x="5723979" y="6904272"/>
            <a:ext cx="408443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name of an array is a pointer!</a:t>
            </a:r>
          </a:p>
        </p:txBody>
      </p:sp>
    </p:spTree>
    <p:extLst>
      <p:ext uri="{BB962C8B-B14F-4D97-AF65-F5344CB8AC3E}">
        <p14:creationId xmlns:p14="http://schemas.microsoft.com/office/powerpoint/2010/main" val="123325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34C4-29FF-B340-A9B3-29BA67DC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69D2-AD0A-CB44-B7EC-80A6E3A9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  <a:p>
            <a:pPr lvl="1"/>
            <a:r>
              <a:rPr lang="en-US" dirty="0"/>
              <a:t>You can define arrays to hold a number of pointers.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int *a[10];</a:t>
            </a:r>
          </a:p>
          <a:p>
            <a:r>
              <a:rPr lang="en-US" dirty="0"/>
              <a:t>Pointer to pointer</a:t>
            </a:r>
          </a:p>
          <a:p>
            <a:pPr lvl="1"/>
            <a:r>
              <a:rPr lang="en-US" dirty="0"/>
              <a:t>C allows you to have pointer on a pointer and so on</a:t>
            </a:r>
          </a:p>
          <a:p>
            <a:pPr marL="502926" lvl="1" indent="0">
              <a:buNone/>
            </a:pP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**p;</a:t>
            </a:r>
          </a:p>
          <a:p>
            <a:r>
              <a:rPr lang="en-US" dirty="0"/>
              <a:t>Passing pointers to functions</a:t>
            </a:r>
          </a:p>
          <a:p>
            <a:pPr lvl="1"/>
            <a:r>
              <a:rPr lang="en-US" dirty="0"/>
              <a:t>Passing an argument by reference or by address enable the passed argument to be changed in the calling function by the called function.</a:t>
            </a:r>
          </a:p>
          <a:p>
            <a:pPr marL="1005852" lvl="2" indent="0">
              <a:buNone/>
            </a:pPr>
            <a:r>
              <a:rPr lang="en-US" dirty="0"/>
              <a:t>In  main (int </a:t>
            </a:r>
            <a:r>
              <a:rPr lang="en-US" dirty="0" err="1"/>
              <a:t>argc</a:t>
            </a:r>
            <a:r>
              <a:rPr lang="en-US" dirty="0"/>
              <a:t>, int **</a:t>
            </a:r>
            <a:r>
              <a:rPr lang="en-US" dirty="0" err="1"/>
              <a:t>argv</a:t>
            </a:r>
            <a:r>
              <a:rPr lang="en-US" dirty="0"/>
              <a:t>) { }</a:t>
            </a:r>
          </a:p>
          <a:p>
            <a:pPr marL="1005852" lvl="2" indent="0">
              <a:buNone/>
            </a:pPr>
            <a:r>
              <a:rPr lang="en-US" dirty="0"/>
              <a:t>Int main (int </a:t>
            </a:r>
            <a:r>
              <a:rPr lang="en-US" dirty="0" err="1"/>
              <a:t>argc</a:t>
            </a:r>
            <a:r>
              <a:rPr lang="en-US" dirty="0"/>
              <a:t>, int *</a:t>
            </a:r>
            <a:r>
              <a:rPr lang="en-US" dirty="0" err="1"/>
              <a:t>argv</a:t>
            </a:r>
            <a:r>
              <a:rPr lang="en-US" dirty="0"/>
              <a:t>[]) { }</a:t>
            </a:r>
          </a:p>
          <a:p>
            <a:r>
              <a:rPr lang="en-US" dirty="0"/>
              <a:t>Return pointer from functions</a:t>
            </a:r>
          </a:p>
          <a:p>
            <a:pPr lvl="1"/>
            <a:r>
              <a:rPr lang="en-US" dirty="0"/>
              <a:t>C allows a function to return a pointer to the local variable, static variable, and dynamically allocated memory as well.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A463-C419-7149-B0FC-2BB7EB39A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72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4D1-FC77-BA46-932C-E9690AC3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7D19-600A-9E4C-B5D3-B34B03D9D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34D9-BA54-DF46-8B1D-702CA604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58" y="1051599"/>
            <a:ext cx="1407556" cy="180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3A4-AF8A-464F-BF1A-209068FFE645}"/>
              </a:ext>
            </a:extLst>
          </p:cNvPr>
          <p:cNvSpPr txBox="1"/>
          <p:nvPr/>
        </p:nvSpPr>
        <p:spPr>
          <a:xfrm>
            <a:off x="7208521" y="3111105"/>
            <a:ext cx="1446230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Dennis Richie</a:t>
            </a:r>
          </a:p>
          <a:p>
            <a:r>
              <a:rPr lang="en-US" sz="1600" b="0" dirty="0"/>
              <a:t>ATT Labs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F8CD-7021-E34D-A3E3-101215E2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6" y="1213733"/>
            <a:ext cx="1529520" cy="180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F256C-9771-DF4F-98B4-A5D2666B7178}"/>
              </a:ext>
            </a:extLst>
          </p:cNvPr>
          <p:cNvSpPr txBox="1"/>
          <p:nvPr/>
        </p:nvSpPr>
        <p:spPr>
          <a:xfrm>
            <a:off x="962076" y="3273238"/>
            <a:ext cx="1570879" cy="75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Ken Thompson</a:t>
            </a:r>
          </a:p>
          <a:p>
            <a:r>
              <a:rPr lang="en-US" sz="1600" b="0" dirty="0"/>
              <a:t>ATT Labs</a:t>
            </a:r>
          </a:p>
          <a:p>
            <a:r>
              <a:rPr lang="en-US" sz="1600" b="0" dirty="0"/>
              <a:t>Google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CE360-A0E6-6B4D-A02C-BC611A40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61" y="2671751"/>
            <a:ext cx="1461449" cy="1952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AF737-BEF3-7F49-BAF6-42F27585AF58}"/>
              </a:ext>
            </a:extLst>
          </p:cNvPr>
          <p:cNvSpPr txBox="1"/>
          <p:nvPr/>
        </p:nvSpPr>
        <p:spPr>
          <a:xfrm>
            <a:off x="3858875" y="4646300"/>
            <a:ext cx="2080669" cy="75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Brian Kernighan</a:t>
            </a:r>
          </a:p>
          <a:p>
            <a:r>
              <a:rPr lang="en-US" sz="1600" b="0" dirty="0"/>
              <a:t>ATT Labs </a:t>
            </a:r>
          </a:p>
          <a:p>
            <a:r>
              <a:rPr lang="en-US" sz="1600" b="0" dirty="0"/>
              <a:t>Princeton 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0AC846-4257-264E-AA74-35459EF7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521" y="4239142"/>
            <a:ext cx="1797235" cy="1986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A4BFF8-4FB5-9745-A840-17EAB6167438}"/>
              </a:ext>
            </a:extLst>
          </p:cNvPr>
          <p:cNvSpPr txBox="1"/>
          <p:nvPr/>
        </p:nvSpPr>
        <p:spPr>
          <a:xfrm>
            <a:off x="7386142" y="6357018"/>
            <a:ext cx="1446230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Rob Pike</a:t>
            </a:r>
          </a:p>
          <a:p>
            <a:r>
              <a:rPr lang="en-US" sz="1600" b="0" dirty="0"/>
              <a:t>Google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57E1C91-D964-D84B-8069-EAC8B3391102}"/>
              </a:ext>
            </a:extLst>
          </p:cNvPr>
          <p:cNvSpPr/>
          <p:nvPr/>
        </p:nvSpPr>
        <p:spPr>
          <a:xfrm rot="19458533">
            <a:off x="5739278" y="2451033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8C3EB9-CA6E-2C40-A610-7E8ABA15E24F}"/>
              </a:ext>
            </a:extLst>
          </p:cNvPr>
          <p:cNvGrpSpPr/>
          <p:nvPr/>
        </p:nvGrpSpPr>
        <p:grpSpPr>
          <a:xfrm>
            <a:off x="4556482" y="861582"/>
            <a:ext cx="1111343" cy="1903101"/>
            <a:chOff x="4499426" y="442985"/>
            <a:chExt cx="1111343" cy="19031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77E06-02B1-2F45-A2B4-866F5F30986C}"/>
                </a:ext>
              </a:extLst>
            </p:cNvPr>
            <p:cNvSpPr txBox="1"/>
            <p:nvPr/>
          </p:nvSpPr>
          <p:spPr>
            <a:xfrm>
              <a:off x="4651995" y="2031000"/>
              <a:ext cx="72311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1978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EC8D4F-FEEF-A941-8A53-6AAD6EF6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426" y="442985"/>
              <a:ext cx="1111343" cy="155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CF866-9C09-C143-8D76-EEC264C2CBC3}"/>
              </a:ext>
            </a:extLst>
          </p:cNvPr>
          <p:cNvGrpSpPr/>
          <p:nvPr/>
        </p:nvGrpSpPr>
        <p:grpSpPr>
          <a:xfrm>
            <a:off x="5756292" y="409156"/>
            <a:ext cx="1184332" cy="1840705"/>
            <a:chOff x="5806626" y="0"/>
            <a:chExt cx="1184332" cy="18407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D3A1D-9BA3-2B49-AE3A-47A7B4FC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6626" y="0"/>
              <a:ext cx="1184332" cy="15589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7B4AB8-311E-CE49-A9CA-1373E52C40C9}"/>
                </a:ext>
              </a:extLst>
            </p:cNvPr>
            <p:cNvSpPr txBox="1"/>
            <p:nvPr/>
          </p:nvSpPr>
          <p:spPr>
            <a:xfrm>
              <a:off x="6060274" y="1525619"/>
              <a:ext cx="85565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1988</a:t>
              </a:r>
            </a:p>
          </p:txBody>
        </p:sp>
      </p:grp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7F59AD3C-BD8A-2444-AD09-04A15636D886}"/>
              </a:ext>
            </a:extLst>
          </p:cNvPr>
          <p:cNvSpPr/>
          <p:nvPr/>
        </p:nvSpPr>
        <p:spPr>
          <a:xfrm rot="2232734">
            <a:off x="5528824" y="4595710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AF384-4B96-E541-886F-0E77B041BF83}"/>
              </a:ext>
            </a:extLst>
          </p:cNvPr>
          <p:cNvGrpSpPr/>
          <p:nvPr/>
        </p:nvGrpSpPr>
        <p:grpSpPr>
          <a:xfrm>
            <a:off x="5188804" y="5144124"/>
            <a:ext cx="1145978" cy="1814940"/>
            <a:chOff x="5053890" y="5100468"/>
            <a:chExt cx="1145978" cy="181494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879FCE-D099-F343-B8D5-E4364117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3890" y="5100468"/>
              <a:ext cx="1145978" cy="149514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2BD45A-2DF9-3440-ACD5-72E703A1CD3D}"/>
                </a:ext>
              </a:extLst>
            </p:cNvPr>
            <p:cNvSpPr txBox="1"/>
            <p:nvPr/>
          </p:nvSpPr>
          <p:spPr>
            <a:xfrm>
              <a:off x="5259821" y="6600322"/>
              <a:ext cx="72311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1983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7B9679F-C325-BC41-9FEB-77A497094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4183" y="5844522"/>
            <a:ext cx="1025498" cy="12915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8431B4-3545-D640-9F3D-EB30FD57B7DA}"/>
              </a:ext>
            </a:extLst>
          </p:cNvPr>
          <p:cNvSpPr txBox="1"/>
          <p:nvPr/>
        </p:nvSpPr>
        <p:spPr>
          <a:xfrm>
            <a:off x="6373576" y="7302734"/>
            <a:ext cx="723115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2705979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508F-ABE2-DF45-824F-1236C907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Pointer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53B5-8A26-1740-88EC-F7930A31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pass pointers as values into functions (pass by reference)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add3( int *p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 *p += 3 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 names are pointers. The following 2 prototypes are equivalent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 float a[], int n ) 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foo( float *a, int n ) 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have a pointer of pointers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  /* an array of pointers to integers */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/* a pointer to a pointer to an integers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37DD-FC5F-2248-AED1-84A88BBCE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084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7CF-39B7-CB47-A475-46681544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CE10-91D3-984A-B4D3-79050E63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a good practice to assign a NULL value to a pointer variable in case you do not have an exact address to be assigned. This is done at the time of variable declaration. A pointer that is assigned NULL is called a null pointer.</a:t>
            </a:r>
          </a:p>
          <a:p>
            <a:r>
              <a:rPr lang="en-US" dirty="0"/>
              <a:t>The NULL pointer is a constant with a value of zero defined in several standard libraries.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main 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0CB6-FBCF-1248-BD90-670825B9E4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258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C7EA-FF81-E845-9E2C-335774A6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CA68-4B4F-8B4C-8C5C-C57CDC8E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3784221"/>
            <a:ext cx="9052560" cy="2525784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actual arguments 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, an array of character strings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502926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6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number of arguments passed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is the program name (invocation)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/>
              <a:t> is the first argument</a:t>
            </a:r>
          </a:p>
          <a:p>
            <a:pPr marL="0" indent="0">
              <a:buNone/>
            </a:pPr>
            <a:r>
              <a:rPr lang="en-US" dirty="0"/>
              <a:t>	and so 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1D08-2815-B04B-9E84-A00187532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BA452-0A46-D741-9128-67AD1A2F78B3}"/>
              </a:ext>
            </a:extLst>
          </p:cNvPr>
          <p:cNvSpPr/>
          <p:nvPr/>
        </p:nvSpPr>
        <p:spPr>
          <a:xfrm>
            <a:off x="358419" y="1028785"/>
            <a:ext cx="9052560" cy="2525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2F0B2-FB2D-AF4B-B9D2-C2FDF4BA188E}"/>
              </a:ext>
            </a:extLst>
          </p:cNvPr>
          <p:cNvSpPr/>
          <p:nvPr/>
        </p:nvSpPr>
        <p:spPr>
          <a:xfrm>
            <a:off x="647422" y="1595000"/>
            <a:ext cx="3499576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int main( int </a:t>
            </a:r>
            <a:r>
              <a:rPr lang="en-US" sz="1200" b="0" dirty="0" err="1">
                <a:latin typeface="Andale Mono" panose="020B0509000000000004" pitchFamily="49" charset="0"/>
              </a:rPr>
              <a:t>argc</a:t>
            </a:r>
            <a:r>
              <a:rPr lang="en-US" sz="1200" b="0" dirty="0">
                <a:latin typeface="Andale Mono" panose="020B0509000000000004" pitchFamily="49" charset="0"/>
              </a:rPr>
              <a:t>, char *</a:t>
            </a:r>
            <a:r>
              <a:rPr lang="en-US" sz="1200" b="0" dirty="0" err="1">
                <a:latin typeface="Andale Mono" panose="020B0509000000000004" pitchFamily="49" charset="0"/>
              </a:rPr>
              <a:t>argv</a:t>
            </a:r>
            <a:r>
              <a:rPr lang="en-US" sz="1200" b="0" dirty="0">
                <a:latin typeface="Andale Mono" panose="020B0509000000000004" pitchFamily="49" charset="0"/>
              </a:rPr>
              <a:t>[] 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int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endParaRPr lang="en-US" sz="1200" b="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for(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=0;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&lt;</a:t>
            </a:r>
            <a:r>
              <a:rPr lang="en-US" sz="1200" b="0" dirty="0" err="1">
                <a:latin typeface="Andale Mono" panose="020B0509000000000004" pitchFamily="49" charset="0"/>
              </a:rPr>
              <a:t>argc</a:t>
            </a:r>
            <a:r>
              <a:rPr lang="en-US" sz="1200" b="0" dirty="0">
                <a:latin typeface="Andale Mono" panose="020B0509000000000004" pitchFamily="49" charset="0"/>
              </a:rPr>
              <a:t>; ++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    </a:t>
            </a:r>
            <a:r>
              <a:rPr lang="en-US" sz="1200" b="0" dirty="0" err="1">
                <a:latin typeface="Andale Mono" panose="020B0509000000000004" pitchFamily="49" charset="0"/>
              </a:rPr>
              <a:t>printf</a:t>
            </a:r>
            <a:r>
              <a:rPr lang="en-US" sz="1200" b="0" dirty="0">
                <a:latin typeface="Andale Mono" panose="020B0509000000000004" pitchFamily="49" charset="0"/>
              </a:rPr>
              <a:t>( "%3d %s\n",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, </a:t>
            </a:r>
            <a:r>
              <a:rPr lang="en-US" sz="1200" b="0" dirty="0" err="1">
                <a:latin typeface="Andale Mono" panose="020B0509000000000004" pitchFamily="49" charset="0"/>
              </a:rPr>
              <a:t>argv</a:t>
            </a:r>
            <a:r>
              <a:rPr lang="en-US" sz="1200" b="0" dirty="0">
                <a:latin typeface="Andale Mono" panose="020B0509000000000004" pitchFamily="49" charset="0"/>
              </a:rPr>
              <a:t>[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] 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return(0) ;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013FD-3149-CA40-A648-8D2DA73FD6A5}"/>
              </a:ext>
            </a:extLst>
          </p:cNvPr>
          <p:cNvSpPr/>
          <p:nvPr/>
        </p:nvSpPr>
        <p:spPr>
          <a:xfrm>
            <a:off x="4647922" y="1572415"/>
            <a:ext cx="3499576" cy="15135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int main( int </a:t>
            </a:r>
            <a:r>
              <a:rPr lang="en-US" sz="1200" b="0" dirty="0" err="1">
                <a:latin typeface="Andale Mono" panose="020B0509000000000004" pitchFamily="49" charset="0"/>
              </a:rPr>
              <a:t>argc</a:t>
            </a:r>
            <a:r>
              <a:rPr lang="en-US" sz="1200" b="0" dirty="0">
                <a:latin typeface="Andale Mono" panose="020B0509000000000004" pitchFamily="49" charset="0"/>
              </a:rPr>
              <a:t>, char **</a:t>
            </a:r>
            <a:r>
              <a:rPr lang="en-US" sz="1200" b="0" dirty="0" err="1">
                <a:latin typeface="Andale Mono" panose="020B0509000000000004" pitchFamily="49" charset="0"/>
              </a:rPr>
              <a:t>argv</a:t>
            </a:r>
            <a:r>
              <a:rPr lang="en-US" sz="1200" b="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int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endParaRPr lang="en-US" sz="1200" b="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for(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=0;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&lt;</a:t>
            </a:r>
            <a:r>
              <a:rPr lang="en-US" sz="1200" b="0" dirty="0" err="1">
                <a:latin typeface="Andale Mono" panose="020B0509000000000004" pitchFamily="49" charset="0"/>
              </a:rPr>
              <a:t>argc</a:t>
            </a:r>
            <a:r>
              <a:rPr lang="en-US" sz="1200" b="0" dirty="0">
                <a:latin typeface="Andale Mono" panose="020B0509000000000004" pitchFamily="49" charset="0"/>
              </a:rPr>
              <a:t>; ++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    </a:t>
            </a:r>
            <a:r>
              <a:rPr lang="en-US" sz="1200" b="0" dirty="0" err="1">
                <a:latin typeface="Andale Mono" panose="020B0509000000000004" pitchFamily="49" charset="0"/>
              </a:rPr>
              <a:t>printf</a:t>
            </a:r>
            <a:r>
              <a:rPr lang="en-US" sz="1200" b="0" dirty="0">
                <a:latin typeface="Andale Mono" panose="020B0509000000000004" pitchFamily="49" charset="0"/>
              </a:rPr>
              <a:t>( "%3d %s\n", 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, </a:t>
            </a:r>
            <a:r>
              <a:rPr lang="en-US" sz="1200" b="0" dirty="0" err="1">
                <a:latin typeface="Andale Mono" panose="020B0509000000000004" pitchFamily="49" charset="0"/>
              </a:rPr>
              <a:t>argv</a:t>
            </a:r>
            <a:r>
              <a:rPr lang="en-US" sz="1200" b="0" dirty="0">
                <a:latin typeface="Andale Mono" panose="020B0509000000000004" pitchFamily="49" charset="0"/>
              </a:rPr>
              <a:t>[</a:t>
            </a:r>
            <a:r>
              <a:rPr lang="en-US" sz="1200" b="0" dirty="0" err="1">
                <a:latin typeface="Andale Mono" panose="020B0509000000000004" pitchFamily="49" charset="0"/>
              </a:rPr>
              <a:t>i</a:t>
            </a:r>
            <a:r>
              <a:rPr lang="en-US" sz="1200" b="0" dirty="0">
                <a:latin typeface="Andale Mono" panose="020B0509000000000004" pitchFamily="49" charset="0"/>
              </a:rPr>
              <a:t>] )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return(0) ;</a:t>
            </a:r>
          </a:p>
          <a:p>
            <a:pPr marL="0" indent="0">
              <a:buNone/>
            </a:pPr>
            <a:r>
              <a:rPr lang="en-US" sz="1200" b="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C9C209-6E46-0747-97B4-381E8AD21595}"/>
              </a:ext>
            </a:extLst>
          </p:cNvPr>
          <p:cNvSpPr/>
          <p:nvPr/>
        </p:nvSpPr>
        <p:spPr>
          <a:xfrm>
            <a:off x="2844040" y="1462395"/>
            <a:ext cx="1302957" cy="575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F56027-1A94-214B-8F08-1FD62FA52812}"/>
              </a:ext>
            </a:extLst>
          </p:cNvPr>
          <p:cNvSpPr/>
          <p:nvPr/>
        </p:nvSpPr>
        <p:spPr>
          <a:xfrm>
            <a:off x="6397710" y="1421530"/>
            <a:ext cx="1302957" cy="575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82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34C4-29FF-B340-A9B3-29BA67DC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Final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69D2-AD0A-CB44-B7EC-80A6E3A9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59877"/>
            <a:ext cx="9052560" cy="5652646"/>
          </a:xfrm>
        </p:spPr>
        <p:txBody>
          <a:bodyPr/>
          <a:lstStyle/>
          <a:p>
            <a:r>
              <a:rPr lang="en-US" dirty="0"/>
              <a:t>Array of Pointers</a:t>
            </a:r>
          </a:p>
          <a:p>
            <a:pPr lvl="1"/>
            <a:r>
              <a:rPr lang="en-US" dirty="0"/>
              <a:t>You can define arrays to hold a number of pointers.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int *a[10];</a:t>
            </a:r>
          </a:p>
          <a:p>
            <a:r>
              <a:rPr lang="en-US" dirty="0"/>
              <a:t>Pointer to pointer</a:t>
            </a:r>
          </a:p>
          <a:p>
            <a:pPr lvl="1"/>
            <a:r>
              <a:rPr lang="en-US" dirty="0"/>
              <a:t>You can have pointer on a pointer and so on</a:t>
            </a:r>
          </a:p>
          <a:p>
            <a:pPr marL="502926" lvl="1" indent="0">
              <a:buNone/>
            </a:pP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**p;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A463-C419-7149-B0FC-2BB7EB39A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339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7ED1-8C0D-E948-8717-843D9D5F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1729-3F71-9543-B681-0928FF10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struct</a:t>
            </a:r>
            <a:r>
              <a:rPr lang="en-US" dirty="0"/>
              <a:t> (structure) is a collection of one or more variables, possibly of different types, grouped together under a single name for convenient handling.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struct</a:t>
            </a:r>
            <a:r>
              <a:rPr lang="en-US" dirty="0"/>
              <a:t> is an aggregate data type, allowing related data elements to be accessed and assigned as a unit.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 point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	    int 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	    int y;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endParaRPr lang="en-US" dirty="0"/>
          </a:p>
          <a:p>
            <a:r>
              <a:rPr lang="en-US" dirty="0"/>
              <a:t>Define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 point temp;</a:t>
            </a:r>
          </a:p>
          <a:p>
            <a:r>
              <a:rPr lang="en-US" dirty="0"/>
              <a:t>Use 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Pointers to structures are so frequently used that an alternative notation is provided as a shorthand. If p is a pointer to a structure,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ED61-7D17-7343-B597-9C0C7A652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420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0BC2-E9AF-FA4A-B3CC-A5380E23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F48E-66DD-8F4C-BE03-08926B1F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Enumerated data types are possible with the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/>
              <a:t> keyword. They are freely interconvertible with integers.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day {SUNDAY, MONDAY, TUESDAY, WEDNESDAY, THURSDAY, FRIDAY, SATURDAY};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day d = TUESDAY;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day number stored in d is %d", d);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0;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/>
              <a:t>Output: </a:t>
            </a:r>
          </a:p>
          <a:p>
            <a:pPr marL="0" indent="0">
              <a:buNone/>
            </a:pPr>
            <a:r>
              <a:rPr lang="en-US" dirty="0"/>
              <a:t>	The day number stored in d is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27815-BE5F-C64E-8527-D60D75E3E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12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2738-2C94-9D40-987D-60971DB4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0F05-2C48-4240-9EE1-4AC7A086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allows us to change a type into another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mean = (double) sum / count;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CF05-2D4A-A146-8774-DB0F1D31A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800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2738-2C94-9D40-987D-60971DB4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0F05-2C48-4240-9EE1-4AC7A086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is used to dynamically allocate a single large block of memory with the specified size. It returns a pointer of type void which can be cast into a pointer of any form.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(cast-type*) malloc(byte-size)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 = (String) 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(int*) malloc(100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	return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Free memory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previouly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allocated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 = 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free(buffer);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CF05-2D4A-A146-8774-DB0F1D31A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842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2EE-A702-5C42-89CC-213EACF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8C631F-688C-104D-A835-B547EAE39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03690"/>
              </p:ext>
            </p:extLst>
          </p:nvPr>
        </p:nvGraphicFramePr>
        <p:xfrm>
          <a:off x="503237" y="1290638"/>
          <a:ext cx="8473338" cy="568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669">
                  <a:extLst>
                    <a:ext uri="{9D8B030D-6E8A-4147-A177-3AD203B41FA5}">
                      <a16:colId xmlns:a16="http://schemas.microsoft.com/office/drawing/2014/main" val="2022256011"/>
                    </a:ext>
                  </a:extLst>
                </a:gridCol>
                <a:gridCol w="4236669">
                  <a:extLst>
                    <a:ext uri="{9D8B030D-6E8A-4147-A177-3AD203B41FA5}">
                      <a16:colId xmlns:a16="http://schemas.microsoft.com/office/drawing/2014/main" val="270526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char, int, float, double,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Integer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(unsigned, signed) char</a:t>
                      </a:r>
                    </a:p>
                    <a:p>
                      <a:r>
                        <a:rPr lang="en-US" sz="1200" dirty="0"/>
                        <a:t>(unsigned, signed) short</a:t>
                      </a:r>
                    </a:p>
                    <a:p>
                      <a:r>
                        <a:rPr lang="en-US" sz="1200" dirty="0"/>
                        <a:t>(unsigned, signed) int</a:t>
                      </a:r>
                    </a:p>
                    <a:p>
                      <a:r>
                        <a:rPr lang="en-US" sz="1200" dirty="0"/>
                        <a:t>(unsigned, signed)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  <a:p>
                      <a:r>
                        <a:rPr lang="en-US" sz="1200" dirty="0"/>
                        <a:t>double</a:t>
                      </a:r>
                    </a:p>
                    <a:p>
                      <a:r>
                        <a:rPr lang="en-US" sz="1200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#define MAX 1000</a:t>
                      </a:r>
                    </a:p>
                    <a:p>
                      <a:r>
                        <a:rPr lang="en-US" sz="1200" dirty="0"/>
                        <a:t>const int MAX = 1000;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5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 conversions / 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(type-name)  expression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3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Binary 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+, -, *, /, %.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9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Logical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&amp;&amp;, ||, !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=, !=, &lt;, &gt;, &lt;=, &gt;=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Bitwise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&lt;&lt;, &gt;&gt;, &amp;, ^, |, ~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8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Assignment (extended)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=, +=, -=, *=, /=, %=, &amp;=, |=, ^=, &lt;&lt;=, &gt;&gt;=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7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Increment /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++ 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-- ++I --</a:t>
                      </a:r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543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3E30-0026-F140-AA78-0359B307A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933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2EE-A702-5C42-89CC-213EACF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8C631F-688C-104D-A835-B547EAE39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538471"/>
              </p:ext>
            </p:extLst>
          </p:nvPr>
        </p:nvGraphicFramePr>
        <p:xfrm>
          <a:off x="503237" y="1290638"/>
          <a:ext cx="8473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669">
                  <a:extLst>
                    <a:ext uri="{9D8B030D-6E8A-4147-A177-3AD203B41FA5}">
                      <a16:colId xmlns:a16="http://schemas.microsoft.com/office/drawing/2014/main" val="2022256011"/>
                    </a:ext>
                  </a:extLst>
                </a:gridCol>
                <a:gridCol w="4236669">
                  <a:extLst>
                    <a:ext uri="{9D8B030D-6E8A-4147-A177-3AD203B41FA5}">
                      <a16:colId xmlns:a16="http://schemas.microsoft.com/office/drawing/2014/main" val="270526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char, int, float, double,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Conditional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Equality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==  !==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0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Calling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2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Increment and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Object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sizeof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Member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-&gt;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Reference and dereference (pointers, arrays)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&amp; *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8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(new type)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00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3E30-0026-F140-AA78-0359B307A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04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4D1-FC77-BA46-932C-E9690AC3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7D19-600A-9E4C-B5D3-B34B03D9D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34D9-BA54-DF46-8B1D-702CA604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58" y="1051599"/>
            <a:ext cx="1407556" cy="180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3A4-AF8A-464F-BF1A-209068FFE645}"/>
              </a:ext>
            </a:extLst>
          </p:cNvPr>
          <p:cNvSpPr txBox="1"/>
          <p:nvPr/>
        </p:nvSpPr>
        <p:spPr>
          <a:xfrm>
            <a:off x="7208521" y="3111105"/>
            <a:ext cx="1446230" cy="536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Dennis Richie</a:t>
            </a:r>
          </a:p>
          <a:p>
            <a:r>
              <a:rPr lang="en-US" sz="1600" b="0" dirty="0"/>
              <a:t>ATT Labs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F8CD-7021-E34D-A3E3-101215E2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6" y="1213733"/>
            <a:ext cx="1529520" cy="180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F256C-9771-DF4F-98B4-A5D2666B7178}"/>
              </a:ext>
            </a:extLst>
          </p:cNvPr>
          <p:cNvSpPr txBox="1"/>
          <p:nvPr/>
        </p:nvSpPr>
        <p:spPr>
          <a:xfrm>
            <a:off x="962076" y="3273238"/>
            <a:ext cx="1570879" cy="75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Ken Thompson</a:t>
            </a:r>
          </a:p>
          <a:p>
            <a:r>
              <a:rPr lang="en-US" sz="1600" b="0" dirty="0"/>
              <a:t>ATT Labs</a:t>
            </a:r>
          </a:p>
          <a:p>
            <a:r>
              <a:rPr lang="en-US" sz="1600" b="0" dirty="0"/>
              <a:t>Google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CE360-A0E6-6B4D-A02C-BC611A40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61" y="2671751"/>
            <a:ext cx="1461449" cy="1952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AF737-BEF3-7F49-BAF6-42F27585AF58}"/>
              </a:ext>
            </a:extLst>
          </p:cNvPr>
          <p:cNvSpPr txBox="1"/>
          <p:nvPr/>
        </p:nvSpPr>
        <p:spPr>
          <a:xfrm>
            <a:off x="3858875" y="4646300"/>
            <a:ext cx="2080669" cy="75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Brian Kernighan</a:t>
            </a:r>
          </a:p>
          <a:p>
            <a:r>
              <a:rPr lang="en-US" sz="1600" b="0" dirty="0"/>
              <a:t>ATT Labs </a:t>
            </a:r>
          </a:p>
          <a:p>
            <a:r>
              <a:rPr lang="en-US" sz="1600" b="0" dirty="0"/>
              <a:t>Princeton 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0AC846-4257-264E-AA74-35459EF7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521" y="4239142"/>
            <a:ext cx="1797235" cy="1986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A4BFF8-4FB5-9745-A840-17EAB6167438}"/>
              </a:ext>
            </a:extLst>
          </p:cNvPr>
          <p:cNvSpPr txBox="1"/>
          <p:nvPr/>
        </p:nvSpPr>
        <p:spPr>
          <a:xfrm>
            <a:off x="7386142" y="6357018"/>
            <a:ext cx="1446230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Rob Pike</a:t>
            </a:r>
          </a:p>
          <a:p>
            <a:r>
              <a:rPr lang="en-US" sz="1600" b="0" dirty="0"/>
              <a:t>Google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57E1C91-D964-D84B-8069-EAC8B3391102}"/>
              </a:ext>
            </a:extLst>
          </p:cNvPr>
          <p:cNvSpPr/>
          <p:nvPr/>
        </p:nvSpPr>
        <p:spPr>
          <a:xfrm rot="19458533">
            <a:off x="5739278" y="2451033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8C3EB9-CA6E-2C40-A610-7E8ABA15E24F}"/>
              </a:ext>
            </a:extLst>
          </p:cNvPr>
          <p:cNvGrpSpPr/>
          <p:nvPr/>
        </p:nvGrpSpPr>
        <p:grpSpPr>
          <a:xfrm>
            <a:off x="4564334" y="827283"/>
            <a:ext cx="1111343" cy="1903101"/>
            <a:chOff x="4499426" y="442985"/>
            <a:chExt cx="1111343" cy="19031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77E06-02B1-2F45-A2B4-866F5F30986C}"/>
                </a:ext>
              </a:extLst>
            </p:cNvPr>
            <p:cNvSpPr txBox="1"/>
            <p:nvPr/>
          </p:nvSpPr>
          <p:spPr>
            <a:xfrm>
              <a:off x="4651995" y="2031000"/>
              <a:ext cx="72311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1978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EC8D4F-FEEF-A941-8A53-6AAD6EF6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426" y="442985"/>
              <a:ext cx="1111343" cy="155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CF866-9C09-C143-8D76-EEC264C2CBC3}"/>
              </a:ext>
            </a:extLst>
          </p:cNvPr>
          <p:cNvGrpSpPr/>
          <p:nvPr/>
        </p:nvGrpSpPr>
        <p:grpSpPr>
          <a:xfrm>
            <a:off x="5806626" y="0"/>
            <a:ext cx="1184332" cy="1840705"/>
            <a:chOff x="5806626" y="0"/>
            <a:chExt cx="1184332" cy="18407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D3A1D-9BA3-2B49-AE3A-47A7B4FC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6626" y="0"/>
              <a:ext cx="1184332" cy="15589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7B4AB8-311E-CE49-A9CA-1373E52C40C9}"/>
                </a:ext>
              </a:extLst>
            </p:cNvPr>
            <p:cNvSpPr txBox="1"/>
            <p:nvPr/>
          </p:nvSpPr>
          <p:spPr>
            <a:xfrm>
              <a:off x="6060274" y="1525619"/>
              <a:ext cx="85565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1988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0B85C6D-9AB6-5740-AD4D-A5E4EF197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89" y="4299143"/>
            <a:ext cx="1804049" cy="1804049"/>
          </a:xfrm>
          <a:prstGeom prst="rect">
            <a:avLst/>
          </a:prstGeom>
        </p:spPr>
      </p:pic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9B48402E-D1DF-9B4D-AEBE-DE0DA503D73F}"/>
              </a:ext>
            </a:extLst>
          </p:cNvPr>
          <p:cNvSpPr/>
          <p:nvPr/>
        </p:nvSpPr>
        <p:spPr>
          <a:xfrm rot="19458533">
            <a:off x="2703994" y="4381512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7F59AD3C-BD8A-2444-AD09-04A15636D886}"/>
              </a:ext>
            </a:extLst>
          </p:cNvPr>
          <p:cNvSpPr/>
          <p:nvPr/>
        </p:nvSpPr>
        <p:spPr>
          <a:xfrm rot="2232734">
            <a:off x="5528824" y="4595710"/>
            <a:ext cx="119780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3466BC-2D42-3A40-9CE4-6CDA9A2CD333}"/>
              </a:ext>
            </a:extLst>
          </p:cNvPr>
          <p:cNvGrpSpPr/>
          <p:nvPr/>
        </p:nvGrpSpPr>
        <p:grpSpPr>
          <a:xfrm>
            <a:off x="2729881" y="5342690"/>
            <a:ext cx="1438110" cy="2028655"/>
            <a:chOff x="3071926" y="4975720"/>
            <a:chExt cx="1438110" cy="202865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6A5F48-C6A4-7E4A-9098-8F2B4552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1926" y="4975720"/>
              <a:ext cx="1438110" cy="17558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331F2-A0C1-BE43-BBBA-0F602A05F9B2}"/>
                </a:ext>
              </a:extLst>
            </p:cNvPr>
            <p:cNvSpPr txBox="1"/>
            <p:nvPr/>
          </p:nvSpPr>
          <p:spPr>
            <a:xfrm>
              <a:off x="3429423" y="6689289"/>
              <a:ext cx="72311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2015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AF384-4B96-E541-886F-0E77B041BF83}"/>
              </a:ext>
            </a:extLst>
          </p:cNvPr>
          <p:cNvGrpSpPr/>
          <p:nvPr/>
        </p:nvGrpSpPr>
        <p:grpSpPr>
          <a:xfrm>
            <a:off x="5188804" y="5144124"/>
            <a:ext cx="1145978" cy="1814940"/>
            <a:chOff x="5053890" y="5100468"/>
            <a:chExt cx="1145978" cy="181494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879FCE-D099-F343-B8D5-E4364117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53890" y="5100468"/>
              <a:ext cx="1145978" cy="149514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2BD45A-2DF9-3440-ACD5-72E703A1CD3D}"/>
                </a:ext>
              </a:extLst>
            </p:cNvPr>
            <p:cNvSpPr txBox="1"/>
            <p:nvPr/>
          </p:nvSpPr>
          <p:spPr>
            <a:xfrm>
              <a:off x="5259821" y="6600322"/>
              <a:ext cx="723115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/>
                <a:t>1983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25BE55-52E0-5D40-853E-9CE590929362}"/>
              </a:ext>
            </a:extLst>
          </p:cNvPr>
          <p:cNvSpPr txBox="1"/>
          <p:nvPr/>
        </p:nvSpPr>
        <p:spPr>
          <a:xfrm>
            <a:off x="686501" y="6370964"/>
            <a:ext cx="2080669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Alan Donovan</a:t>
            </a:r>
          </a:p>
          <a:p>
            <a:r>
              <a:rPr lang="en-US" sz="1600" b="0" dirty="0"/>
              <a:t>Google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B9679F-C325-BC41-9FEB-77A497094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4183" y="5844522"/>
            <a:ext cx="1025498" cy="12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598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E973-29B1-0444-9E98-696A9EDF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 of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BB916-43BC-7948-BB9E-171E2C25E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0" y="1525588"/>
            <a:ext cx="6464300" cy="5181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804B-14AD-D140-8E44-7ADAAF487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3509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1077-4F6C-2444-A485-52E40A71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6680-54AF-2E40-9FAC-27BCA13D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Typical form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 (expression)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	statements1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	statements2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0058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cs typeface="Courier New" panose="02070309020205020404" pitchFamily="49" charset="0"/>
              </a:rPr>
              <a:t>Ternary form 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expr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? 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: 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/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Instead of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b)  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{ c = a; } 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	    { c = b; }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Use</a:t>
            </a:r>
          </a:p>
          <a:p>
            <a:pPr marL="502926" lvl="1" indent="0" defTabSz="100585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(a &lt; b) ? a : b;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8A0C6-CE9F-114F-9FB7-5469EACB0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3252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A42D-59FA-7846-B67F-3F38C6A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280B-F726-AB4B-9F2A-09B4E210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 (expression)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case const-expr : 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statements;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 /* optional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case const-expr : 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 /* optional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default:   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statements;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F7AE-3D1F-5A4E-825D-A3F00B28D8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92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2D7-DE4C-9E45-BDD3-053D9B1A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8EE6-C8DE-1C45-8C34-95BA0B6E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 (expr1;  expr2;  expr3)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statements</a:t>
            </a:r>
          </a:p>
          <a:p>
            <a:r>
              <a:rPr lang="en-US" dirty="0"/>
              <a:t>This is valid C</a:t>
            </a:r>
          </a:p>
          <a:p>
            <a:pPr marL="502926" lvl="1" indent="0">
              <a:buNone/>
            </a:pPr>
            <a:endParaRPr lang="en-US" dirty="0"/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{ …}</a:t>
            </a:r>
          </a:p>
          <a:p>
            <a:r>
              <a:rPr lang="en-US" dirty="0">
                <a:cs typeface="Courier New" panose="02070309020205020404" pitchFamily="49" charset="0"/>
              </a:rPr>
              <a:t>And so is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; 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 loop will run forever.\n");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/>
          </a:p>
          <a:p>
            <a:r>
              <a:rPr lang="en-US" dirty="0"/>
              <a:t>These are invalid in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{ 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0..10 {…}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0A88-CAD2-FB4E-9EAE-2672E0016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130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06A8-8458-F946-87A6-5C34A6E8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5DFD-898B-C44A-9124-5141148A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Repeats a statement or group of statements while a given condition is true. It tests the condition before executing the loop body.</a:t>
            </a:r>
          </a:p>
          <a:p>
            <a:pPr marL="0" indent="0">
              <a:buNone/>
            </a:pPr>
            <a:endParaRPr lang="en-US" dirty="0"/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 (expression)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statements;</a:t>
            </a:r>
          </a:p>
          <a:p>
            <a:pPr marL="50292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2926" lvl="1" indent="0">
              <a:buNone/>
            </a:pPr>
            <a:endParaRPr lang="en-US" dirty="0"/>
          </a:p>
          <a:p>
            <a:r>
              <a:rPr lang="en-US" dirty="0"/>
              <a:t>Like a while statement, except that it tests the condition at the end of the loop body, so the statement or group of statements execute at least once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statements;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 (expression);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FFDCE-B5DA-FA42-A8A7-B43C089C7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1017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BBC7-C187-5B49-95D8-242C4964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514C-3D02-8F4E-AE95-F537E08B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dirty="0">
                <a:cs typeface="Courier New" panose="02070309020205020404" pitchFamily="49" charset="0"/>
              </a:rPr>
              <a:t>Te</a:t>
            </a:r>
            <a:r>
              <a:rPr lang="en-US" dirty="0"/>
              <a:t>rminates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and transfers execution to the statement immediately following the loop or switch.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Continue: </a:t>
            </a:r>
          </a:p>
          <a:p>
            <a:r>
              <a:rPr lang="en-US" dirty="0"/>
              <a:t>Causes the loop to skip the remainder of its body and immediately retest its condition prior to reiterating.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Transfers control to the labeled statement.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error;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(“This is an error”);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8A6D-FD17-5240-8544-A1C023926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5412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5C90-49AE-CA44-AFE3-D011F18E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function to print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3E6A-3245-D042-A643-5257BEE9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 language decision to use the same function for all data types</a:t>
            </a:r>
          </a:p>
          <a:p>
            <a:r>
              <a:rPr lang="en-US" dirty="0">
                <a:cs typeface="Courier New" panose="02070309020205020404" pitchFamily="49" charset="0"/>
              </a:rPr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used to print the “character, string, float, integer, octal and hexadecimal values” onto the output screen.</a:t>
            </a:r>
          </a:p>
          <a:p>
            <a:r>
              <a:rPr lang="en-US" dirty="0"/>
              <a:t>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 format with a specifier to display the value of specific data types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dirty="0"/>
              <a:t>for decimal,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dirty="0"/>
              <a:t> for floats,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dirty="0"/>
              <a:t> for strings,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double,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for hex, etc.).</a:t>
            </a:r>
          </a:p>
          <a:p>
            <a:r>
              <a:rPr lang="en-US" dirty="0"/>
              <a:t>To generate a newline, we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("Character is %c 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("String is %s \n" , str);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("Float value is %f 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("Integer value is %d\n" , no);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("Double value is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("Octal value is %o \n", no);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("Hexadecimal value is %x \n", no);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1FC7-8BAF-C144-8F0B-9CAF6EDF7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40420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3C74-E322-5440-A2B9-3018FA7C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9922-D9B7-A346-9DF8-6B0B6DAE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char *format, ...) 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FILE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*format, ...);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B863-05DF-E14D-8D2D-B618CC2F5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85234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3C74-E322-5440-A2B9-3018FA7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4" y="367196"/>
            <a:ext cx="9052560" cy="792141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/>
              <a:t> format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9922-D9B7-A346-9DF8-6B0B6DAE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format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%[flags][width][.precision][length] specifier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dirty="0"/>
              <a:t> Justification, padding, leading +/-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 The minimum total field width (sig. info not truncated)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dirty="0"/>
              <a:t> The number of decimals (might be truncated)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Modifier for the type specifier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specifier</a:t>
            </a:r>
            <a:r>
              <a:rPr lang="en-US" dirty="0"/>
              <a:t> Specifies the data type, and presentation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B863-05DF-E14D-8D2D-B618CC2F5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565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3C74-E322-5440-A2B9-3018FA7C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/>
              <a:t> output -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9922-D9B7-A346-9DF8-6B0B6DAE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specifier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%[flags][width][.precision][length] specifier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character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signed decimal int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float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scientific notation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dirty="0"/>
              <a:t>shorter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string o unsigned octal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/>
              <a:t>pointer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unsigned decimal int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% </a:t>
            </a:r>
            <a:r>
              <a:rPr lang="en-US" dirty="0"/>
              <a:t>x unsigned hex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B863-05DF-E14D-8D2D-B618CC2F5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89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41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8D46-7EEE-134B-8FF1-A20364DA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DE95-29A7-5940-AA70-7016ED52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</a:t>
            </a:r>
            <a:r>
              <a:rPr lang="en-US" dirty="0">
                <a:solidFill>
                  <a:srgbClr val="0432FF"/>
                </a:solidFill>
              </a:rPr>
              <a:t>compiled</a:t>
            </a:r>
            <a:r>
              <a:rPr lang="en-US" dirty="0"/>
              <a:t> language that compiles to machine code</a:t>
            </a:r>
          </a:p>
          <a:p>
            <a:pPr lvl="1"/>
            <a:r>
              <a:rPr lang="en-US" dirty="0"/>
              <a:t>Unlike Java that compiles to </a:t>
            </a:r>
            <a:r>
              <a:rPr lang="en-US" dirty="0" err="1"/>
              <a:t>bycode</a:t>
            </a:r>
            <a:r>
              <a:rPr lang="en-US" dirty="0"/>
              <a:t> and then it get interpreted</a:t>
            </a:r>
          </a:p>
          <a:p>
            <a:pPr lvl="1"/>
            <a:r>
              <a:rPr lang="en-US" dirty="0"/>
              <a:t>Unlike Python which is an interpreted language</a:t>
            </a:r>
          </a:p>
          <a:p>
            <a:pPr lvl="1"/>
            <a:r>
              <a:rPr lang="en-US" dirty="0"/>
              <a:t>Unlike bash and AWK which are scripting languages</a:t>
            </a:r>
          </a:p>
          <a:p>
            <a:r>
              <a:rPr lang="en-US" dirty="0"/>
              <a:t>C is a </a:t>
            </a:r>
            <a:r>
              <a:rPr lang="en-US" dirty="0">
                <a:solidFill>
                  <a:srgbClr val="0432FF"/>
                </a:solidFill>
              </a:rPr>
              <a:t>procedural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Unlike Python and Java that are object-oriented</a:t>
            </a:r>
          </a:p>
          <a:p>
            <a:r>
              <a:rPr lang="en-US" dirty="0"/>
              <a:t>C is a </a:t>
            </a:r>
            <a:r>
              <a:rPr lang="en-US" dirty="0">
                <a:solidFill>
                  <a:srgbClr val="0432FF"/>
                </a:solidFill>
              </a:rPr>
              <a:t>low level </a:t>
            </a:r>
            <a:r>
              <a:rPr lang="en-US" dirty="0"/>
              <a:t>programming language</a:t>
            </a:r>
          </a:p>
          <a:p>
            <a:pPr lvl="1"/>
            <a:r>
              <a:rPr lang="en-US" dirty="0"/>
              <a:t>Closer to the HWD and the OS</a:t>
            </a:r>
          </a:p>
          <a:p>
            <a:pPr lvl="1"/>
            <a:r>
              <a:rPr lang="en-US" dirty="0"/>
              <a:t>Unlike Python and Java that are both high-level (you can’t access the OS directly from Java or Python)</a:t>
            </a:r>
          </a:p>
          <a:p>
            <a:r>
              <a:rPr lang="en-US" dirty="0"/>
              <a:t>C is a </a:t>
            </a:r>
            <a:r>
              <a:rPr lang="en-US" dirty="0">
                <a:solidFill>
                  <a:srgbClr val="0432FF"/>
                </a:solidFill>
              </a:rPr>
              <a:t>systems language</a:t>
            </a:r>
          </a:p>
          <a:p>
            <a:pPr lvl="1"/>
            <a:r>
              <a:rPr lang="en-US" dirty="0"/>
              <a:t>Not a lot of bells and whistles</a:t>
            </a:r>
          </a:p>
          <a:p>
            <a:pPr lvl="1"/>
            <a:r>
              <a:rPr lang="en-US" dirty="0"/>
              <a:t>Unlike Java and Python that are more for applications programming and data science</a:t>
            </a:r>
          </a:p>
          <a:p>
            <a:r>
              <a:rPr lang="en-US" dirty="0"/>
              <a:t>C is </a:t>
            </a:r>
            <a:r>
              <a:rPr lang="en-US" dirty="0">
                <a:solidFill>
                  <a:srgbClr val="0432FF"/>
                </a:solidFill>
              </a:rPr>
              <a:t>lean and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CB877-F69A-4C4C-BDE8-37D68800E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6095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3C74-E322-5440-A2B9-3018FA7C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/>
              <a:t> output -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9922-D9B7-A346-9DF8-6B0B6DAE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flags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%[flags][width][.precision][length] specifier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 Left-justify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/>
              <a:t>Forces leading sign, even for positive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/>
              <a:t>With o, x, or X specifier, output is preceded by 0, 0x, or 0X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Pads with 0, rather than space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B863-05DF-E14D-8D2D-B618CC2F5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0450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4585-380B-FD40-B037-EFE0A961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read from the keyboard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C70E-B997-4E4D-A977-0C421509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 design to use a single function for all data types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is used to read character, string, numeric data from keyboard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char str[100];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any character 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("Entered character is %c 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any string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100 character ) 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&amp;str);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("Entered string is %s \n", str);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F533-A55F-A146-81F9-E5E47B36C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8111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CB9-B294-3343-B6D3-A3017DA9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handles – FILE*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FD72-C897-0347-B670-A2D583F1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char* pathname, const char* mode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FILE* stream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FILE* stream );</a:t>
            </a:r>
          </a:p>
          <a:p>
            <a:pPr marL="0" indent="0">
              <a:buNone/>
            </a:pPr>
            <a:r>
              <a:rPr lang="en-US" dirty="0"/>
              <a:t>Modes include: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/>
              <a:t>Open for reading (the default)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r+ </a:t>
            </a:r>
            <a:r>
              <a:rPr lang="en-US" dirty="0"/>
              <a:t>Open for reading and writing. Pointer</a:t>
            </a:r>
          </a:p>
          <a:p>
            <a:pPr marL="0" indent="0">
              <a:buNone/>
            </a:pPr>
            <a:r>
              <a:rPr lang="en-US" dirty="0"/>
              <a:t>positioned at beginning of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Truncate to zero length, open for writing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/>
              <a:t>Open for appending (writing at end of file). File pointer to end of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 </a:t>
            </a:r>
            <a:r>
              <a:rPr lang="en-US" dirty="0"/>
              <a:t>Open for reading and appending. File pointer to end of file. Created, if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99D5-15DE-7848-A4C2-D5CBA9C33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91204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9B8A-7354-2340-9973-F3565980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0B4C-7E25-2E4A-8488-2D1CA9F0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EOF is not a character, it is -1</a:t>
            </a:r>
          </a:p>
          <a:p>
            <a:r>
              <a:rPr lang="en-US" dirty="0">
                <a:solidFill>
                  <a:srgbClr val="FF0000"/>
                </a:solidFill>
              </a:rPr>
              <a:t>EOF is int, not char</a:t>
            </a:r>
          </a:p>
          <a:p>
            <a:r>
              <a:rPr lang="en-US" dirty="0"/>
              <a:t>How do we know when we reached the end of the file?</a:t>
            </a:r>
          </a:p>
          <a:p>
            <a:r>
              <a:rPr lang="en-US" dirty="0"/>
              <a:t>The OS knows the size of the file (it keeps such metadata info) so we can calculate the last character</a:t>
            </a:r>
          </a:p>
          <a:p>
            <a:r>
              <a:rPr lang="en-US" dirty="0"/>
              <a:t>If text files, files are made of lines and we can see the END-OF-LINE representations at the end of each line</a:t>
            </a:r>
          </a:p>
          <a:p>
            <a:pPr lvl="1"/>
            <a:r>
              <a:rPr lang="en-US" dirty="0"/>
              <a:t>a LF (\n ) in Unix</a:t>
            </a:r>
          </a:p>
          <a:p>
            <a:pPr lvl="1"/>
            <a:r>
              <a:rPr lang="en-US" dirty="0"/>
              <a:t>a CR-LF (\r\n ) in Windows, Vax.</a:t>
            </a:r>
          </a:p>
          <a:p>
            <a:r>
              <a:rPr lang="en-US" dirty="0"/>
              <a:t>If 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, when we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Ctrl^D</a:t>
            </a:r>
            <a:r>
              <a:rPr lang="en-US" dirty="0"/>
              <a:t> (end of input)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EF0B-860F-3140-992A-495703BBD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075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86D2-F22C-764A-ADEB-930C4393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to Read/Write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5F0F-D03B-6748-83E9-AE7269E74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DC083-E3A2-6141-B26D-D68BEE43321C}"/>
              </a:ext>
            </a:extLst>
          </p:cNvPr>
          <p:cNvSpPr/>
          <p:nvPr/>
        </p:nvSpPr>
        <p:spPr>
          <a:xfrm>
            <a:off x="502920" y="1103849"/>
            <a:ext cx="9052560" cy="6099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90F58-3287-7640-B990-04BC18D5E17F}"/>
              </a:ext>
            </a:extLst>
          </p:cNvPr>
          <p:cNvSpPr/>
          <p:nvPr/>
        </p:nvSpPr>
        <p:spPr>
          <a:xfrm>
            <a:off x="702840" y="1415814"/>
            <a:ext cx="7970105" cy="41814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Andale Mono" panose="020B0509000000000004" pitchFamily="49" charset="0"/>
              </a:rPr>
              <a:t>FILE *</a:t>
            </a:r>
            <a:r>
              <a:rPr lang="en-US" sz="1200" dirty="0" err="1">
                <a:latin typeface="Andale Mono" panose="020B0509000000000004" pitchFamily="49" charset="0"/>
              </a:rPr>
              <a:t>in_file</a:t>
            </a:r>
            <a:r>
              <a:rPr lang="en-US" sz="1200" dirty="0">
                <a:latin typeface="Andale Mono" panose="020B0509000000000004" pitchFamily="49" charset="0"/>
              </a:rPr>
              <a:t>  = </a:t>
            </a:r>
            <a:r>
              <a:rPr lang="en-US" sz="1200" dirty="0" err="1">
                <a:latin typeface="Andale Mono" panose="020B0509000000000004" pitchFamily="49" charset="0"/>
              </a:rPr>
              <a:t>fopen</a:t>
            </a:r>
            <a:r>
              <a:rPr lang="en-US" sz="1200" dirty="0">
                <a:latin typeface="Andale Mono" panose="020B0509000000000004" pitchFamily="49" charset="0"/>
              </a:rPr>
              <a:t>("</a:t>
            </a:r>
            <a:r>
              <a:rPr lang="en-US" sz="1200" dirty="0" err="1">
                <a:solidFill>
                  <a:srgbClr val="0432FF"/>
                </a:solidFill>
                <a:latin typeface="Andale Mono" panose="020B0509000000000004" pitchFamily="49" charset="0"/>
              </a:rPr>
              <a:t>name_of_file</a:t>
            </a:r>
            <a:r>
              <a:rPr lang="en-US" sz="1200" dirty="0">
                <a:latin typeface="Andale Mono" panose="020B0509000000000004" pitchFamily="49" charset="0"/>
              </a:rPr>
              <a:t>", "r"); // read only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FILE *</a:t>
            </a:r>
            <a:r>
              <a:rPr lang="en-US" sz="1200" dirty="0" err="1">
                <a:latin typeface="Andale Mono" panose="020B0509000000000004" pitchFamily="49" charset="0"/>
              </a:rPr>
              <a:t>out_file</a:t>
            </a:r>
            <a:r>
              <a:rPr lang="en-US" sz="1200" dirty="0">
                <a:latin typeface="Andale Mono" panose="020B0509000000000004" pitchFamily="49" charset="0"/>
              </a:rPr>
              <a:t> = </a:t>
            </a:r>
            <a:r>
              <a:rPr lang="en-US" sz="1200" dirty="0" err="1">
                <a:latin typeface="Andale Mono" panose="020B0509000000000004" pitchFamily="49" charset="0"/>
              </a:rPr>
              <a:t>fopen</a:t>
            </a:r>
            <a:r>
              <a:rPr lang="en-US" sz="1200" dirty="0">
                <a:latin typeface="Andale Mono" panose="020B0509000000000004" pitchFamily="49" charset="0"/>
              </a:rPr>
              <a:t>("</a:t>
            </a:r>
            <a:r>
              <a:rPr lang="en-US" sz="1200" dirty="0" err="1">
                <a:solidFill>
                  <a:srgbClr val="0432FF"/>
                </a:solidFill>
                <a:latin typeface="Andale Mono" panose="020B0509000000000004" pitchFamily="49" charset="0"/>
              </a:rPr>
              <a:t>name_of_file</a:t>
            </a:r>
            <a:r>
              <a:rPr lang="en-US" sz="1200" dirty="0">
                <a:latin typeface="Andale Mono" panose="020B0509000000000004" pitchFamily="49" charset="0"/>
              </a:rPr>
              <a:t>", "w"); // write only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 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// test for files not existing.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if (</a:t>
            </a:r>
            <a:r>
              <a:rPr lang="en-US" sz="1200" dirty="0" err="1">
                <a:latin typeface="Andale Mono" panose="020B0509000000000004" pitchFamily="49" charset="0"/>
              </a:rPr>
              <a:t>in_file</a:t>
            </a:r>
            <a:r>
              <a:rPr lang="en-US" sz="1200" dirty="0">
                <a:latin typeface="Andale Mono" panose="020B0509000000000004" pitchFamily="49" charset="0"/>
              </a:rPr>
              <a:t> == NULL || </a:t>
            </a:r>
            <a:r>
              <a:rPr lang="en-US" sz="1200" dirty="0" err="1">
                <a:latin typeface="Andale Mono" panose="020B0509000000000004" pitchFamily="49" charset="0"/>
              </a:rPr>
              <a:t>out_file</a:t>
            </a:r>
            <a:r>
              <a:rPr lang="en-US" sz="1200" dirty="0">
                <a:latin typeface="Andale Mono" panose="020B0509000000000004" pitchFamily="49" charset="0"/>
              </a:rPr>
              <a:t> == NULL)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  { 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("Error! Could not open file\n");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exit(-1); // must include </a:t>
            </a:r>
            <a:r>
              <a:rPr lang="en-US" sz="1200" dirty="0" err="1">
                <a:latin typeface="Andale Mono" panose="020B0509000000000004" pitchFamily="49" charset="0"/>
              </a:rPr>
              <a:t>stdlib.h</a:t>
            </a:r>
            <a:r>
              <a:rPr lang="en-US" sz="1200" dirty="0">
                <a:latin typeface="Andale Mono" panose="020B0509000000000004" pitchFamily="49" charset="0"/>
              </a:rPr>
              <a:t>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 }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        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// write to file vs write to screen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fprintf</a:t>
            </a:r>
            <a:r>
              <a:rPr lang="en-US" sz="1200" dirty="0">
                <a:latin typeface="Andale Mono" panose="020B0509000000000004" pitchFamily="49" charset="0"/>
              </a:rPr>
              <a:t>(file, "this is a test %d\n", integer); // write to file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fprintf</a:t>
            </a:r>
            <a:r>
              <a:rPr lang="en-US" sz="1200" dirty="0"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latin typeface="Andale Mono" panose="020B0509000000000004" pitchFamily="49" charset="0"/>
              </a:rPr>
              <a:t>stdout</a:t>
            </a:r>
            <a:r>
              <a:rPr lang="en-US" sz="1200" dirty="0">
                <a:latin typeface="Andale Mono" panose="020B0509000000000004" pitchFamily="49" charset="0"/>
              </a:rPr>
              <a:t>, "this is a test %d\n", integer); // write to screen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printf</a:t>
            </a:r>
            <a:r>
              <a:rPr lang="en-US" sz="1200" dirty="0">
                <a:latin typeface="Andale Mono" panose="020B0509000000000004" pitchFamily="49" charset="0"/>
              </a:rPr>
              <a:t>(         "this is a test %d\n", integer); // write to screen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// read from file/keyboard. remember the ampersands!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fscanf</a:t>
            </a:r>
            <a:r>
              <a:rPr lang="en-US" sz="1200" dirty="0">
                <a:latin typeface="Andale Mono" panose="020B0509000000000004" pitchFamily="49" charset="0"/>
              </a:rPr>
              <a:t>(file, "%d %d", &amp;int_var_1, &amp;int_var_2);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>
                <a:latin typeface="Andale Mono" panose="020B0509000000000004" pitchFamily="49" charset="0"/>
              </a:rPr>
              <a:t>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fscanf</a:t>
            </a:r>
            <a:r>
              <a:rPr lang="en-US" sz="1200" dirty="0">
                <a:latin typeface="Andale Mono" panose="020B0509000000000004" pitchFamily="49" charset="0"/>
              </a:rPr>
              <a:t>(stdin, "%d %d", &amp;int_var_1, &amp;int_var_2);  </a:t>
            </a:r>
            <a:br>
              <a:rPr lang="en-US" sz="1200" dirty="0">
                <a:latin typeface="Andale Mono" panose="020B0509000000000004" pitchFamily="49" charset="0"/>
              </a:rPr>
            </a:br>
            <a:r>
              <a:rPr lang="en-US" sz="1200" dirty="0" err="1">
                <a:latin typeface="Andale Mono" panose="020B0509000000000004" pitchFamily="49" charset="0"/>
              </a:rPr>
              <a:t>scanf</a:t>
            </a:r>
            <a:r>
              <a:rPr lang="en-US" sz="1200" dirty="0">
                <a:latin typeface="Andale Mono" panose="020B0509000000000004" pitchFamily="49" charset="0"/>
              </a:rPr>
              <a:t>(        "%d %d", &amp;int_var_1, &amp;int_var_2); </a:t>
            </a:r>
          </a:p>
        </p:txBody>
      </p:sp>
    </p:spTree>
    <p:extLst>
      <p:ext uri="{BB962C8B-B14F-4D97-AF65-F5344CB8AC3E}">
        <p14:creationId xmlns:p14="http://schemas.microsoft.com/office/powerpoint/2010/main" val="2268959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86D2-F22C-764A-ADEB-930C4393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to Read One Line From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5F0F-D03B-6748-83E9-AE7269E74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DC083-E3A2-6141-B26D-D68BEE43321C}"/>
              </a:ext>
            </a:extLst>
          </p:cNvPr>
          <p:cNvSpPr/>
          <p:nvPr/>
        </p:nvSpPr>
        <p:spPr>
          <a:xfrm>
            <a:off x="502920" y="1103849"/>
            <a:ext cx="9052560" cy="6099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90F58-3287-7640-B990-04BC18D5E17F}"/>
              </a:ext>
            </a:extLst>
          </p:cNvPr>
          <p:cNvSpPr/>
          <p:nvPr/>
        </p:nvSpPr>
        <p:spPr>
          <a:xfrm>
            <a:off x="702840" y="2261289"/>
            <a:ext cx="7970105" cy="13573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char line[100]; </a:t>
            </a:r>
            <a:br>
              <a:rPr lang="en-US" sz="1200" dirty="0"/>
            </a:br>
            <a:r>
              <a:rPr lang="en-US" sz="1200" dirty="0"/>
              <a:t>          </a:t>
            </a:r>
          </a:p>
          <a:p>
            <a:r>
              <a:rPr lang="en-US" sz="1200" dirty="0"/>
              <a:t>while ( </a:t>
            </a:r>
            <a:r>
              <a:rPr lang="en-US" sz="1200" dirty="0" err="1"/>
              <a:t>fgets</a:t>
            </a:r>
            <a:r>
              <a:rPr lang="en-US" sz="1200" dirty="0"/>
              <a:t>( line, 100, stdin ) != NULL ) </a:t>
            </a:r>
            <a:br>
              <a:rPr lang="en-US" sz="1200" dirty="0"/>
            </a:br>
            <a:r>
              <a:rPr lang="en-US" sz="1200" dirty="0"/>
              <a:t>  { </a:t>
            </a:r>
            <a:br>
              <a:rPr lang="en-US" sz="1200" dirty="0"/>
            </a:br>
            <a:r>
              <a:rPr lang="en-US" sz="1200" dirty="0"/>
              <a:t>     </a:t>
            </a:r>
            <a:r>
              <a:rPr lang="en-US" sz="1200" dirty="0" err="1"/>
              <a:t>fprintf</a:t>
            </a:r>
            <a:r>
              <a:rPr lang="en-US" sz="1200" dirty="0"/>
              <a:t>("The line is: %s\n", line); </a:t>
            </a:r>
            <a:br>
              <a:rPr lang="en-US" sz="1200" dirty="0"/>
            </a:br>
            <a:r>
              <a:rPr lang="en-US" sz="1200" dirty="0"/>
              <a:t>  } </a:t>
            </a:r>
            <a:br>
              <a:rPr lang="en-US" sz="1200" dirty="0"/>
            </a:br>
            <a:r>
              <a:rPr lang="en-US" sz="1200" dirty="0"/>
              <a:t>        </a:t>
            </a:r>
            <a:endParaRPr lang="en-US" sz="12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50A5F-EFF2-A440-9157-1D3605754452}"/>
              </a:ext>
            </a:extLst>
          </p:cNvPr>
          <p:cNvSpPr txBox="1"/>
          <p:nvPr/>
        </p:nvSpPr>
        <p:spPr>
          <a:xfrm>
            <a:off x="702840" y="4153745"/>
            <a:ext cx="2680542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usethe</a:t>
            </a:r>
            <a:r>
              <a:rPr lang="en-US" sz="1600" b="0" dirty="0"/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600" b="0" dirty="0"/>
              <a:t>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FD749-1758-6F4B-A440-61CE1038BA7D}"/>
              </a:ext>
            </a:extLst>
          </p:cNvPr>
          <p:cNvSpPr txBox="1"/>
          <p:nvPr/>
        </p:nvSpPr>
        <p:spPr>
          <a:xfrm>
            <a:off x="702840" y="1632484"/>
            <a:ext cx="2148345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use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600" b="0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C7653-B47C-B04E-BE6E-1AE47094A77A}"/>
              </a:ext>
            </a:extLst>
          </p:cNvPr>
          <p:cNvSpPr/>
          <p:nvPr/>
        </p:nvSpPr>
        <p:spPr>
          <a:xfrm>
            <a:off x="702839" y="5160053"/>
            <a:ext cx="7970105" cy="18553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FILE *</a:t>
            </a:r>
            <a:r>
              <a:rPr lang="en-US" sz="1200" dirty="0" err="1"/>
              <a:t>fp</a:t>
            </a:r>
            <a:r>
              <a:rPr lang="en-US" sz="1200" dirty="0"/>
              <a:t> = </a:t>
            </a:r>
            <a:r>
              <a:rPr lang="en-US" sz="1200" dirty="0" err="1"/>
              <a:t>fopen</a:t>
            </a:r>
            <a:r>
              <a:rPr lang="en-US" sz="1200" dirty="0"/>
              <a:t>( "</a:t>
            </a:r>
            <a:r>
              <a:rPr lang="en-US" sz="1200" dirty="0" err="1"/>
              <a:t>someTextFile</a:t>
            </a:r>
            <a:r>
              <a:rPr lang="en-US" sz="1200" dirty="0"/>
              <a:t>" ) ;</a:t>
            </a:r>
          </a:p>
          <a:p>
            <a:r>
              <a:rPr lang="en-US" sz="1200" dirty="0"/>
              <a:t>char *buff = NULL ;</a:t>
            </a:r>
          </a:p>
          <a:p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len</a:t>
            </a:r>
            <a:r>
              <a:rPr lang="en-US" sz="1200" dirty="0"/>
              <a:t> = </a:t>
            </a:r>
            <a:r>
              <a:rPr lang="en-US" sz="1200"/>
              <a:t>0;</a:t>
            </a:r>
          </a:p>
          <a:p>
            <a:endParaRPr lang="en-US" sz="1200" dirty="0"/>
          </a:p>
          <a:p>
            <a:r>
              <a:rPr lang="en-US" sz="1200" dirty="0"/>
              <a:t>while( </a:t>
            </a:r>
            <a:r>
              <a:rPr lang="en-US" sz="1200" dirty="0" err="1"/>
              <a:t>getline</a:t>
            </a:r>
            <a:r>
              <a:rPr lang="en-US" sz="1200" dirty="0"/>
              <a:t>( &amp;buff, &amp;</a:t>
            </a:r>
            <a:r>
              <a:rPr lang="en-US" sz="1200" dirty="0" err="1"/>
              <a:t>len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 ) != -1 )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/* overwrite newline */</a:t>
            </a:r>
          </a:p>
          <a:p>
            <a:r>
              <a:rPr lang="en-US" sz="1200" dirty="0"/>
              <a:t>buff[ </a:t>
            </a:r>
            <a:r>
              <a:rPr lang="en-US" sz="1200" dirty="0" err="1"/>
              <a:t>strlen</a:t>
            </a:r>
            <a:r>
              <a:rPr lang="en-US" sz="1200" dirty="0"/>
              <a:t>(buff)-1 ] = ’\0’ ;</a:t>
            </a:r>
          </a:p>
          <a:p>
            <a:r>
              <a:rPr lang="en-US" sz="1200" dirty="0" err="1"/>
              <a:t>printf</a:t>
            </a:r>
            <a:r>
              <a:rPr lang="en-US" sz="1200" dirty="0"/>
              <a:t>( "%z chars: %s\n", </a:t>
            </a:r>
            <a:r>
              <a:rPr lang="en-US" sz="1200" dirty="0" err="1"/>
              <a:t>len</a:t>
            </a:r>
            <a:r>
              <a:rPr lang="en-US" sz="1200" dirty="0"/>
              <a:t>, buff ) 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   </a:t>
            </a:r>
            <a:endParaRPr lang="en-US" sz="12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870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C997-BE7E-0E4F-BC78-6B4193E8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75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CCAC-3375-C54E-B54C-387AB6AD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03849"/>
            <a:ext cx="9052560" cy="5838687"/>
          </a:xfrm>
        </p:spPr>
        <p:txBody>
          <a:bodyPr/>
          <a:lstStyle/>
          <a:p>
            <a:r>
              <a:rPr lang="en-US" dirty="0"/>
              <a:t>Lesson 1: Learn C to become a power programmer</a:t>
            </a:r>
          </a:p>
          <a:p>
            <a:r>
              <a:rPr lang="en-US" dirty="0"/>
              <a:t>Lesson 2: C / C++ are the </a:t>
            </a:r>
            <a:r>
              <a:rPr lang="en-US" dirty="0" err="1"/>
              <a:t>defacto</a:t>
            </a:r>
            <a:r>
              <a:rPr lang="en-US" dirty="0"/>
              <a:t> systems programming languages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A6B8-0C2A-394E-B351-6337FD3CB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96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FE4E9-5517-C348-AB3A-5F6E4685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7" y="3878826"/>
            <a:ext cx="2654300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0F771A-2EDF-8448-8BD8-F63ADA81F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78" b="28936"/>
          <a:stretch/>
        </p:blipFill>
        <p:spPr>
          <a:xfrm>
            <a:off x="5376289" y="3886200"/>
            <a:ext cx="1560540" cy="15330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36528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638-C155-E24F-995A-BF30C0F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B444-752D-1647-9711-7BC4B00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6251"/>
            <a:ext cx="9454896" cy="5486392"/>
          </a:xfrm>
        </p:spPr>
        <p:txBody>
          <a:bodyPr/>
          <a:lstStyle/>
          <a:p>
            <a:r>
              <a:rPr lang="en-US" dirty="0"/>
              <a:t>These notes</a:t>
            </a:r>
          </a:p>
          <a:p>
            <a:r>
              <a:rPr lang="en-US" dirty="0"/>
              <a:t>K&amp;R Book </a:t>
            </a:r>
            <a:r>
              <a:rPr lang="en-US" dirty="0">
                <a:hlinkClick r:id="rId2"/>
              </a:rPr>
              <a:t>http://tinyurl.com/yaemm9vh</a:t>
            </a:r>
            <a:r>
              <a:rPr lang="en-US" dirty="0"/>
              <a:t>  (it covers an older version of C but it is a great way to learn the basics)</a:t>
            </a:r>
          </a:p>
          <a:p>
            <a:pPr marL="502926" lvl="1" indent="0">
              <a:buNone/>
            </a:pPr>
            <a:endParaRPr lang="en-US" dirty="0"/>
          </a:p>
          <a:p>
            <a:pPr marL="502926" lvl="1" indent="0">
              <a:buNone/>
            </a:pPr>
            <a:endParaRPr lang="en-US" dirty="0"/>
          </a:p>
          <a:p>
            <a:pPr marL="50292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5810-0A40-A04F-B269-A2966F5A1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/>
              <a:pPr>
                <a:defRPr/>
              </a:pPr>
              <a:t>97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05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42523</TotalTime>
  <Words>4790</Words>
  <Application>Microsoft Macintosh PowerPoint</Application>
  <PresentationFormat>Custom</PresentationFormat>
  <Paragraphs>1434</Paragraphs>
  <Slides>97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Andale Mono</vt:lpstr>
      <vt:lpstr>Arial</vt:lpstr>
      <vt:lpstr>Calibri</vt:lpstr>
      <vt:lpstr>Courier New</vt:lpstr>
      <vt:lpstr>Helvetica</vt:lpstr>
      <vt:lpstr>Verdana</vt:lpstr>
      <vt:lpstr>Wingdings</vt:lpstr>
      <vt:lpstr>Office Theme</vt:lpstr>
      <vt:lpstr>CS265  Advanced Programming Techniques</vt:lpstr>
      <vt:lpstr>C, 1972</vt:lpstr>
      <vt:lpstr>History of C</vt:lpstr>
      <vt:lpstr>C-family programming languages</vt:lpstr>
      <vt:lpstr>The players</vt:lpstr>
      <vt:lpstr>The players</vt:lpstr>
      <vt:lpstr>The books</vt:lpstr>
      <vt:lpstr>The books</vt:lpstr>
      <vt:lpstr>C vs other programming languages</vt:lpstr>
      <vt:lpstr>C is a Compiled Language Compiled languages - compile to machine code</vt:lpstr>
      <vt:lpstr>Interpreted languages &amp; scripting languages do not translate to machine code</vt:lpstr>
      <vt:lpstr>Some interpreted languages compile first to bytecode</vt:lpstr>
      <vt:lpstr>Many C compilers compile first to assembly language and then to machine code (but this happens automatically, under the hood)</vt:lpstr>
      <vt:lpstr>Unix and C</vt:lpstr>
      <vt:lpstr>Typical C Program</vt:lpstr>
      <vt:lpstr>C Program – How to Compile</vt:lpstr>
      <vt:lpstr>C Program – How to run</vt:lpstr>
      <vt:lpstr>C Compiler - Under the hood</vt:lpstr>
      <vt:lpstr>C Program – Step 1 – Preprocessing</vt:lpstr>
      <vt:lpstr>C Program – Step 2 – Compiling</vt:lpstr>
      <vt:lpstr>C Program – Step 3 – Assembling</vt:lpstr>
      <vt:lpstr>C Program – Step 4 – Linking</vt:lpstr>
      <vt:lpstr>Compiling vs Linking</vt:lpstr>
      <vt:lpstr>C Example from K&amp;R Book – Character copying</vt:lpstr>
      <vt:lpstr>C Standard Library and other C Libraries</vt:lpstr>
      <vt:lpstr>What’s in a library?  </vt:lpstr>
      <vt:lpstr>Back to the K&amp;R Book Example – Character Copying</vt:lpstr>
      <vt:lpstr>char vs int Data Types in C</vt:lpstr>
      <vt:lpstr>Character Sets and Character Encodings</vt:lpstr>
      <vt:lpstr>ASCII Characters &amp; ASCII ANSI Encoding</vt:lpstr>
      <vt:lpstr>Unicode Characters (example)</vt:lpstr>
      <vt:lpstr>Notable Characters in C Language</vt:lpstr>
      <vt:lpstr>The char data type</vt:lpstr>
      <vt:lpstr>The stdio.h library – reading data</vt:lpstr>
      <vt:lpstr>The stdio.h library – writing data</vt:lpstr>
      <vt:lpstr>Ok. Back to the K&amp;R Book Example – Character Copying</vt:lpstr>
      <vt:lpstr>Assignment</vt:lpstr>
      <vt:lpstr>Assignment vs Equality Comparison</vt:lpstr>
      <vt:lpstr>C is a weakly-typed, statically typed language </vt:lpstr>
      <vt:lpstr>weakly typed and statically typed – What does this mean? Let’s see another example from K&amp;R</vt:lpstr>
      <vt:lpstr>Arrays</vt:lpstr>
      <vt:lpstr>String Arrays</vt:lpstr>
      <vt:lpstr>Strings and =</vt:lpstr>
      <vt:lpstr>strlen vs sizeof</vt:lpstr>
      <vt:lpstr>Functions </vt:lpstr>
      <vt:lpstr>Functions </vt:lpstr>
      <vt:lpstr>Functions and C Header Files</vt:lpstr>
      <vt:lpstr>Function – Call by value</vt:lpstr>
      <vt:lpstr>Function – Call by reference</vt:lpstr>
      <vt:lpstr>To understand C functions and call by reference  we need to understand pointers   </vt:lpstr>
      <vt:lpstr>Pointers</vt:lpstr>
      <vt:lpstr>C is a low level programming language</vt:lpstr>
      <vt:lpstr>To understand C functions and call by reference  we need to understand pointers   we need to understand how memory works</vt:lpstr>
      <vt:lpstr>Main Memory</vt:lpstr>
      <vt:lpstr>What if the data type is larger than a byte?</vt:lpstr>
      <vt:lpstr>Memory Size - 32-bit computers</vt:lpstr>
      <vt:lpstr>32-bit architecture</vt:lpstr>
      <vt:lpstr>64-bit architecture</vt:lpstr>
      <vt:lpstr>Pointers in a 64 bit architecture are 8 bytes</vt:lpstr>
      <vt:lpstr>Back to C pointers</vt:lpstr>
      <vt:lpstr>Pointers</vt:lpstr>
      <vt:lpstr>Pointers – how to declare</vt:lpstr>
      <vt:lpstr>Using pointers in expressions</vt:lpstr>
      <vt:lpstr>Pointer arithmetic</vt:lpstr>
      <vt:lpstr>Back to functions</vt:lpstr>
      <vt:lpstr>Functions – Call by value</vt:lpstr>
      <vt:lpstr>Functions – call by reference</vt:lpstr>
      <vt:lpstr>Pointers and Arrays</vt:lpstr>
      <vt:lpstr>Pointers – in Summary</vt:lpstr>
      <vt:lpstr>Arrays, Pointer and Functions</vt:lpstr>
      <vt:lpstr>NULL Pointer</vt:lpstr>
      <vt:lpstr>Arguments to main</vt:lpstr>
      <vt:lpstr>Pointers – Final points</vt:lpstr>
      <vt:lpstr>struct</vt:lpstr>
      <vt:lpstr>enum</vt:lpstr>
      <vt:lpstr>cast</vt:lpstr>
      <vt:lpstr>malloc and free</vt:lpstr>
      <vt:lpstr>C Language Overview</vt:lpstr>
      <vt:lpstr>C Language Overview</vt:lpstr>
      <vt:lpstr>Precedence and Associativity of Operators</vt:lpstr>
      <vt:lpstr>If statement</vt:lpstr>
      <vt:lpstr>Switch statement</vt:lpstr>
      <vt:lpstr>For loop</vt:lpstr>
      <vt:lpstr>While Loops</vt:lpstr>
      <vt:lpstr>Loop Control Statements</vt:lpstr>
      <vt:lpstr>printf function to print output</vt:lpstr>
      <vt:lpstr>printf and fprintf</vt:lpstr>
      <vt:lpstr>fprintf format</vt:lpstr>
      <vt:lpstr>fprintf output - specifier</vt:lpstr>
      <vt:lpstr>fprintf output - flags</vt:lpstr>
      <vt:lpstr>scanf to read from the keyboard</vt:lpstr>
      <vt:lpstr>File handles – FILE*</vt:lpstr>
      <vt:lpstr>EOF</vt:lpstr>
      <vt:lpstr>C Code to Read/Write to a file</vt:lpstr>
      <vt:lpstr>C Code to Read One Line From a File</vt:lpstr>
      <vt:lpstr>Lessons</vt:lpstr>
      <vt:lpstr>Resources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Vista,Dimitra</cp:lastModifiedBy>
  <cp:revision>824</cp:revision>
  <cp:lastPrinted>2020-05-01T04:48:16Z</cp:lastPrinted>
  <dcterms:created xsi:type="dcterms:W3CDTF">2000-03-07T00:57:40Z</dcterms:created>
  <dcterms:modified xsi:type="dcterms:W3CDTF">2020-05-03T03:31:04Z</dcterms:modified>
</cp:coreProperties>
</file>