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65DD-F1FA-7F25-AD3D-E8602B40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18D8-5E9B-C98B-E9A3-FFE79260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C37F-587E-846A-353D-1DEE2AA3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74BB-3EF6-E862-EC6E-C7825D3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CE5C-3D0D-1DB4-70AC-21C0B7E3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0A2-E777-53AE-4574-FED3232E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6E14-F97D-95FD-D4CC-884F2F6B2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0830-8DD4-9DEB-F54A-011044CC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4FBA-3FCB-A62D-2403-19CAE8D1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08B3-FDDD-64B1-BE62-CE0D40C0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15FA-3791-DC82-E7BF-86789425D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F2DA8-FADB-4DD1-093D-6BE61B20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69E7-04E6-9DF1-2186-24028D03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795B-D760-A804-238D-A04C8C9D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9335-7159-F5F8-96B2-8455EEE0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115B-D0B4-4825-EB1F-1FED473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E25B-8425-3319-F8D9-006763EA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2AE7-ED5A-EC25-45B4-0E416229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2B1C-E5A8-D7F5-A0DC-FA85E77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FB49-42CB-0E7A-F6E1-A2D8A5D9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EECA-1951-30AE-149E-911E9E07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75D8C-4C3F-D9F2-4ED2-CD568314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E5AB-AA6A-0A3B-D8D4-AFF2B7F1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5674-CD7C-7532-4626-39B991F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C945-8096-F8D7-7D35-844F3568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08FB-3D2C-8D93-5FED-A4ABCF7C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3ABB-3B9F-4C3A-5503-7066380CF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9A3F-E98C-CB0E-036B-711C2A439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A5F2-CB1D-09B1-556B-44A5DCC1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B342-54AB-0AF5-B7DC-97961AA7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7AA36-A2B7-E43F-4DC1-242C8ECB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6A6D-9E03-993E-4D43-EC02FB5E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FFE73-759F-9ED8-7B4F-B7004D7C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3C1E-E1E3-4358-400D-82B655DD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39D6-A889-4907-DE43-BCE2775F9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70652-7B89-2B8A-996D-C54D35C1F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D79F-DE9F-3713-C8B8-BC3617E0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0B085-C447-C142-5E97-13B9B09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E7A4-DBAB-1E26-7CBA-9BD91746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9A0F-40F7-37B6-9FEA-0E5D892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4AD6-BD6A-644E-9356-69B70577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09932-9222-A444-9D33-297D6AD5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4E146-CFA0-B5E7-5CC5-8176FBF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8FD87-B51C-1A71-0BD5-C3DCF0D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689BE-2868-D771-8A32-4EE2746B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6CCA-AC60-DECE-8B41-91CBDA07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4F7-5942-DC9A-4D60-EC5DC72F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52C9-819E-96BB-A7B6-4137180C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FE162-A99B-2CB8-64F9-3F050E6D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C15F-76D0-16D3-0CA6-9A9A9538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2A5F-BDD2-4194-F0C0-BA8DAADE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228D-F821-F4E9-AA6D-D8BF52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40DB-9A3F-1A3E-139C-149F69E7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E86D-274F-C5CB-5CC3-76BE202B4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04E1-7382-CEDE-392C-D72AB947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A7E7-FDB6-CFF0-4EC3-0EE8418E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C272-0CD1-619B-1278-28C72BC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97B8-0061-9A57-0C66-E439C6AC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58021-3722-5E6C-2E20-B8279369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3D7EB-5EE3-2987-BFC9-F1AAC93D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DA8B-E979-4418-44EA-D14A607BD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E33D-DEBA-F943-B1E9-F3806F6D08A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02A4-D9C6-59D4-FFA0-0EA6DEAF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339-B427-15A6-4666-4225A5E0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E59A-6F97-8C4F-B0D9-79D7BBEB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8532-DD90-4C77-FA20-0AF5BA38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66"/>
            <a:ext cx="9144000" cy="2387600"/>
          </a:xfrm>
        </p:spPr>
        <p:txBody>
          <a:bodyPr/>
          <a:lstStyle/>
          <a:p>
            <a:r>
              <a:rPr lang="en-US" dirty="0"/>
              <a:t>BO </a:t>
            </a:r>
            <a:r>
              <a:rPr lang="en-US" dirty="0" err="1"/>
              <a:t>Uru</a:t>
            </a:r>
            <a:r>
              <a:rPr lang="en-US" dirty="0"/>
              <a:t> </a:t>
            </a:r>
            <a:r>
              <a:rPr lang="en-US" dirty="0" err="1"/>
              <a:t>Uru</a:t>
            </a:r>
            <a:r>
              <a:rPr lang="en-US" dirty="0"/>
              <a:t> Metagenomes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47D3-B4FD-A4CD-D7CE-54EBA2B90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2741"/>
            <a:ext cx="9144000" cy="1655762"/>
          </a:xfrm>
        </p:spPr>
        <p:txBody>
          <a:bodyPr>
            <a:noAutofit/>
          </a:bodyPr>
          <a:lstStyle/>
          <a:p>
            <a:r>
              <a:rPr lang="en-US" sz="1800" dirty="0"/>
              <a:t>Microbiota composition plots</a:t>
            </a:r>
          </a:p>
          <a:p>
            <a:r>
              <a:rPr lang="en-US" sz="1800" dirty="0"/>
              <a:t>Top Taxa N = 14</a:t>
            </a:r>
          </a:p>
          <a:p>
            <a:r>
              <a:rPr lang="en-US" sz="1800" dirty="0"/>
              <a:t>GTDB r89 </a:t>
            </a:r>
          </a:p>
          <a:p>
            <a:r>
              <a:rPr lang="en-US" sz="1800" dirty="0"/>
              <a:t>https://</a:t>
            </a:r>
            <a:r>
              <a:rPr lang="en-US" sz="1800" dirty="0" err="1"/>
              <a:t>gtdb.ecogenomic.org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Shawn Higdon</a:t>
            </a:r>
          </a:p>
          <a:p>
            <a:endParaRPr lang="en-US" sz="1800" dirty="0"/>
          </a:p>
          <a:p>
            <a:r>
              <a:rPr lang="en-US" sz="1800" dirty="0"/>
              <a:t>November 3, 2022</a:t>
            </a:r>
          </a:p>
        </p:txBody>
      </p:sp>
    </p:spTree>
    <p:extLst>
      <p:ext uri="{BB962C8B-B14F-4D97-AF65-F5344CB8AC3E}">
        <p14:creationId xmlns:p14="http://schemas.microsoft.com/office/powerpoint/2010/main" val="33507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C363B-516F-C798-C80A-EBFC0122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8" y="117389"/>
            <a:ext cx="10732071" cy="6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9927B-B0D3-6554-A7F3-7AC778E2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4" y="151353"/>
            <a:ext cx="10867252" cy="67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830CE-0767-F3A1-12B2-9E7D29B5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4" y="75676"/>
            <a:ext cx="10867252" cy="67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238AF-8CCF-512D-FFC1-980F072B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" y="0"/>
            <a:ext cx="10935730" cy="67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53542-4ADC-4612-A88F-F64B4CF2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48085"/>
            <a:ext cx="11034584" cy="6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0777CC-0245-C069-92A6-78E3C8F9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1127316" cy="68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74578</TotalTime>
  <Words>27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 Uru Uru Metagenomes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 Uru Uru Metagenomes</dc:title>
  <dc:subject/>
  <dc:creator>Shawn Higdon</dc:creator>
  <cp:keywords/>
  <dc:description/>
  <cp:lastModifiedBy>Shawn Higdon</cp:lastModifiedBy>
  <cp:revision>2</cp:revision>
  <dcterms:created xsi:type="dcterms:W3CDTF">2022-11-03T21:30:23Z</dcterms:created>
  <dcterms:modified xsi:type="dcterms:W3CDTF">2022-12-25T16:29:02Z</dcterms:modified>
  <cp:category/>
</cp:coreProperties>
</file>