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258" r:id="rId6"/>
    <p:sldId id="286" r:id="rId7"/>
    <p:sldId id="288" r:id="rId8"/>
    <p:sldId id="287" r:id="rId9"/>
    <p:sldId id="257" r:id="rId10"/>
    <p:sldId id="260" r:id="rId11"/>
    <p:sldId id="261" r:id="rId12"/>
    <p:sldId id="262" r:id="rId13"/>
    <p:sldId id="283" r:id="rId14"/>
    <p:sldId id="264" r:id="rId15"/>
    <p:sldId id="266" r:id="rId16"/>
    <p:sldId id="284" r:id="rId17"/>
    <p:sldId id="267" r:id="rId18"/>
    <p:sldId id="269" r:id="rId19"/>
    <p:sldId id="268" r:id="rId20"/>
    <p:sldId id="28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2" y="25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3/21/2024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3/21/2024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laragon.org/index.html" TargetMode="External"/><Relationship Id="rId2" Type="http://schemas.openxmlformats.org/officeDocument/2006/relationships/hyperlink" Target="https://github.com/ctneeson/emotiontracker2"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1.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Emotion Tracker App Project</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normAutofit fontScale="85000" lnSpcReduction="20000"/>
          </a:bodyPr>
          <a:lstStyle/>
          <a:p>
            <a:pPr marL="0" indent="0">
              <a:buNone/>
            </a:pPr>
            <a:r>
              <a:rPr lang="en-US" dirty="0"/>
              <a:t>Module: CSC7084: Web Development (2231_FYR)</a:t>
            </a:r>
          </a:p>
          <a:p>
            <a:pPr marL="0" indent="0">
              <a:buNone/>
            </a:pPr>
            <a:r>
              <a:rPr lang="en-US" dirty="0"/>
              <a:t>Student Name: Ciaran Neeson</a:t>
            </a:r>
          </a:p>
          <a:p>
            <a:pPr marL="0" indent="0">
              <a:buNone/>
            </a:pPr>
            <a:r>
              <a:rPr lang="en-US" dirty="0"/>
              <a:t>Student Number: 15615014</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Project Requirements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marL="0" indent="0">
              <a:buNone/>
            </a:pPr>
            <a:r>
              <a:rPr lang="en-US" dirty="0"/>
              <a:t>GitHub repository: </a:t>
            </a:r>
            <a:r>
              <a:rPr lang="en-US" dirty="0">
                <a:hlinkClick r:id="rId2"/>
              </a:rPr>
              <a:t>https://github.com/ctneeson/emotiontracker2</a:t>
            </a:r>
          </a:p>
          <a:p>
            <a:pPr marL="0" indent="0">
              <a:buNone/>
            </a:pPr>
            <a:r>
              <a:rPr lang="en-US" dirty="0"/>
              <a:t>Readme with setup instructions</a:t>
            </a:r>
          </a:p>
          <a:p>
            <a:pPr marL="0" indent="0">
              <a:buNone/>
            </a:pPr>
            <a:r>
              <a:rPr lang="en-US" dirty="0"/>
              <a:t>Software requirements</a:t>
            </a:r>
          </a:p>
          <a:p>
            <a:r>
              <a:rPr lang="en-US" dirty="0"/>
              <a:t>Development environment: </a:t>
            </a:r>
            <a:r>
              <a:rPr lang="en-US" dirty="0" err="1">
                <a:hlinkClick r:id="rId3"/>
              </a:rPr>
              <a:t>Laragon</a:t>
            </a:r>
            <a:endParaRPr lang="en-US" dirty="0"/>
          </a:p>
          <a:p>
            <a:r>
              <a:rPr lang="en-US" dirty="0"/>
              <a:t>VS Code</a:t>
            </a:r>
          </a:p>
          <a:p>
            <a:r>
              <a:rPr lang="en-US" dirty="0"/>
              <a:t>Browser</a:t>
            </a:r>
          </a:p>
          <a:p>
            <a:pPr marL="0" indent="0">
              <a:buNone/>
            </a:pPr>
            <a:endParaRPr lang="en-US" u="sng" dirty="0">
              <a:hlinkClick r:id="rId2">
                <a:extLst>
                  <a:ext uri="{A12FA001-AC4F-418D-AE19-62706E023703}">
                    <ahyp:hlinkClr xmlns:ahyp="http://schemas.microsoft.com/office/drawing/2018/hyperlinkcolor" val="tx"/>
                  </a:ext>
                </a:extLst>
              </a:hlinkClick>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Project Structure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marL="0" indent="0">
              <a:buNone/>
            </a:pPr>
            <a:r>
              <a:rPr lang="en-US" dirty="0"/>
              <a:t>2 Project Folders</a:t>
            </a:r>
          </a:p>
          <a:p>
            <a:pPr marL="0" indent="0">
              <a:buNone/>
            </a:pPr>
            <a:r>
              <a:rPr lang="en-US" dirty="0"/>
              <a:t>Client-side</a:t>
            </a:r>
          </a:p>
          <a:p>
            <a:pPr marL="0" indent="0">
              <a:buNone/>
            </a:pPr>
            <a:r>
              <a:rPr lang="en-US" dirty="0"/>
              <a:t>Server-side</a:t>
            </a:r>
          </a:p>
          <a:p>
            <a:pPr marL="0" indent="0">
              <a:buNone/>
            </a:pPr>
            <a:endParaRPr lang="en-US" dirty="0"/>
          </a:p>
          <a:p>
            <a:pPr marL="0" indent="0">
              <a:buNone/>
            </a:pPr>
            <a:r>
              <a:rPr lang="en-US" dirty="0"/>
              <a:t>Setup instructions</a:t>
            </a:r>
          </a:p>
          <a:p>
            <a:pPr marL="0" indent="0">
              <a:buNone/>
            </a:pPr>
            <a:r>
              <a:rPr lang="en-US" dirty="0"/>
              <a:t>Sample data &amp; user/administrator accounts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31796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Project Structure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pic>
        <p:nvPicPr>
          <p:cNvPr id="6" name="Picture 5" descr="A diagram of a computer network&#10;&#10;Description automatically generated">
            <a:extLst>
              <a:ext uri="{FF2B5EF4-FFF2-40B4-BE49-F238E27FC236}">
                <a16:creationId xmlns:a16="http://schemas.microsoft.com/office/drawing/2014/main" id="{B26C75ED-3941-5985-D545-611BACA95BB7}"/>
              </a:ext>
            </a:extLst>
          </p:cNvPr>
          <p:cNvPicPr>
            <a:picLocks noChangeAspect="1"/>
          </p:cNvPicPr>
          <p:nvPr/>
        </p:nvPicPr>
        <p:blipFill>
          <a:blip r:embed="rId2"/>
          <a:stretch>
            <a:fillRect/>
          </a:stretch>
        </p:blipFill>
        <p:spPr>
          <a:xfrm>
            <a:off x="1433512" y="1181100"/>
            <a:ext cx="9324975" cy="4495800"/>
          </a:xfrm>
          <a:prstGeom prst="rect">
            <a:avLst/>
          </a:prstGeom>
        </p:spPr>
      </p:pic>
    </p:spTree>
    <p:extLst>
      <p:ext uri="{BB962C8B-B14F-4D97-AF65-F5344CB8AC3E}">
        <p14:creationId xmlns:p14="http://schemas.microsoft.com/office/powerpoint/2010/main" val="69019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Database Structure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6" name="Picture 5" descr="A screenshot of a computer&#10;&#10;Description automatically generated">
            <a:extLst>
              <a:ext uri="{FF2B5EF4-FFF2-40B4-BE49-F238E27FC236}">
                <a16:creationId xmlns:a16="http://schemas.microsoft.com/office/drawing/2014/main" id="{F31E0E02-733C-13E0-1D91-D7620F984A0A}"/>
              </a:ext>
            </a:extLst>
          </p:cNvPr>
          <p:cNvPicPr>
            <a:picLocks noChangeAspect="1"/>
          </p:cNvPicPr>
          <p:nvPr/>
        </p:nvPicPr>
        <p:blipFill>
          <a:blip r:embed="rId2"/>
          <a:stretch>
            <a:fillRect/>
          </a:stretch>
        </p:blipFill>
        <p:spPr>
          <a:xfrm>
            <a:off x="4868718" y="1094438"/>
            <a:ext cx="6670128" cy="5204654"/>
          </a:xfrm>
          <a:prstGeom prst="rect">
            <a:avLst/>
          </a:prstGeom>
        </p:spPr>
      </p:pic>
    </p:spTree>
    <p:extLst>
      <p:ext uri="{BB962C8B-B14F-4D97-AF65-F5344CB8AC3E}">
        <p14:creationId xmlns:p14="http://schemas.microsoft.com/office/powerpoint/2010/main" val="140820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Section Header01</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Section Header02</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389</TotalTime>
  <Words>386</Words>
  <Application>Microsoft Office PowerPoint</Application>
  <PresentationFormat>Widescreen</PresentationFormat>
  <Paragraphs>69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Trade Gothic LT Pro</vt:lpstr>
      <vt:lpstr>Trebuchet MS</vt:lpstr>
      <vt:lpstr>Office Theme</vt:lpstr>
      <vt:lpstr>Emotion Tracker App Project</vt:lpstr>
      <vt:lpstr>Project Requirements</vt:lpstr>
      <vt:lpstr>Project Structure</vt:lpstr>
      <vt:lpstr>Project Structure</vt:lpstr>
      <vt:lpstr>Database Structure</vt:lpstr>
      <vt:lpstr>Section Header01</vt:lpstr>
      <vt:lpstr>Section Header02</vt:lpstr>
      <vt:lpstr>Content Title 02</vt:lpstr>
      <vt:lpstr>Content Title</vt:lpstr>
      <vt:lpstr>Content Title 03</vt:lpstr>
      <vt:lpstr>Content Title 04</vt:lpstr>
      <vt:lpstr>Table</vt:lpstr>
      <vt:lpstr>Chart</vt:lpstr>
      <vt:lpstr>Quote appears here  Lorem ipsum dolor sit amet, consectetuer adipiscing elit.”  - Author</vt:lpstr>
      <vt:lpstr>Thank You 1</vt:lpstr>
      <vt:lpstr>Thank You 2</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Tracker App Project</dc:title>
  <dc:creator>Neeson, Ciaran</dc:creator>
  <cp:lastModifiedBy>Ciaran Neeson</cp:lastModifiedBy>
  <cp:revision>4</cp:revision>
  <dcterms:created xsi:type="dcterms:W3CDTF">2024-03-11T11:50:42Z</dcterms:created>
  <dcterms:modified xsi:type="dcterms:W3CDTF">2024-03-21T23:46:00Z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