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60" r:id="rId7"/>
    <p:sldId id="258" r:id="rId8"/>
    <p:sldId id="286" r:id="rId9"/>
    <p:sldId id="261" r:id="rId10"/>
    <p:sldId id="262" r:id="rId11"/>
    <p:sldId id="283" r:id="rId12"/>
    <p:sldId id="264" r:id="rId13"/>
    <p:sldId id="266" r:id="rId14"/>
    <p:sldId id="284" r:id="rId15"/>
    <p:sldId id="267" r:id="rId16"/>
    <p:sldId id="269" r:id="rId17"/>
    <p:sldId id="268"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84" y="55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3/11/2024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laragon.org/index.html" TargetMode="External"/><Relationship Id="rId2" Type="http://schemas.openxmlformats.org/officeDocument/2006/relationships/hyperlink" Target="https://github.com/ctneeson/emotiontracker2"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Emotion Tracker App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normAutofit fontScale="85000" lnSpcReduction="20000"/>
          </a:bodyPr>
          <a:lstStyle/>
          <a:p>
            <a:pPr marL="0" indent="0">
              <a:buNone/>
            </a:pPr>
            <a:r>
              <a:rPr lang="en-US" dirty="0"/>
              <a:t>Module: CSC7084: Web Development (2231_FYR)</a:t>
            </a:r>
          </a:p>
          <a:p>
            <a:pPr marL="0" indent="0">
              <a:buNone/>
            </a:pPr>
            <a:r>
              <a:rPr lang="en-US" dirty="0"/>
              <a:t>Student Name: Ciaran Neeson</a:t>
            </a:r>
          </a:p>
          <a:p>
            <a:pPr marL="0" indent="0">
              <a:buNone/>
            </a:pPr>
            <a:r>
              <a:rPr lang="en-US" dirty="0"/>
              <a:t>Student Number: 15615014</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Project Requirements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dirty="0"/>
              <a:t>GitHub repository: </a:t>
            </a:r>
            <a:r>
              <a:rPr lang="en-US" dirty="0">
                <a:hlinkClick r:id="rId2"/>
              </a:rPr>
              <a:t>https://github.com/ctneeson/emotiontracker2</a:t>
            </a:r>
          </a:p>
          <a:p>
            <a:pPr marL="0" indent="0">
              <a:buNone/>
            </a:pPr>
            <a:r>
              <a:rPr lang="en-US" dirty="0"/>
              <a:t>Readme with setup instructions</a:t>
            </a:r>
          </a:p>
          <a:p>
            <a:pPr marL="0" indent="0">
              <a:buNone/>
            </a:pPr>
            <a:r>
              <a:rPr lang="en-US" dirty="0"/>
              <a:t>Software requirements</a:t>
            </a:r>
          </a:p>
          <a:p>
            <a:r>
              <a:rPr lang="en-US" dirty="0"/>
              <a:t>Development environment: </a:t>
            </a:r>
            <a:r>
              <a:rPr lang="en-US" dirty="0" err="1">
                <a:hlinkClick r:id="rId3"/>
              </a:rPr>
              <a:t>Laragon</a:t>
            </a:r>
            <a:endParaRPr lang="en-US" dirty="0"/>
          </a:p>
          <a:p>
            <a:r>
              <a:rPr lang="en-US" dirty="0"/>
              <a:t>VS Code</a:t>
            </a:r>
          </a:p>
          <a:p>
            <a:r>
              <a:rPr lang="en-US" dirty="0"/>
              <a:t>Browser</a:t>
            </a:r>
          </a:p>
          <a:p>
            <a:pPr marL="0" indent="0">
              <a:buNone/>
            </a:pPr>
            <a:endParaRPr lang="en-US" u="sng" dirty="0">
              <a:hlinkClick r:id="rId2">
                <a:extLst>
                  <a:ext uri="{A12FA001-AC4F-418D-AE19-62706E023703}">
                    <ahyp:hlinkClr xmlns:ahyp="http://schemas.microsoft.com/office/drawing/2018/hyperlinkcolor" val="tx"/>
                  </a:ext>
                </a:extLst>
              </a:hlinkClick>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Project Structure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dirty="0"/>
              <a:t>2 Project Folders</a:t>
            </a:r>
          </a:p>
          <a:p>
            <a:pPr marL="0" indent="0">
              <a:buNone/>
            </a:pPr>
            <a:r>
              <a:rPr lang="en-US" dirty="0"/>
              <a:t>Client-side</a:t>
            </a:r>
          </a:p>
          <a:p>
            <a:pPr marL="0" indent="0">
              <a:buNone/>
            </a:pPr>
            <a:r>
              <a:rPr lang="en-US" dirty="0"/>
              <a:t>Server-side</a:t>
            </a:r>
          </a:p>
          <a:p>
            <a:pPr marL="0" indent="0">
              <a:buNone/>
            </a:pPr>
            <a:endParaRPr lang="en-US" dirty="0"/>
          </a:p>
          <a:p>
            <a:pPr marL="0" indent="0">
              <a:buNone/>
            </a:pPr>
            <a:r>
              <a:rPr lang="en-US" dirty="0"/>
              <a:t>Setup instructions</a:t>
            </a:r>
          </a:p>
          <a:p>
            <a:pPr marL="0" indent="0">
              <a:buNone/>
            </a:pPr>
            <a:r>
              <a:rPr lang="en-US" dirty="0"/>
              <a:t>Sample data &amp; user/administrator accounts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31796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302</TotalTime>
  <Words>380</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Trade Gothic LT Pro</vt:lpstr>
      <vt:lpstr>Trebuchet MS</vt:lpstr>
      <vt:lpstr>Office Theme</vt:lpstr>
      <vt:lpstr>Emotion Tracker App Project</vt:lpstr>
      <vt:lpstr>Section Header01</vt:lpstr>
      <vt:lpstr>Section Header02</vt:lpstr>
      <vt:lpstr>Project Requirements</vt:lpstr>
      <vt:lpstr>Project Structure</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Tracker App Project</dc:title>
  <dc:creator>Neeson, Ciaran</dc:creator>
  <cp:lastModifiedBy>Neeson, Ciaran</cp:lastModifiedBy>
  <cp:revision>3</cp:revision>
  <dcterms:created xsi:type="dcterms:W3CDTF">2024-03-11T11:50:42Z</dcterms:created>
  <dcterms:modified xsi:type="dcterms:W3CDTF">2024-03-11T16:53:13Z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