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A58FA-237D-4B61-A0D5-9C3160549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60B62-3B85-4DA5-9ECC-91DD7EAF6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2FD2A-F3C5-42D1-848A-6739064BB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7935-CE65-4E1C-82FE-1129EBFF5480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AB17D-B5FD-4414-8B01-482F627EF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D558F-D133-413F-9901-4067B4FCC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7043-067F-47F8-BF11-124163FB2B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994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3AA3B-771B-4CB4-A963-A093A3CCB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DEF0DA-B6E4-41F9-B208-F4EB14E3B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6512F-B1A2-4BCB-A984-1E2DC6AAE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7935-CE65-4E1C-82FE-1129EBFF5480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E65E6-9AEB-41A0-A745-EDBFAC731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D1EEC-4062-498F-A8FA-2BBEC85E1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7043-067F-47F8-BF11-124163FB2B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460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BB0561-E4F0-4515-91AE-E0CBC59C59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065272-0C11-4B36-BDF6-69CC7B2D1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AFA22-2E0F-4F7C-8EFA-E0BFB24C0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7935-CE65-4E1C-82FE-1129EBFF5480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0257C-0451-4192-ABF3-87A831DD4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02669-2ED1-46D2-849E-2E2939C52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7043-067F-47F8-BF11-124163FB2B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51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14AC2-4E9D-4106-9523-B8932D841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4311D-CA36-432A-A85C-DB07907C9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21737-C556-4D6E-9F98-52536FC01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7935-CE65-4E1C-82FE-1129EBFF5480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8B297-75CF-4924-9B19-A8186585F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18B56-4322-4304-B19E-4E06B9575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7043-067F-47F8-BF11-124163FB2B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381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A1FE-093C-4B23-BED5-8257E6A1C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B65D3-B535-4DCA-AD01-D4A043CD9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0EAFA-ED2F-49D6-8799-CCE36678C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7935-CE65-4E1C-82FE-1129EBFF5480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E41FD-0CF1-4373-BB86-5C4092C21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5DB65-53A5-4D82-8783-82720DC12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7043-067F-47F8-BF11-124163FB2B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433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1ABF4-0848-46F0-B990-3C2AE25DB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93058-9E97-4466-A639-BF2195006F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DC56B-AD77-414A-8045-4CA251108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422A3-3479-42E9-9A34-47308A986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7935-CE65-4E1C-82FE-1129EBFF5480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FA26C-EAA1-49F2-A99D-24A0C90AB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AA675-0974-4BAC-914B-DA6A21002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7043-067F-47F8-BF11-124163FB2B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32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130BB-8D17-4D97-8AAA-B5192314B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14D4E-85A9-4A6A-B89D-779D7A634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DE5F12-0CA5-4184-830E-7796242C0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AA4FB-0D29-4DF1-A8F4-1BC2962433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D78BA1-71F1-48E2-97DC-07A733147C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7BC568-B155-4BD3-B7E7-CE57C4E2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7935-CE65-4E1C-82FE-1129EBFF5480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B1136B-7565-4157-A102-C0A99F7C8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CBF89E-2022-4023-9672-7C4D07B5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7043-067F-47F8-BF11-124163FB2B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994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D5341-C775-48D8-8FF7-CF41338CB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F48560-7B83-44FA-808C-7A5AA29E8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7935-CE65-4E1C-82FE-1129EBFF5480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994DBD-2827-4E58-BAAF-874A93231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FA41E2-4921-4F15-92E0-D054CAF1C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7043-067F-47F8-BF11-124163FB2B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404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EF3245-C714-4960-8AB6-468F4FD69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7935-CE65-4E1C-82FE-1129EBFF5480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A6B440-B016-4C00-8A52-C027E4A11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3FF5A-5E3A-43F4-B590-DB06419BE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7043-067F-47F8-BF11-124163FB2B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512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73D8D-2CA3-4B27-ABF8-BA7D23FBD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ADC74-BBBF-4983-B01C-E29CFEB2F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FF564-5E6F-40E1-AB86-7871004FB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141D6-41B5-4839-AFA4-2CB5A0A63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7935-CE65-4E1C-82FE-1129EBFF5480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554F1-A095-4463-AB11-9EEFDC303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A1685-4D9C-45C4-A598-C78B0F0C0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7043-067F-47F8-BF11-124163FB2B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72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D764C-5505-44DC-8FBD-B45B3C036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969BAF-8021-4E19-AEBF-6D77C21A3B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427C8A-E658-4ACE-9481-1BE91C766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628EA-DF62-4FF3-91FA-28DCC2E57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7935-CE65-4E1C-82FE-1129EBFF5480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7C317-74A2-4D74-B9BA-24ED35B70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5324A-4A35-466A-9373-FF54FE001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7043-067F-47F8-BF11-124163FB2B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351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"/>
            <a:lum/>
          </a:blip>
          <a:srcRect/>
          <a:stretch>
            <a:fillRect l="-30000" t="-90000" b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D77F25-DD8D-4190-A261-DD3E163EE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04632-AACC-43DB-94C7-ECBBC3DED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AE8F3-3029-4583-A356-3F36835224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C7935-CE65-4E1C-82FE-1129EBFF5480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2C68F-916C-4A4C-AC6B-DF830A690C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EA3B6-A6CF-4F3D-9752-466512ECBE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57043-067F-47F8-BF11-124163FB2B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574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F588F97-9EBB-4665-ADF1-98A06C7A273D}"/>
              </a:ext>
            </a:extLst>
          </p:cNvPr>
          <p:cNvSpPr txBox="1"/>
          <p:nvPr/>
        </p:nvSpPr>
        <p:spPr>
          <a:xfrm>
            <a:off x="3047144" y="2921168"/>
            <a:ext cx="609771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6000" dirty="0"/>
              <a:t>Project Vesper</a:t>
            </a:r>
          </a:p>
        </p:txBody>
      </p:sp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6618D33F-7D47-4B73-9A77-8997406406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796" y="4798023"/>
            <a:ext cx="1384371" cy="172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58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CDAE033-A682-4EE2-9A91-6655E0E10D16}"/>
              </a:ext>
            </a:extLst>
          </p:cNvPr>
          <p:cNvSpPr txBox="1"/>
          <p:nvPr/>
        </p:nvSpPr>
        <p:spPr>
          <a:xfrm>
            <a:off x="2140021" y="3167390"/>
            <a:ext cx="79119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/>
              <a:t>Using blockchain to capture the essence of digital art</a:t>
            </a:r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663146B-422B-4D54-97AD-035B4A0EC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796" y="4798023"/>
            <a:ext cx="1384371" cy="172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61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704A7F-A439-44CF-8615-F6E3BD5DEF69}"/>
              </a:ext>
            </a:extLst>
          </p:cNvPr>
          <p:cNvSpPr txBox="1"/>
          <p:nvPr/>
        </p:nvSpPr>
        <p:spPr>
          <a:xfrm>
            <a:off x="2336942" y="2541989"/>
            <a:ext cx="75112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/>
              <a:t>Provide a platform for genuinely unique digital art.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7C82BC-CA0E-438C-9DA7-235B33750369}"/>
              </a:ext>
            </a:extLst>
          </p:cNvPr>
          <p:cNvSpPr txBox="1"/>
          <p:nvPr/>
        </p:nvSpPr>
        <p:spPr>
          <a:xfrm>
            <a:off x="5137077" y="3254416"/>
            <a:ext cx="191099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/>
              <a:t>To:</a:t>
            </a:r>
          </a:p>
          <a:p>
            <a:pPr marL="285750" indent="-285750">
              <a:buFontTx/>
              <a:buChar char="-"/>
            </a:pPr>
            <a:r>
              <a:rPr lang="en-GB" sz="2800" dirty="0"/>
              <a:t>Create</a:t>
            </a:r>
          </a:p>
          <a:p>
            <a:pPr marL="285750" indent="-285750">
              <a:buFontTx/>
              <a:buChar char="-"/>
            </a:pPr>
            <a:r>
              <a:rPr lang="en-GB" sz="2800" dirty="0"/>
              <a:t>Distribute</a:t>
            </a:r>
          </a:p>
          <a:p>
            <a:pPr marL="285750" indent="-285750">
              <a:buFontTx/>
              <a:buChar char="-"/>
            </a:pPr>
            <a:r>
              <a:rPr lang="en-GB" sz="2800" dirty="0"/>
              <a:t>Validate</a:t>
            </a:r>
          </a:p>
        </p:txBody>
      </p: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CB154E7E-252E-4C1F-B2B4-0250C375D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796" y="4798023"/>
            <a:ext cx="1384371" cy="172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329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0DA903-CB40-4818-90CF-4BE854F9D281}"/>
              </a:ext>
            </a:extLst>
          </p:cNvPr>
          <p:cNvSpPr txBox="1"/>
          <p:nvPr/>
        </p:nvSpPr>
        <p:spPr>
          <a:xfrm>
            <a:off x="3047144" y="1443841"/>
            <a:ext cx="60977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Our Goal Include</a:t>
            </a:r>
          </a:p>
          <a:p>
            <a:endParaRPr lang="en-GB" dirty="0"/>
          </a:p>
          <a:p>
            <a:r>
              <a:rPr lang="en-GB" dirty="0"/>
              <a:t>- Research behaviours and attitudes to art; capture/map those attributes into an actual model</a:t>
            </a:r>
          </a:p>
          <a:p>
            <a:r>
              <a:rPr lang="en-GB" dirty="0"/>
              <a:t>- Capture uniqueness of digital art</a:t>
            </a:r>
          </a:p>
          <a:p>
            <a:r>
              <a:rPr lang="en-GB" dirty="0"/>
              <a:t>- Provide a canvas for the artist (development and promotion of online art)</a:t>
            </a:r>
          </a:p>
          <a:p>
            <a:r>
              <a:rPr lang="en-GB" dirty="0"/>
              <a:t>- Register ownership</a:t>
            </a:r>
          </a:p>
          <a:p>
            <a:r>
              <a:rPr lang="en-GB" dirty="0"/>
              <a:t>- Provide a means to store, distribute, "print" (not copy), transfer/trade and display art</a:t>
            </a:r>
          </a:p>
          <a:p>
            <a:r>
              <a:rPr lang="en-GB" dirty="0"/>
              <a:t>- Create a community (with a decentralised voice)</a:t>
            </a:r>
          </a:p>
          <a:p>
            <a:r>
              <a:rPr lang="en-GB" dirty="0"/>
              <a:t>- Promote (where required) a vocabulary for the space</a:t>
            </a:r>
          </a:p>
          <a:p>
            <a:r>
              <a:rPr lang="en-GB" dirty="0"/>
              <a:t>- Provide a welcoming UI/UX environment; ensure cross-platform as much as possible.</a:t>
            </a:r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46E44E6D-FE5C-4D86-8F2A-DE5DC1729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796" y="4798023"/>
            <a:ext cx="1384371" cy="172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20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128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Vesper</dc:title>
  <dc:creator>Craig Nimmo</dc:creator>
  <cp:lastModifiedBy>Craig Nimmo</cp:lastModifiedBy>
  <cp:revision>3</cp:revision>
  <dcterms:created xsi:type="dcterms:W3CDTF">2021-04-02T07:36:38Z</dcterms:created>
  <dcterms:modified xsi:type="dcterms:W3CDTF">2021-04-02T08:12:45Z</dcterms:modified>
</cp:coreProperties>
</file>