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9" r:id="rId3"/>
    <p:sldId id="286" r:id="rId4"/>
    <p:sldId id="285" r:id="rId5"/>
    <p:sldId id="272" r:id="rId6"/>
    <p:sldId id="273" r:id="rId7"/>
    <p:sldId id="274" r:id="rId8"/>
    <p:sldId id="290" r:id="rId9"/>
    <p:sldId id="270" r:id="rId10"/>
    <p:sldId id="282" r:id="rId11"/>
    <p:sldId id="291" r:id="rId12"/>
    <p:sldId id="280" r:id="rId13"/>
    <p:sldId id="279" r:id="rId14"/>
    <p:sldId id="283" r:id="rId15"/>
    <p:sldId id="277" r:id="rId16"/>
    <p:sldId id="284" r:id="rId17"/>
    <p:sldId id="292" r:id="rId18"/>
    <p:sldId id="293" r:id="rId19"/>
    <p:sldId id="296" r:id="rId20"/>
    <p:sldId id="295" r:id="rId21"/>
    <p:sldId id="297" r:id="rId22"/>
    <p:sldId id="268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42D"/>
    <a:srgbClr val="D8995F"/>
    <a:srgbClr val="773630"/>
    <a:srgbClr val="F7F7F7"/>
    <a:srgbClr val="C9E576"/>
    <a:srgbClr val="97C523"/>
    <a:srgbClr val="C8E374"/>
    <a:srgbClr val="4D19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80" autoAdjust="0"/>
  </p:normalViewPr>
  <p:slideViewPr>
    <p:cSldViewPr>
      <p:cViewPr>
        <p:scale>
          <a:sx n="100" d="100"/>
          <a:sy n="100" d="100"/>
        </p:scale>
        <p:origin x="-3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D5ABEA-3E77-4A51-80B4-37CA108471E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20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21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22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lum bright="-20000"/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53988" y="5640388"/>
            <a:ext cx="944562" cy="1028700"/>
            <a:chOff x="1022" y="1797"/>
            <a:chExt cx="2173" cy="2484"/>
          </a:xfrm>
        </p:grpSpPr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1843" y="3915"/>
              <a:ext cx="678" cy="366"/>
            </a:xfrm>
            <a:custGeom>
              <a:avLst/>
              <a:gdLst/>
              <a:ahLst/>
              <a:cxnLst>
                <a:cxn ang="0">
                  <a:pos x="457" y="266"/>
                </a:cxn>
                <a:cxn ang="0">
                  <a:pos x="463" y="266"/>
                </a:cxn>
                <a:cxn ang="0">
                  <a:pos x="493" y="215"/>
                </a:cxn>
                <a:cxn ang="0">
                  <a:pos x="188" y="63"/>
                </a:cxn>
                <a:cxn ang="0">
                  <a:pos x="230" y="89"/>
                </a:cxn>
                <a:cxn ang="0">
                  <a:pos x="0" y="45"/>
                </a:cxn>
                <a:cxn ang="0">
                  <a:pos x="81" y="83"/>
                </a:cxn>
                <a:cxn ang="0">
                  <a:pos x="344" y="140"/>
                </a:cxn>
                <a:cxn ang="0">
                  <a:pos x="233" y="95"/>
                </a:cxn>
                <a:cxn ang="0">
                  <a:pos x="457" y="266"/>
                </a:cxn>
              </a:cxnLst>
              <a:rect l="0" t="0" r="r" b="b"/>
              <a:pathLst>
                <a:path w="493" h="266">
                  <a:moveTo>
                    <a:pt x="457" y="266"/>
                  </a:moveTo>
                  <a:cubicBezTo>
                    <a:pt x="459" y="266"/>
                    <a:pt x="461" y="266"/>
                    <a:pt x="463" y="266"/>
                  </a:cubicBezTo>
                  <a:cubicBezTo>
                    <a:pt x="473" y="249"/>
                    <a:pt x="485" y="234"/>
                    <a:pt x="493" y="215"/>
                  </a:cubicBezTo>
                  <a:cubicBezTo>
                    <a:pt x="433" y="133"/>
                    <a:pt x="322" y="0"/>
                    <a:pt x="188" y="63"/>
                  </a:cubicBezTo>
                  <a:cubicBezTo>
                    <a:pt x="195" y="79"/>
                    <a:pt x="214" y="82"/>
                    <a:pt x="230" y="89"/>
                  </a:cubicBezTo>
                  <a:cubicBezTo>
                    <a:pt x="173" y="71"/>
                    <a:pt x="90" y="12"/>
                    <a:pt x="0" y="45"/>
                  </a:cubicBezTo>
                  <a:cubicBezTo>
                    <a:pt x="3" y="100"/>
                    <a:pt x="39" y="83"/>
                    <a:pt x="81" y="83"/>
                  </a:cubicBezTo>
                  <a:cubicBezTo>
                    <a:pt x="179" y="84"/>
                    <a:pt x="263" y="219"/>
                    <a:pt x="344" y="140"/>
                  </a:cubicBezTo>
                  <a:cubicBezTo>
                    <a:pt x="328" y="98"/>
                    <a:pt x="271" y="114"/>
                    <a:pt x="233" y="95"/>
                  </a:cubicBezTo>
                  <a:cubicBezTo>
                    <a:pt x="350" y="87"/>
                    <a:pt x="407" y="187"/>
                    <a:pt x="457" y="26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1580" y="4045"/>
              <a:ext cx="231" cy="217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41"/>
                </a:cxn>
                <a:cxn ang="0">
                  <a:pos x="60" y="153"/>
                </a:cxn>
                <a:cxn ang="0">
                  <a:pos x="114" y="93"/>
                </a:cxn>
                <a:cxn ang="0">
                  <a:pos x="168" y="36"/>
                </a:cxn>
                <a:cxn ang="0">
                  <a:pos x="141" y="0"/>
                </a:cxn>
              </a:cxnLst>
              <a:rect l="0" t="0" r="r" b="b"/>
              <a:pathLst>
                <a:path w="168" h="157">
                  <a:moveTo>
                    <a:pt x="141" y="0"/>
                  </a:moveTo>
                  <a:cubicBezTo>
                    <a:pt x="84" y="25"/>
                    <a:pt x="44" y="93"/>
                    <a:pt x="0" y="141"/>
                  </a:cubicBezTo>
                  <a:cubicBezTo>
                    <a:pt x="21" y="144"/>
                    <a:pt x="43" y="157"/>
                    <a:pt x="60" y="153"/>
                  </a:cubicBezTo>
                  <a:cubicBezTo>
                    <a:pt x="79" y="148"/>
                    <a:pt x="97" y="110"/>
                    <a:pt x="114" y="93"/>
                  </a:cubicBezTo>
                  <a:cubicBezTo>
                    <a:pt x="136" y="70"/>
                    <a:pt x="159" y="56"/>
                    <a:pt x="168" y="36"/>
                  </a:cubicBezTo>
                  <a:cubicBezTo>
                    <a:pt x="153" y="29"/>
                    <a:pt x="146" y="17"/>
                    <a:pt x="1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2304" y="3935"/>
              <a:ext cx="103" cy="115"/>
            </a:xfrm>
            <a:custGeom>
              <a:avLst/>
              <a:gdLst/>
              <a:ahLst/>
              <a:cxnLst>
                <a:cxn ang="0">
                  <a:pos x="62" y="83"/>
                </a:cxn>
                <a:cxn ang="0">
                  <a:pos x="74" y="0"/>
                </a:cxn>
                <a:cxn ang="0">
                  <a:pos x="0" y="39"/>
                </a:cxn>
                <a:cxn ang="0">
                  <a:pos x="62" y="83"/>
                </a:cxn>
              </a:cxnLst>
              <a:rect l="0" t="0" r="r" b="b"/>
              <a:pathLst>
                <a:path w="75" h="83">
                  <a:moveTo>
                    <a:pt x="62" y="83"/>
                  </a:moveTo>
                  <a:cubicBezTo>
                    <a:pt x="72" y="61"/>
                    <a:pt x="75" y="32"/>
                    <a:pt x="74" y="0"/>
                  </a:cubicBezTo>
                  <a:cubicBezTo>
                    <a:pt x="46" y="9"/>
                    <a:pt x="9" y="10"/>
                    <a:pt x="0" y="39"/>
                  </a:cubicBezTo>
                  <a:cubicBezTo>
                    <a:pt x="15" y="59"/>
                    <a:pt x="41" y="69"/>
                    <a:pt x="62" y="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2114" y="3828"/>
              <a:ext cx="337" cy="145"/>
            </a:xfrm>
            <a:custGeom>
              <a:avLst/>
              <a:gdLst/>
              <a:ahLst/>
              <a:cxnLst>
                <a:cxn ang="0">
                  <a:pos x="245" y="6"/>
                </a:cxn>
                <a:cxn ang="0">
                  <a:pos x="239" y="0"/>
                </a:cxn>
                <a:cxn ang="0">
                  <a:pos x="177" y="21"/>
                </a:cxn>
                <a:cxn ang="0">
                  <a:pos x="0" y="72"/>
                </a:cxn>
                <a:cxn ang="0">
                  <a:pos x="209" y="66"/>
                </a:cxn>
                <a:cxn ang="0">
                  <a:pos x="245" y="6"/>
                </a:cxn>
              </a:cxnLst>
              <a:rect l="0" t="0" r="r" b="b"/>
              <a:pathLst>
                <a:path w="245" h="105">
                  <a:moveTo>
                    <a:pt x="245" y="6"/>
                  </a:moveTo>
                  <a:cubicBezTo>
                    <a:pt x="244" y="3"/>
                    <a:pt x="243" y="1"/>
                    <a:pt x="239" y="0"/>
                  </a:cubicBezTo>
                  <a:cubicBezTo>
                    <a:pt x="212" y="1"/>
                    <a:pt x="193" y="9"/>
                    <a:pt x="177" y="21"/>
                  </a:cubicBezTo>
                  <a:cubicBezTo>
                    <a:pt x="97" y="24"/>
                    <a:pt x="42" y="26"/>
                    <a:pt x="0" y="72"/>
                  </a:cubicBezTo>
                  <a:cubicBezTo>
                    <a:pt x="58" y="105"/>
                    <a:pt x="157" y="96"/>
                    <a:pt x="209" y="66"/>
                  </a:cubicBezTo>
                  <a:cubicBezTo>
                    <a:pt x="223" y="47"/>
                    <a:pt x="229" y="21"/>
                    <a:pt x="245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24"/>
            <p:cNvSpPr>
              <a:spLocks/>
            </p:cNvSpPr>
            <p:nvPr/>
          </p:nvSpPr>
          <p:spPr bwMode="auto">
            <a:xfrm>
              <a:off x="2422" y="3780"/>
              <a:ext cx="124" cy="135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0" y="95"/>
                </a:cxn>
                <a:cxn ang="0">
                  <a:pos x="90" y="11"/>
                </a:cxn>
              </a:cxnLst>
              <a:rect l="0" t="0" r="r" b="b"/>
              <a:pathLst>
                <a:path w="90" h="98">
                  <a:moveTo>
                    <a:pt x="90" y="11"/>
                  </a:moveTo>
                  <a:cubicBezTo>
                    <a:pt x="33" y="0"/>
                    <a:pt x="14" y="53"/>
                    <a:pt x="0" y="95"/>
                  </a:cubicBezTo>
                  <a:cubicBezTo>
                    <a:pt x="61" y="98"/>
                    <a:pt x="71" y="50"/>
                    <a:pt x="90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1650" y="3792"/>
              <a:ext cx="165" cy="120"/>
            </a:xfrm>
            <a:custGeom>
              <a:avLst/>
              <a:gdLst/>
              <a:ahLst/>
              <a:cxnLst>
                <a:cxn ang="0">
                  <a:pos x="120" y="26"/>
                </a:cxn>
                <a:cxn ang="0">
                  <a:pos x="0" y="62"/>
                </a:cxn>
                <a:cxn ang="0">
                  <a:pos x="120" y="26"/>
                </a:cxn>
              </a:cxnLst>
              <a:rect l="0" t="0" r="r" b="b"/>
              <a:pathLst>
                <a:path w="120" h="87">
                  <a:moveTo>
                    <a:pt x="120" y="26"/>
                  </a:moveTo>
                  <a:cubicBezTo>
                    <a:pt x="70" y="0"/>
                    <a:pt x="23" y="33"/>
                    <a:pt x="0" y="62"/>
                  </a:cubicBezTo>
                  <a:cubicBezTo>
                    <a:pt x="50" y="87"/>
                    <a:pt x="96" y="55"/>
                    <a:pt x="120" y="2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526" y="3733"/>
              <a:ext cx="111" cy="141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0" y="102"/>
                </a:cxn>
                <a:cxn ang="0">
                  <a:pos x="81" y="9"/>
                </a:cxn>
              </a:cxnLst>
              <a:rect l="0" t="0" r="r" b="b"/>
              <a:pathLst>
                <a:path w="81" h="102">
                  <a:moveTo>
                    <a:pt x="81" y="9"/>
                  </a:moveTo>
                  <a:cubicBezTo>
                    <a:pt x="26" y="0"/>
                    <a:pt x="10" y="56"/>
                    <a:pt x="0" y="102"/>
                  </a:cubicBezTo>
                  <a:cubicBezTo>
                    <a:pt x="56" y="100"/>
                    <a:pt x="65" y="52"/>
                    <a:pt x="81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1551" y="3744"/>
              <a:ext cx="165" cy="127"/>
            </a:xfrm>
            <a:custGeom>
              <a:avLst/>
              <a:gdLst/>
              <a:ahLst/>
              <a:cxnLst>
                <a:cxn ang="0">
                  <a:pos x="120" y="43"/>
                </a:cxn>
                <a:cxn ang="0">
                  <a:pos x="0" y="52"/>
                </a:cxn>
                <a:cxn ang="0">
                  <a:pos x="120" y="43"/>
                </a:cxn>
              </a:cxnLst>
              <a:rect l="0" t="0" r="r" b="b"/>
              <a:pathLst>
                <a:path w="120" h="92">
                  <a:moveTo>
                    <a:pt x="120" y="43"/>
                  </a:moveTo>
                  <a:cubicBezTo>
                    <a:pt x="90" y="0"/>
                    <a:pt x="32" y="32"/>
                    <a:pt x="0" y="52"/>
                  </a:cubicBezTo>
                  <a:cubicBezTo>
                    <a:pt x="34" y="92"/>
                    <a:pt x="87" y="66"/>
                    <a:pt x="120" y="4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2625" y="3679"/>
              <a:ext cx="93" cy="146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68" y="0"/>
                </a:cxn>
                <a:cxn ang="0">
                  <a:pos x="0" y="102"/>
                </a:cxn>
              </a:cxnLst>
              <a:rect l="0" t="0" r="r" b="b"/>
              <a:pathLst>
                <a:path w="68" h="106">
                  <a:moveTo>
                    <a:pt x="0" y="102"/>
                  </a:moveTo>
                  <a:cubicBezTo>
                    <a:pt x="48" y="106"/>
                    <a:pt x="64" y="51"/>
                    <a:pt x="68" y="0"/>
                  </a:cubicBezTo>
                  <a:cubicBezTo>
                    <a:pt x="18" y="6"/>
                    <a:pt x="7" y="53"/>
                    <a:pt x="0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1461" y="3697"/>
              <a:ext cx="164" cy="118"/>
            </a:xfrm>
            <a:custGeom>
              <a:avLst/>
              <a:gdLst/>
              <a:ahLst/>
              <a:cxnLst>
                <a:cxn ang="0">
                  <a:pos x="119" y="41"/>
                </a:cxn>
                <a:cxn ang="0">
                  <a:pos x="0" y="41"/>
                </a:cxn>
                <a:cxn ang="0">
                  <a:pos x="119" y="41"/>
                </a:cxn>
              </a:cxnLst>
              <a:rect l="0" t="0" r="r" b="b"/>
              <a:pathLst>
                <a:path w="119" h="85">
                  <a:moveTo>
                    <a:pt x="119" y="41"/>
                  </a:moveTo>
                  <a:cubicBezTo>
                    <a:pt x="90" y="0"/>
                    <a:pt x="37" y="23"/>
                    <a:pt x="0" y="41"/>
                  </a:cubicBezTo>
                  <a:cubicBezTo>
                    <a:pt x="27" y="85"/>
                    <a:pt x="85" y="65"/>
                    <a:pt x="119" y="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2714" y="3615"/>
              <a:ext cx="87" cy="15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60" y="0"/>
                </a:cxn>
                <a:cxn ang="0">
                  <a:pos x="0" y="110"/>
                </a:cxn>
              </a:cxnLst>
              <a:rect l="0" t="0" r="r" b="b"/>
              <a:pathLst>
                <a:path w="63" h="110">
                  <a:moveTo>
                    <a:pt x="0" y="110"/>
                  </a:moveTo>
                  <a:cubicBezTo>
                    <a:pt x="48" y="101"/>
                    <a:pt x="63" y="59"/>
                    <a:pt x="60" y="0"/>
                  </a:cubicBezTo>
                  <a:cubicBezTo>
                    <a:pt x="14" y="10"/>
                    <a:pt x="2" y="55"/>
                    <a:pt x="0" y="11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1375" y="3648"/>
              <a:ext cx="165" cy="97"/>
            </a:xfrm>
            <a:custGeom>
              <a:avLst/>
              <a:gdLst/>
              <a:ahLst/>
              <a:cxnLst>
                <a:cxn ang="0">
                  <a:pos x="120" y="44"/>
                </a:cxn>
                <a:cxn ang="0">
                  <a:pos x="0" y="26"/>
                </a:cxn>
                <a:cxn ang="0">
                  <a:pos x="120" y="44"/>
                </a:cxn>
              </a:cxnLst>
              <a:rect l="0" t="0" r="r" b="b"/>
              <a:pathLst>
                <a:path w="120" h="71">
                  <a:moveTo>
                    <a:pt x="120" y="44"/>
                  </a:moveTo>
                  <a:cubicBezTo>
                    <a:pt x="113" y="0"/>
                    <a:pt x="38" y="7"/>
                    <a:pt x="0" y="26"/>
                  </a:cubicBezTo>
                  <a:cubicBezTo>
                    <a:pt x="21" y="71"/>
                    <a:pt x="83" y="53"/>
                    <a:pt x="120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32"/>
            <p:cNvSpPr>
              <a:spLocks noEditPoints="1"/>
            </p:cNvSpPr>
            <p:nvPr/>
          </p:nvSpPr>
          <p:spPr bwMode="auto">
            <a:xfrm>
              <a:off x="1267" y="2034"/>
              <a:ext cx="1679" cy="1709"/>
            </a:xfrm>
            <a:custGeom>
              <a:avLst/>
              <a:gdLst/>
              <a:ahLst/>
              <a:cxnLst>
                <a:cxn ang="0">
                  <a:pos x="699" y="932"/>
                </a:cxn>
                <a:cxn ang="0">
                  <a:pos x="854" y="1103"/>
                </a:cxn>
                <a:cxn ang="0">
                  <a:pos x="804" y="932"/>
                </a:cxn>
                <a:cxn ang="0">
                  <a:pos x="983" y="858"/>
                </a:cxn>
                <a:cxn ang="0">
                  <a:pos x="971" y="418"/>
                </a:cxn>
                <a:cxn ang="0">
                  <a:pos x="741" y="834"/>
                </a:cxn>
                <a:cxn ang="0">
                  <a:pos x="812" y="275"/>
                </a:cxn>
                <a:cxn ang="0">
                  <a:pos x="403" y="289"/>
                </a:cxn>
                <a:cxn ang="0">
                  <a:pos x="481" y="837"/>
                </a:cxn>
                <a:cxn ang="0">
                  <a:pos x="251" y="418"/>
                </a:cxn>
                <a:cxn ang="0">
                  <a:pos x="236" y="858"/>
                </a:cxn>
                <a:cxn ang="0">
                  <a:pos x="415" y="929"/>
                </a:cxn>
                <a:cxn ang="0">
                  <a:pos x="365" y="1103"/>
                </a:cxn>
                <a:cxn ang="0">
                  <a:pos x="520" y="929"/>
                </a:cxn>
                <a:cxn ang="0">
                  <a:pos x="771" y="1204"/>
                </a:cxn>
                <a:cxn ang="0">
                  <a:pos x="583" y="929"/>
                </a:cxn>
                <a:cxn ang="0">
                  <a:pos x="639" y="929"/>
                </a:cxn>
                <a:cxn ang="0">
                  <a:pos x="606" y="1142"/>
                </a:cxn>
                <a:cxn ang="0">
                  <a:pos x="768" y="890"/>
                </a:cxn>
                <a:cxn ang="0">
                  <a:pos x="406" y="887"/>
                </a:cxn>
                <a:cxn ang="0">
                  <a:pos x="809" y="881"/>
                </a:cxn>
                <a:cxn ang="0">
                  <a:pos x="562" y="837"/>
                </a:cxn>
                <a:cxn ang="0">
                  <a:pos x="648" y="702"/>
                </a:cxn>
                <a:cxn ang="0">
                  <a:pos x="630" y="783"/>
                </a:cxn>
                <a:cxn ang="0">
                  <a:pos x="577" y="837"/>
                </a:cxn>
                <a:cxn ang="0">
                  <a:pos x="165" y="624"/>
                </a:cxn>
                <a:cxn ang="0">
                  <a:pos x="180" y="582"/>
                </a:cxn>
                <a:cxn ang="0">
                  <a:pos x="236" y="582"/>
                </a:cxn>
                <a:cxn ang="0">
                  <a:pos x="245" y="627"/>
                </a:cxn>
                <a:cxn ang="0">
                  <a:pos x="203" y="651"/>
                </a:cxn>
                <a:cxn ang="0">
                  <a:pos x="165" y="624"/>
                </a:cxn>
                <a:cxn ang="0">
                  <a:pos x="974" y="690"/>
                </a:cxn>
                <a:cxn ang="0">
                  <a:pos x="947" y="582"/>
                </a:cxn>
                <a:cxn ang="0">
                  <a:pos x="1024" y="517"/>
                </a:cxn>
                <a:cxn ang="0">
                  <a:pos x="1108" y="585"/>
                </a:cxn>
                <a:cxn ang="0">
                  <a:pos x="1078" y="690"/>
                </a:cxn>
              </a:cxnLst>
              <a:rect l="0" t="0" r="r" b="b"/>
              <a:pathLst>
                <a:path w="1219" h="1241">
                  <a:moveTo>
                    <a:pt x="771" y="1204"/>
                  </a:moveTo>
                  <a:cubicBezTo>
                    <a:pt x="721" y="1139"/>
                    <a:pt x="695" y="1050"/>
                    <a:pt x="699" y="932"/>
                  </a:cubicBezTo>
                  <a:cubicBezTo>
                    <a:pt x="706" y="925"/>
                    <a:pt x="726" y="931"/>
                    <a:pt x="738" y="929"/>
                  </a:cubicBezTo>
                  <a:cubicBezTo>
                    <a:pt x="744" y="1012"/>
                    <a:pt x="764" y="1123"/>
                    <a:pt x="854" y="1103"/>
                  </a:cubicBezTo>
                  <a:cubicBezTo>
                    <a:pt x="899" y="1093"/>
                    <a:pt x="917" y="1034"/>
                    <a:pt x="917" y="971"/>
                  </a:cubicBezTo>
                  <a:cubicBezTo>
                    <a:pt x="876" y="986"/>
                    <a:pt x="804" y="1002"/>
                    <a:pt x="804" y="932"/>
                  </a:cubicBezTo>
                  <a:cubicBezTo>
                    <a:pt x="873" y="938"/>
                    <a:pt x="871" y="833"/>
                    <a:pt x="806" y="834"/>
                  </a:cubicBezTo>
                  <a:cubicBezTo>
                    <a:pt x="805" y="720"/>
                    <a:pt x="1017" y="702"/>
                    <a:pt x="983" y="858"/>
                  </a:cubicBezTo>
                  <a:cubicBezTo>
                    <a:pt x="1122" y="837"/>
                    <a:pt x="1219" y="741"/>
                    <a:pt x="1204" y="577"/>
                  </a:cubicBezTo>
                  <a:cubicBezTo>
                    <a:pt x="1193" y="462"/>
                    <a:pt x="1088" y="406"/>
                    <a:pt x="971" y="418"/>
                  </a:cubicBezTo>
                  <a:cubicBezTo>
                    <a:pt x="932" y="422"/>
                    <a:pt x="903" y="436"/>
                    <a:pt x="875" y="460"/>
                  </a:cubicBezTo>
                  <a:cubicBezTo>
                    <a:pt x="784" y="538"/>
                    <a:pt x="758" y="676"/>
                    <a:pt x="741" y="834"/>
                  </a:cubicBezTo>
                  <a:cubicBezTo>
                    <a:pt x="732" y="840"/>
                    <a:pt x="713" y="835"/>
                    <a:pt x="699" y="837"/>
                  </a:cubicBezTo>
                  <a:cubicBezTo>
                    <a:pt x="688" y="620"/>
                    <a:pt x="829" y="488"/>
                    <a:pt x="812" y="275"/>
                  </a:cubicBezTo>
                  <a:cubicBezTo>
                    <a:pt x="801" y="127"/>
                    <a:pt x="684" y="92"/>
                    <a:pt x="612" y="0"/>
                  </a:cubicBezTo>
                  <a:cubicBezTo>
                    <a:pt x="532" y="89"/>
                    <a:pt x="406" y="132"/>
                    <a:pt x="403" y="289"/>
                  </a:cubicBezTo>
                  <a:cubicBezTo>
                    <a:pt x="401" y="489"/>
                    <a:pt x="527" y="626"/>
                    <a:pt x="520" y="834"/>
                  </a:cubicBezTo>
                  <a:cubicBezTo>
                    <a:pt x="513" y="840"/>
                    <a:pt x="493" y="835"/>
                    <a:pt x="481" y="837"/>
                  </a:cubicBezTo>
                  <a:cubicBezTo>
                    <a:pt x="460" y="682"/>
                    <a:pt x="436" y="539"/>
                    <a:pt x="344" y="460"/>
                  </a:cubicBezTo>
                  <a:cubicBezTo>
                    <a:pt x="317" y="437"/>
                    <a:pt x="287" y="422"/>
                    <a:pt x="251" y="418"/>
                  </a:cubicBezTo>
                  <a:cubicBezTo>
                    <a:pt x="129" y="405"/>
                    <a:pt x="27" y="463"/>
                    <a:pt x="15" y="579"/>
                  </a:cubicBezTo>
                  <a:cubicBezTo>
                    <a:pt x="0" y="736"/>
                    <a:pt x="92" y="837"/>
                    <a:pt x="236" y="858"/>
                  </a:cubicBezTo>
                  <a:cubicBezTo>
                    <a:pt x="202" y="702"/>
                    <a:pt x="414" y="720"/>
                    <a:pt x="412" y="834"/>
                  </a:cubicBezTo>
                  <a:cubicBezTo>
                    <a:pt x="349" y="827"/>
                    <a:pt x="342" y="941"/>
                    <a:pt x="415" y="929"/>
                  </a:cubicBezTo>
                  <a:cubicBezTo>
                    <a:pt x="420" y="995"/>
                    <a:pt x="344" y="995"/>
                    <a:pt x="305" y="968"/>
                  </a:cubicBezTo>
                  <a:cubicBezTo>
                    <a:pt x="296" y="1028"/>
                    <a:pt x="321" y="1093"/>
                    <a:pt x="365" y="1103"/>
                  </a:cubicBezTo>
                  <a:cubicBezTo>
                    <a:pt x="451" y="1122"/>
                    <a:pt x="478" y="1018"/>
                    <a:pt x="478" y="932"/>
                  </a:cubicBezTo>
                  <a:cubicBezTo>
                    <a:pt x="486" y="925"/>
                    <a:pt x="507" y="931"/>
                    <a:pt x="520" y="929"/>
                  </a:cubicBezTo>
                  <a:cubicBezTo>
                    <a:pt x="525" y="1050"/>
                    <a:pt x="496" y="1137"/>
                    <a:pt x="448" y="1204"/>
                  </a:cubicBezTo>
                  <a:cubicBezTo>
                    <a:pt x="529" y="1241"/>
                    <a:pt x="690" y="1241"/>
                    <a:pt x="771" y="1204"/>
                  </a:cubicBezTo>
                  <a:close/>
                  <a:moveTo>
                    <a:pt x="565" y="929"/>
                  </a:moveTo>
                  <a:cubicBezTo>
                    <a:pt x="571" y="929"/>
                    <a:pt x="577" y="929"/>
                    <a:pt x="583" y="929"/>
                  </a:cubicBezTo>
                  <a:cubicBezTo>
                    <a:pt x="599" y="960"/>
                    <a:pt x="592" y="1016"/>
                    <a:pt x="612" y="1043"/>
                  </a:cubicBezTo>
                  <a:cubicBezTo>
                    <a:pt x="622" y="1005"/>
                    <a:pt x="621" y="958"/>
                    <a:pt x="639" y="929"/>
                  </a:cubicBezTo>
                  <a:cubicBezTo>
                    <a:pt x="644" y="929"/>
                    <a:pt x="649" y="929"/>
                    <a:pt x="654" y="929"/>
                  </a:cubicBezTo>
                  <a:cubicBezTo>
                    <a:pt x="637" y="999"/>
                    <a:pt x="628" y="1077"/>
                    <a:pt x="606" y="1142"/>
                  </a:cubicBezTo>
                  <a:cubicBezTo>
                    <a:pt x="596" y="1068"/>
                    <a:pt x="577" y="1002"/>
                    <a:pt x="565" y="929"/>
                  </a:cubicBezTo>
                  <a:close/>
                  <a:moveTo>
                    <a:pt x="768" y="890"/>
                  </a:moveTo>
                  <a:cubicBezTo>
                    <a:pt x="650" y="893"/>
                    <a:pt x="527" y="889"/>
                    <a:pt x="412" y="890"/>
                  </a:cubicBezTo>
                  <a:cubicBezTo>
                    <a:pt x="409" y="890"/>
                    <a:pt x="409" y="888"/>
                    <a:pt x="406" y="887"/>
                  </a:cubicBezTo>
                  <a:cubicBezTo>
                    <a:pt x="406" y="884"/>
                    <a:pt x="406" y="881"/>
                    <a:pt x="406" y="878"/>
                  </a:cubicBezTo>
                  <a:cubicBezTo>
                    <a:pt x="534" y="875"/>
                    <a:pt x="690" y="870"/>
                    <a:pt x="809" y="881"/>
                  </a:cubicBezTo>
                  <a:cubicBezTo>
                    <a:pt x="803" y="898"/>
                    <a:pt x="780" y="890"/>
                    <a:pt x="768" y="890"/>
                  </a:cubicBezTo>
                  <a:close/>
                  <a:moveTo>
                    <a:pt x="562" y="837"/>
                  </a:moveTo>
                  <a:cubicBezTo>
                    <a:pt x="575" y="653"/>
                    <a:pt x="591" y="472"/>
                    <a:pt x="609" y="292"/>
                  </a:cubicBezTo>
                  <a:cubicBezTo>
                    <a:pt x="622" y="425"/>
                    <a:pt x="636" y="568"/>
                    <a:pt x="648" y="702"/>
                  </a:cubicBezTo>
                  <a:cubicBezTo>
                    <a:pt x="653" y="748"/>
                    <a:pt x="658" y="795"/>
                    <a:pt x="654" y="837"/>
                  </a:cubicBezTo>
                  <a:cubicBezTo>
                    <a:pt x="626" y="839"/>
                    <a:pt x="632" y="800"/>
                    <a:pt x="630" y="783"/>
                  </a:cubicBezTo>
                  <a:cubicBezTo>
                    <a:pt x="624" y="710"/>
                    <a:pt x="620" y="628"/>
                    <a:pt x="609" y="565"/>
                  </a:cubicBezTo>
                  <a:cubicBezTo>
                    <a:pt x="592" y="648"/>
                    <a:pt x="598" y="756"/>
                    <a:pt x="577" y="837"/>
                  </a:cubicBezTo>
                  <a:cubicBezTo>
                    <a:pt x="572" y="837"/>
                    <a:pt x="567" y="837"/>
                    <a:pt x="562" y="837"/>
                  </a:cubicBezTo>
                  <a:close/>
                  <a:moveTo>
                    <a:pt x="165" y="624"/>
                  </a:moveTo>
                  <a:cubicBezTo>
                    <a:pt x="149" y="613"/>
                    <a:pt x="139" y="597"/>
                    <a:pt x="126" y="582"/>
                  </a:cubicBezTo>
                  <a:cubicBezTo>
                    <a:pt x="144" y="582"/>
                    <a:pt x="162" y="582"/>
                    <a:pt x="180" y="582"/>
                  </a:cubicBezTo>
                  <a:cubicBezTo>
                    <a:pt x="186" y="557"/>
                    <a:pt x="196" y="535"/>
                    <a:pt x="206" y="514"/>
                  </a:cubicBezTo>
                  <a:cubicBezTo>
                    <a:pt x="216" y="538"/>
                    <a:pt x="222" y="564"/>
                    <a:pt x="236" y="582"/>
                  </a:cubicBezTo>
                  <a:cubicBezTo>
                    <a:pt x="252" y="584"/>
                    <a:pt x="276" y="579"/>
                    <a:pt x="287" y="585"/>
                  </a:cubicBezTo>
                  <a:cubicBezTo>
                    <a:pt x="272" y="598"/>
                    <a:pt x="258" y="612"/>
                    <a:pt x="245" y="627"/>
                  </a:cubicBezTo>
                  <a:cubicBezTo>
                    <a:pt x="252" y="643"/>
                    <a:pt x="260" y="674"/>
                    <a:pt x="257" y="690"/>
                  </a:cubicBezTo>
                  <a:cubicBezTo>
                    <a:pt x="241" y="676"/>
                    <a:pt x="224" y="661"/>
                    <a:pt x="203" y="651"/>
                  </a:cubicBezTo>
                  <a:cubicBezTo>
                    <a:pt x="186" y="664"/>
                    <a:pt x="169" y="677"/>
                    <a:pt x="153" y="690"/>
                  </a:cubicBezTo>
                  <a:cubicBezTo>
                    <a:pt x="155" y="667"/>
                    <a:pt x="158" y="644"/>
                    <a:pt x="165" y="624"/>
                  </a:cubicBezTo>
                  <a:close/>
                  <a:moveTo>
                    <a:pt x="1024" y="648"/>
                  </a:moveTo>
                  <a:cubicBezTo>
                    <a:pt x="1011" y="666"/>
                    <a:pt x="991" y="676"/>
                    <a:pt x="974" y="690"/>
                  </a:cubicBezTo>
                  <a:cubicBezTo>
                    <a:pt x="979" y="668"/>
                    <a:pt x="982" y="644"/>
                    <a:pt x="989" y="624"/>
                  </a:cubicBezTo>
                  <a:cubicBezTo>
                    <a:pt x="973" y="612"/>
                    <a:pt x="959" y="598"/>
                    <a:pt x="947" y="582"/>
                  </a:cubicBezTo>
                  <a:cubicBezTo>
                    <a:pt x="965" y="582"/>
                    <a:pt x="983" y="582"/>
                    <a:pt x="1001" y="582"/>
                  </a:cubicBezTo>
                  <a:cubicBezTo>
                    <a:pt x="1007" y="559"/>
                    <a:pt x="1019" y="541"/>
                    <a:pt x="1024" y="517"/>
                  </a:cubicBezTo>
                  <a:cubicBezTo>
                    <a:pt x="1042" y="532"/>
                    <a:pt x="1041" y="566"/>
                    <a:pt x="1057" y="582"/>
                  </a:cubicBezTo>
                  <a:cubicBezTo>
                    <a:pt x="1073" y="584"/>
                    <a:pt x="1097" y="579"/>
                    <a:pt x="1108" y="585"/>
                  </a:cubicBezTo>
                  <a:cubicBezTo>
                    <a:pt x="1093" y="598"/>
                    <a:pt x="1079" y="612"/>
                    <a:pt x="1066" y="627"/>
                  </a:cubicBezTo>
                  <a:cubicBezTo>
                    <a:pt x="1073" y="643"/>
                    <a:pt x="1079" y="677"/>
                    <a:pt x="1078" y="690"/>
                  </a:cubicBezTo>
                  <a:cubicBezTo>
                    <a:pt x="1061" y="675"/>
                    <a:pt x="1042" y="662"/>
                    <a:pt x="1024" y="6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33"/>
            <p:cNvSpPr>
              <a:spLocks/>
            </p:cNvSpPr>
            <p:nvPr/>
          </p:nvSpPr>
          <p:spPr bwMode="auto">
            <a:xfrm>
              <a:off x="2794" y="3540"/>
              <a:ext cx="84" cy="160"/>
            </a:xfrm>
            <a:custGeom>
              <a:avLst/>
              <a:gdLst/>
              <a:ahLst/>
              <a:cxnLst>
                <a:cxn ang="0">
                  <a:pos x="8" y="116"/>
                </a:cxn>
                <a:cxn ang="0">
                  <a:pos x="53" y="0"/>
                </a:cxn>
                <a:cxn ang="0">
                  <a:pos x="8" y="116"/>
                </a:cxn>
              </a:cxnLst>
              <a:rect l="0" t="0" r="r" b="b"/>
              <a:pathLst>
                <a:path w="61" h="116">
                  <a:moveTo>
                    <a:pt x="8" y="116"/>
                  </a:moveTo>
                  <a:cubicBezTo>
                    <a:pt x="51" y="100"/>
                    <a:pt x="61" y="61"/>
                    <a:pt x="53" y="0"/>
                  </a:cubicBezTo>
                  <a:cubicBezTo>
                    <a:pt x="7" y="11"/>
                    <a:pt x="0" y="58"/>
                    <a:pt x="8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1300" y="3577"/>
              <a:ext cx="161" cy="84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8"/>
                </a:cxn>
                <a:cxn ang="0">
                  <a:pos x="117" y="47"/>
                </a:cxn>
              </a:cxnLst>
              <a:rect l="0" t="0" r="r" b="b"/>
              <a:pathLst>
                <a:path w="117" h="61">
                  <a:moveTo>
                    <a:pt x="117" y="47"/>
                  </a:moveTo>
                  <a:cubicBezTo>
                    <a:pt x="107" y="0"/>
                    <a:pt x="37" y="9"/>
                    <a:pt x="0" y="18"/>
                  </a:cubicBezTo>
                  <a:cubicBezTo>
                    <a:pt x="9" y="60"/>
                    <a:pt x="66" y="61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2863" y="3458"/>
              <a:ext cx="83" cy="16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5" y="117"/>
                </a:cxn>
                <a:cxn ang="0">
                  <a:pos x="56" y="72"/>
                </a:cxn>
                <a:cxn ang="0">
                  <a:pos x="51" y="0"/>
                </a:cxn>
              </a:cxnLst>
              <a:rect l="0" t="0" r="r" b="b"/>
              <a:pathLst>
                <a:path w="60" h="121">
                  <a:moveTo>
                    <a:pt x="51" y="0"/>
                  </a:moveTo>
                  <a:cubicBezTo>
                    <a:pt x="6" y="13"/>
                    <a:pt x="0" y="66"/>
                    <a:pt x="15" y="117"/>
                  </a:cubicBezTo>
                  <a:cubicBezTo>
                    <a:pt x="22" y="121"/>
                    <a:pt x="53" y="92"/>
                    <a:pt x="56" y="72"/>
                  </a:cubicBezTo>
                  <a:cubicBezTo>
                    <a:pt x="60" y="49"/>
                    <a:pt x="45" y="26"/>
                    <a:pt x="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1227" y="3504"/>
              <a:ext cx="164" cy="8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0" y="11"/>
                </a:cxn>
                <a:cxn ang="0">
                  <a:pos x="119" y="50"/>
                </a:cxn>
              </a:cxnLst>
              <a:rect l="0" t="0" r="r" b="b"/>
              <a:pathLst>
                <a:path w="119" h="58">
                  <a:moveTo>
                    <a:pt x="119" y="50"/>
                  </a:moveTo>
                  <a:cubicBezTo>
                    <a:pt x="106" y="4"/>
                    <a:pt x="54" y="0"/>
                    <a:pt x="0" y="11"/>
                  </a:cubicBezTo>
                  <a:cubicBezTo>
                    <a:pt x="18" y="54"/>
                    <a:pt x="59" y="58"/>
                    <a:pt x="119" y="5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2925" y="3375"/>
              <a:ext cx="84" cy="161"/>
            </a:xfrm>
            <a:custGeom>
              <a:avLst/>
              <a:gdLst/>
              <a:ahLst/>
              <a:cxnLst>
                <a:cxn ang="0">
                  <a:pos x="17" y="117"/>
                </a:cxn>
                <a:cxn ang="0">
                  <a:pos x="44" y="0"/>
                </a:cxn>
                <a:cxn ang="0">
                  <a:pos x="17" y="117"/>
                </a:cxn>
              </a:cxnLst>
              <a:rect l="0" t="0" r="r" b="b"/>
              <a:pathLst>
                <a:path w="61" h="117">
                  <a:moveTo>
                    <a:pt x="17" y="117"/>
                  </a:moveTo>
                  <a:cubicBezTo>
                    <a:pt x="59" y="111"/>
                    <a:pt x="61" y="45"/>
                    <a:pt x="44" y="0"/>
                  </a:cubicBezTo>
                  <a:cubicBezTo>
                    <a:pt x="0" y="7"/>
                    <a:pt x="7" y="78"/>
                    <a:pt x="17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1169" y="3416"/>
              <a:ext cx="156" cy="83"/>
            </a:xfrm>
            <a:custGeom>
              <a:avLst/>
              <a:gdLst/>
              <a:ahLst/>
              <a:cxnLst>
                <a:cxn ang="0">
                  <a:pos x="113" y="54"/>
                </a:cxn>
                <a:cxn ang="0">
                  <a:pos x="0" y="6"/>
                </a:cxn>
                <a:cxn ang="0">
                  <a:pos x="113" y="54"/>
                </a:cxn>
              </a:cxnLst>
              <a:rect l="0" t="0" r="r" b="b"/>
              <a:pathLst>
                <a:path w="113" h="60">
                  <a:moveTo>
                    <a:pt x="113" y="54"/>
                  </a:moveTo>
                  <a:cubicBezTo>
                    <a:pt x="101" y="12"/>
                    <a:pt x="52" y="0"/>
                    <a:pt x="0" y="6"/>
                  </a:cubicBezTo>
                  <a:cubicBezTo>
                    <a:pt x="9" y="55"/>
                    <a:pt x="65" y="60"/>
                    <a:pt x="113" y="5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2970" y="3280"/>
              <a:ext cx="109" cy="165"/>
            </a:xfrm>
            <a:custGeom>
              <a:avLst/>
              <a:gdLst/>
              <a:ahLst/>
              <a:cxnLst>
                <a:cxn ang="0">
                  <a:pos x="32" y="120"/>
                </a:cxn>
                <a:cxn ang="0">
                  <a:pos x="41" y="0"/>
                </a:cxn>
                <a:cxn ang="0">
                  <a:pos x="32" y="120"/>
                </a:cxn>
              </a:cxnLst>
              <a:rect l="0" t="0" r="r" b="b"/>
              <a:pathLst>
                <a:path w="79" h="120">
                  <a:moveTo>
                    <a:pt x="32" y="120"/>
                  </a:moveTo>
                  <a:cubicBezTo>
                    <a:pt x="79" y="98"/>
                    <a:pt x="59" y="39"/>
                    <a:pt x="41" y="0"/>
                  </a:cubicBezTo>
                  <a:cubicBezTo>
                    <a:pt x="0" y="23"/>
                    <a:pt x="14" y="83"/>
                    <a:pt x="3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1116" y="3326"/>
              <a:ext cx="151" cy="85"/>
            </a:xfrm>
            <a:custGeom>
              <a:avLst/>
              <a:gdLst/>
              <a:ahLst/>
              <a:cxnLst>
                <a:cxn ang="0">
                  <a:pos x="110" y="60"/>
                </a:cxn>
                <a:cxn ang="0">
                  <a:pos x="0" y="0"/>
                </a:cxn>
                <a:cxn ang="0">
                  <a:pos x="110" y="60"/>
                </a:cxn>
              </a:cxnLst>
              <a:rect l="0" t="0" r="r" b="b"/>
              <a:pathLst>
                <a:path w="110" h="62">
                  <a:moveTo>
                    <a:pt x="110" y="60"/>
                  </a:moveTo>
                  <a:cubicBezTo>
                    <a:pt x="102" y="12"/>
                    <a:pt x="55" y="2"/>
                    <a:pt x="0" y="0"/>
                  </a:cubicBezTo>
                  <a:cubicBezTo>
                    <a:pt x="11" y="46"/>
                    <a:pt x="52" y="62"/>
                    <a:pt x="110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003" y="3186"/>
              <a:ext cx="123" cy="164"/>
            </a:xfrm>
            <a:custGeom>
              <a:avLst/>
              <a:gdLst/>
              <a:ahLst/>
              <a:cxnLst>
                <a:cxn ang="0">
                  <a:pos x="47" y="119"/>
                </a:cxn>
                <a:cxn ang="0">
                  <a:pos x="44" y="0"/>
                </a:cxn>
                <a:cxn ang="0">
                  <a:pos x="47" y="119"/>
                </a:cxn>
              </a:cxnLst>
              <a:rect l="0" t="0" r="r" b="b"/>
              <a:pathLst>
                <a:path w="89" h="119">
                  <a:moveTo>
                    <a:pt x="47" y="119"/>
                  </a:moveTo>
                  <a:cubicBezTo>
                    <a:pt x="89" y="88"/>
                    <a:pt x="64" y="36"/>
                    <a:pt x="44" y="0"/>
                  </a:cubicBezTo>
                  <a:cubicBezTo>
                    <a:pt x="0" y="28"/>
                    <a:pt x="28" y="85"/>
                    <a:pt x="47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1079" y="3224"/>
              <a:ext cx="140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68"/>
                </a:cxn>
                <a:cxn ang="0">
                  <a:pos x="0" y="0"/>
                </a:cxn>
              </a:cxnLst>
              <a:rect l="0" t="0" r="r" b="b"/>
              <a:pathLst>
                <a:path w="102" h="68">
                  <a:moveTo>
                    <a:pt x="0" y="0"/>
                  </a:moveTo>
                  <a:cubicBezTo>
                    <a:pt x="5" y="50"/>
                    <a:pt x="58" y="68"/>
                    <a:pt x="102" y="68"/>
                  </a:cubicBezTo>
                  <a:cubicBezTo>
                    <a:pt x="97" y="18"/>
                    <a:pt x="43" y="1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038" y="3083"/>
              <a:ext cx="121" cy="16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8" y="122"/>
                </a:cxn>
                <a:cxn ang="0">
                  <a:pos x="40" y="0"/>
                </a:cxn>
              </a:cxnLst>
              <a:rect l="0" t="0" r="r" b="b"/>
              <a:pathLst>
                <a:path w="88" h="122">
                  <a:moveTo>
                    <a:pt x="40" y="0"/>
                  </a:moveTo>
                  <a:cubicBezTo>
                    <a:pt x="0" y="32"/>
                    <a:pt x="29" y="100"/>
                    <a:pt x="58" y="122"/>
                  </a:cubicBezTo>
                  <a:cubicBezTo>
                    <a:pt x="88" y="78"/>
                    <a:pt x="60" y="35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1049" y="3116"/>
              <a:ext cx="129" cy="108"/>
            </a:xfrm>
            <a:custGeom>
              <a:avLst/>
              <a:gdLst/>
              <a:ahLst/>
              <a:cxnLst>
                <a:cxn ang="0">
                  <a:pos x="93" y="78"/>
                </a:cxn>
                <a:cxn ang="0">
                  <a:pos x="0" y="0"/>
                </a:cxn>
                <a:cxn ang="0">
                  <a:pos x="93" y="78"/>
                </a:cxn>
              </a:cxnLst>
              <a:rect l="0" t="0" r="r" b="b"/>
              <a:pathLst>
                <a:path w="93" h="78">
                  <a:moveTo>
                    <a:pt x="93" y="78"/>
                  </a:moveTo>
                  <a:cubicBezTo>
                    <a:pt x="91" y="23"/>
                    <a:pt x="45" y="12"/>
                    <a:pt x="0" y="0"/>
                  </a:cubicBezTo>
                  <a:cubicBezTo>
                    <a:pt x="0" y="55"/>
                    <a:pt x="52" y="73"/>
                    <a:pt x="93" y="7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056" y="2984"/>
              <a:ext cx="130" cy="161"/>
            </a:xfrm>
            <a:custGeom>
              <a:avLst/>
              <a:gdLst/>
              <a:ahLst/>
              <a:cxnLst>
                <a:cxn ang="0">
                  <a:pos x="69" y="117"/>
                </a:cxn>
                <a:cxn ang="0">
                  <a:pos x="33" y="0"/>
                </a:cxn>
                <a:cxn ang="0">
                  <a:pos x="69" y="117"/>
                </a:cxn>
              </a:cxnLst>
              <a:rect l="0" t="0" r="r" b="b"/>
              <a:pathLst>
                <a:path w="95" h="117">
                  <a:moveTo>
                    <a:pt x="69" y="117"/>
                  </a:moveTo>
                  <a:cubicBezTo>
                    <a:pt x="95" y="65"/>
                    <a:pt x="58" y="26"/>
                    <a:pt x="33" y="0"/>
                  </a:cubicBezTo>
                  <a:cubicBezTo>
                    <a:pt x="0" y="45"/>
                    <a:pt x="41" y="96"/>
                    <a:pt x="69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46"/>
            <p:cNvSpPr>
              <a:spLocks/>
            </p:cNvSpPr>
            <p:nvPr/>
          </p:nvSpPr>
          <p:spPr bwMode="auto">
            <a:xfrm>
              <a:off x="1029" y="3005"/>
              <a:ext cx="131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84" y="93"/>
                </a:cxn>
                <a:cxn ang="0">
                  <a:pos x="0" y="0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" y="61"/>
                    <a:pt x="47" y="73"/>
                    <a:pt x="84" y="93"/>
                  </a:cubicBezTo>
                  <a:cubicBezTo>
                    <a:pt x="95" y="35"/>
                    <a:pt x="42" y="15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1029" y="2893"/>
              <a:ext cx="120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69" y="102"/>
                </a:cxn>
                <a:cxn ang="0">
                  <a:pos x="0" y="0"/>
                </a:cxn>
              </a:cxnLst>
              <a:rect l="0" t="0" r="r" b="b"/>
              <a:pathLst>
                <a:path w="87" h="102">
                  <a:moveTo>
                    <a:pt x="0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9" y="76"/>
                    <a:pt x="49" y="79"/>
                    <a:pt x="69" y="102"/>
                  </a:cubicBezTo>
                  <a:cubicBezTo>
                    <a:pt x="87" y="39"/>
                    <a:pt x="34" y="22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3074" y="2881"/>
              <a:ext cx="121" cy="152"/>
            </a:xfrm>
            <a:custGeom>
              <a:avLst/>
              <a:gdLst/>
              <a:ahLst/>
              <a:cxnLst>
                <a:cxn ang="0">
                  <a:pos x="71" y="111"/>
                </a:cxn>
                <a:cxn ang="0">
                  <a:pos x="20" y="0"/>
                </a:cxn>
                <a:cxn ang="0">
                  <a:pos x="71" y="111"/>
                </a:cxn>
              </a:cxnLst>
              <a:rect l="0" t="0" r="r" b="b"/>
              <a:pathLst>
                <a:path w="88" h="111">
                  <a:moveTo>
                    <a:pt x="71" y="111"/>
                  </a:moveTo>
                  <a:cubicBezTo>
                    <a:pt x="88" y="51"/>
                    <a:pt x="52" y="21"/>
                    <a:pt x="20" y="0"/>
                  </a:cubicBezTo>
                  <a:cubicBezTo>
                    <a:pt x="0" y="57"/>
                    <a:pt x="38" y="90"/>
                    <a:pt x="71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1029" y="2783"/>
              <a:ext cx="117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63" y="107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85" h="107">
                  <a:moveTo>
                    <a:pt x="0" y="0"/>
                  </a:moveTo>
                  <a:cubicBezTo>
                    <a:pt x="0" y="15"/>
                    <a:pt x="0" y="30"/>
                    <a:pt x="0" y="44"/>
                  </a:cubicBezTo>
                  <a:cubicBezTo>
                    <a:pt x="8" y="79"/>
                    <a:pt x="46" y="82"/>
                    <a:pt x="63" y="107"/>
                  </a:cubicBezTo>
                  <a:cubicBezTo>
                    <a:pt x="85" y="52"/>
                    <a:pt x="33" y="2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50"/>
            <p:cNvSpPr>
              <a:spLocks/>
            </p:cNvSpPr>
            <p:nvPr/>
          </p:nvSpPr>
          <p:spPr bwMode="auto">
            <a:xfrm>
              <a:off x="3074" y="2779"/>
              <a:ext cx="106" cy="147"/>
            </a:xfrm>
            <a:custGeom>
              <a:avLst/>
              <a:gdLst/>
              <a:ahLst/>
              <a:cxnLst>
                <a:cxn ang="0">
                  <a:pos x="77" y="107"/>
                </a:cxn>
                <a:cxn ang="0">
                  <a:pos x="77" y="53"/>
                </a:cxn>
                <a:cxn ang="0">
                  <a:pos x="17" y="0"/>
                </a:cxn>
                <a:cxn ang="0">
                  <a:pos x="77" y="107"/>
                </a:cxn>
              </a:cxnLst>
              <a:rect l="0" t="0" r="r" b="b"/>
              <a:pathLst>
                <a:path w="77" h="107">
                  <a:moveTo>
                    <a:pt x="77" y="107"/>
                  </a:moveTo>
                  <a:cubicBezTo>
                    <a:pt x="77" y="89"/>
                    <a:pt x="77" y="71"/>
                    <a:pt x="77" y="53"/>
                  </a:cubicBezTo>
                  <a:cubicBezTo>
                    <a:pt x="62" y="30"/>
                    <a:pt x="39" y="16"/>
                    <a:pt x="17" y="0"/>
                  </a:cubicBezTo>
                  <a:cubicBezTo>
                    <a:pt x="0" y="62"/>
                    <a:pt x="44" y="85"/>
                    <a:pt x="77" y="10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1022" y="2676"/>
              <a:ext cx="120" cy="152"/>
            </a:xfrm>
            <a:custGeom>
              <a:avLst/>
              <a:gdLst/>
              <a:ahLst/>
              <a:cxnLst>
                <a:cxn ang="0">
                  <a:pos x="74" y="111"/>
                </a:cxn>
                <a:cxn ang="0">
                  <a:pos x="17" y="0"/>
                </a:cxn>
                <a:cxn ang="0">
                  <a:pos x="74" y="111"/>
                </a:cxn>
              </a:cxnLst>
              <a:rect l="0" t="0" r="r" b="b"/>
              <a:pathLst>
                <a:path w="87" h="111">
                  <a:moveTo>
                    <a:pt x="74" y="111"/>
                  </a:moveTo>
                  <a:cubicBezTo>
                    <a:pt x="87" y="59"/>
                    <a:pt x="54" y="19"/>
                    <a:pt x="17" y="0"/>
                  </a:cubicBezTo>
                  <a:cubicBezTo>
                    <a:pt x="0" y="62"/>
                    <a:pt x="41" y="89"/>
                    <a:pt x="74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52"/>
            <p:cNvSpPr>
              <a:spLocks/>
            </p:cNvSpPr>
            <p:nvPr/>
          </p:nvSpPr>
          <p:spPr bwMode="auto">
            <a:xfrm>
              <a:off x="3057" y="2676"/>
              <a:ext cx="123" cy="140"/>
            </a:xfrm>
            <a:custGeom>
              <a:avLst/>
              <a:gdLst/>
              <a:ahLst/>
              <a:cxnLst>
                <a:cxn ang="0">
                  <a:pos x="89" y="102"/>
                </a:cxn>
                <a:cxn ang="0">
                  <a:pos x="89" y="75"/>
                </a:cxn>
                <a:cxn ang="0">
                  <a:pos x="20" y="0"/>
                </a:cxn>
                <a:cxn ang="0">
                  <a:pos x="89" y="102"/>
                </a:cxn>
              </a:cxnLst>
              <a:rect l="0" t="0" r="r" b="b"/>
              <a:pathLst>
                <a:path w="89" h="102">
                  <a:moveTo>
                    <a:pt x="89" y="102"/>
                  </a:moveTo>
                  <a:cubicBezTo>
                    <a:pt x="89" y="93"/>
                    <a:pt x="89" y="84"/>
                    <a:pt x="89" y="75"/>
                  </a:cubicBezTo>
                  <a:cubicBezTo>
                    <a:pt x="86" y="29"/>
                    <a:pt x="42" y="25"/>
                    <a:pt x="20" y="0"/>
                  </a:cubicBezTo>
                  <a:cubicBezTo>
                    <a:pt x="0" y="55"/>
                    <a:pt x="50" y="86"/>
                    <a:pt x="89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1043" y="2568"/>
              <a:ext cx="121" cy="157"/>
            </a:xfrm>
            <a:custGeom>
              <a:avLst/>
              <a:gdLst/>
              <a:ahLst/>
              <a:cxnLst>
                <a:cxn ang="0">
                  <a:pos x="68" y="114"/>
                </a:cxn>
                <a:cxn ang="0">
                  <a:pos x="20" y="0"/>
                </a:cxn>
                <a:cxn ang="0">
                  <a:pos x="68" y="114"/>
                </a:cxn>
              </a:cxnLst>
              <a:rect l="0" t="0" r="r" b="b"/>
              <a:pathLst>
                <a:path w="88" h="114">
                  <a:moveTo>
                    <a:pt x="68" y="114"/>
                  </a:moveTo>
                  <a:cubicBezTo>
                    <a:pt x="88" y="59"/>
                    <a:pt x="53" y="21"/>
                    <a:pt x="20" y="0"/>
                  </a:cubicBezTo>
                  <a:cubicBezTo>
                    <a:pt x="0" y="57"/>
                    <a:pt x="35" y="92"/>
                    <a:pt x="68" y="1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54"/>
            <p:cNvSpPr>
              <a:spLocks/>
            </p:cNvSpPr>
            <p:nvPr/>
          </p:nvSpPr>
          <p:spPr bwMode="auto">
            <a:xfrm>
              <a:off x="3052" y="2581"/>
              <a:ext cx="119" cy="128"/>
            </a:xfrm>
            <a:custGeom>
              <a:avLst/>
              <a:gdLst/>
              <a:ahLst/>
              <a:cxnLst>
                <a:cxn ang="0">
                  <a:pos x="84" y="93"/>
                </a:cxn>
                <a:cxn ang="0">
                  <a:pos x="0" y="0"/>
                </a:cxn>
                <a:cxn ang="0">
                  <a:pos x="84" y="93"/>
                </a:cxn>
              </a:cxnLst>
              <a:rect l="0" t="0" r="r" b="b"/>
              <a:pathLst>
                <a:path w="87" h="93">
                  <a:moveTo>
                    <a:pt x="84" y="93"/>
                  </a:moveTo>
                  <a:cubicBezTo>
                    <a:pt x="87" y="33"/>
                    <a:pt x="37" y="10"/>
                    <a:pt x="0" y="0"/>
                  </a:cubicBezTo>
                  <a:cubicBezTo>
                    <a:pt x="0" y="59"/>
                    <a:pt x="41" y="77"/>
                    <a:pt x="84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1073" y="2465"/>
              <a:ext cx="131" cy="161"/>
            </a:xfrm>
            <a:custGeom>
              <a:avLst/>
              <a:gdLst/>
              <a:ahLst/>
              <a:cxnLst>
                <a:cxn ang="0">
                  <a:pos x="55" y="117"/>
                </a:cxn>
                <a:cxn ang="0">
                  <a:pos x="25" y="0"/>
                </a:cxn>
                <a:cxn ang="0">
                  <a:pos x="55" y="117"/>
                </a:cxn>
              </a:cxnLst>
              <a:rect l="0" t="0" r="r" b="b"/>
              <a:pathLst>
                <a:path w="95" h="117">
                  <a:moveTo>
                    <a:pt x="55" y="117"/>
                  </a:moveTo>
                  <a:cubicBezTo>
                    <a:pt x="95" y="79"/>
                    <a:pt x="56" y="20"/>
                    <a:pt x="25" y="0"/>
                  </a:cubicBezTo>
                  <a:cubicBezTo>
                    <a:pt x="0" y="50"/>
                    <a:pt x="33" y="88"/>
                    <a:pt x="55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56"/>
            <p:cNvSpPr>
              <a:spLocks/>
            </p:cNvSpPr>
            <p:nvPr/>
          </p:nvSpPr>
          <p:spPr bwMode="auto">
            <a:xfrm>
              <a:off x="3007" y="2477"/>
              <a:ext cx="136" cy="124"/>
            </a:xfrm>
            <a:custGeom>
              <a:avLst/>
              <a:gdLst/>
              <a:ahLst/>
              <a:cxnLst>
                <a:cxn ang="0">
                  <a:pos x="98" y="90"/>
                </a:cxn>
                <a:cxn ang="0">
                  <a:pos x="11" y="0"/>
                </a:cxn>
                <a:cxn ang="0">
                  <a:pos x="98" y="90"/>
                </a:cxn>
              </a:cxnLst>
              <a:rect l="0" t="0" r="r" b="b"/>
              <a:pathLst>
                <a:path w="98" h="90">
                  <a:moveTo>
                    <a:pt x="98" y="90"/>
                  </a:moveTo>
                  <a:cubicBezTo>
                    <a:pt x="96" y="33"/>
                    <a:pt x="51" y="19"/>
                    <a:pt x="11" y="0"/>
                  </a:cubicBezTo>
                  <a:cubicBezTo>
                    <a:pt x="0" y="59"/>
                    <a:pt x="54" y="77"/>
                    <a:pt x="98" y="9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1114" y="2363"/>
              <a:ext cx="127" cy="168"/>
            </a:xfrm>
            <a:custGeom>
              <a:avLst/>
              <a:gdLst/>
              <a:ahLst/>
              <a:cxnLst>
                <a:cxn ang="0">
                  <a:pos x="46" y="122"/>
                </a:cxn>
                <a:cxn ang="0">
                  <a:pos x="31" y="0"/>
                </a:cxn>
                <a:cxn ang="0">
                  <a:pos x="46" y="122"/>
                </a:cxn>
              </a:cxnLst>
              <a:rect l="0" t="0" r="r" b="b"/>
              <a:pathLst>
                <a:path w="92" h="122">
                  <a:moveTo>
                    <a:pt x="46" y="122"/>
                  </a:moveTo>
                  <a:cubicBezTo>
                    <a:pt x="92" y="94"/>
                    <a:pt x="59" y="22"/>
                    <a:pt x="31" y="0"/>
                  </a:cubicBezTo>
                  <a:cubicBezTo>
                    <a:pt x="0" y="47"/>
                    <a:pt x="27" y="82"/>
                    <a:pt x="46" y="12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58"/>
            <p:cNvSpPr>
              <a:spLocks/>
            </p:cNvSpPr>
            <p:nvPr/>
          </p:nvSpPr>
          <p:spPr bwMode="auto">
            <a:xfrm>
              <a:off x="2962" y="2388"/>
              <a:ext cx="154" cy="11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8" y="80"/>
                </a:cxn>
                <a:cxn ang="0">
                  <a:pos x="11" y="0"/>
                </a:cxn>
              </a:cxnLst>
              <a:rect l="0" t="0" r="r" b="b"/>
              <a:pathLst>
                <a:path w="112" h="80">
                  <a:moveTo>
                    <a:pt x="11" y="0"/>
                  </a:moveTo>
                  <a:cubicBezTo>
                    <a:pt x="0" y="55"/>
                    <a:pt x="58" y="66"/>
                    <a:pt x="98" y="80"/>
                  </a:cubicBezTo>
                  <a:cubicBezTo>
                    <a:pt x="112" y="34"/>
                    <a:pt x="53" y="10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59"/>
            <p:cNvSpPr>
              <a:spLocks/>
            </p:cNvSpPr>
            <p:nvPr/>
          </p:nvSpPr>
          <p:spPr bwMode="auto">
            <a:xfrm>
              <a:off x="1164" y="2272"/>
              <a:ext cx="117" cy="164"/>
            </a:xfrm>
            <a:custGeom>
              <a:avLst/>
              <a:gdLst/>
              <a:ahLst/>
              <a:cxnLst>
                <a:cxn ang="0">
                  <a:pos x="43" y="119"/>
                </a:cxn>
                <a:cxn ang="0">
                  <a:pos x="46" y="0"/>
                </a:cxn>
                <a:cxn ang="0">
                  <a:pos x="43" y="119"/>
                </a:cxn>
              </a:cxnLst>
              <a:rect l="0" t="0" r="r" b="b"/>
              <a:pathLst>
                <a:path w="85" h="119">
                  <a:moveTo>
                    <a:pt x="43" y="119"/>
                  </a:moveTo>
                  <a:cubicBezTo>
                    <a:pt x="85" y="95"/>
                    <a:pt x="64" y="35"/>
                    <a:pt x="46" y="0"/>
                  </a:cubicBezTo>
                  <a:cubicBezTo>
                    <a:pt x="0" y="26"/>
                    <a:pt x="24" y="83"/>
                    <a:pt x="43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60"/>
            <p:cNvSpPr>
              <a:spLocks/>
            </p:cNvSpPr>
            <p:nvPr/>
          </p:nvSpPr>
          <p:spPr bwMode="auto">
            <a:xfrm>
              <a:off x="2912" y="2309"/>
              <a:ext cx="148" cy="84"/>
            </a:xfrm>
            <a:custGeom>
              <a:avLst/>
              <a:gdLst/>
              <a:ahLst/>
              <a:cxnLst>
                <a:cxn ang="0">
                  <a:pos x="107" y="60"/>
                </a:cxn>
                <a:cxn ang="0">
                  <a:pos x="0" y="0"/>
                </a:cxn>
                <a:cxn ang="0">
                  <a:pos x="107" y="60"/>
                </a:cxn>
              </a:cxnLst>
              <a:rect l="0" t="0" r="r" b="b"/>
              <a:pathLst>
                <a:path w="107" h="61">
                  <a:moveTo>
                    <a:pt x="107" y="60"/>
                  </a:moveTo>
                  <a:cubicBezTo>
                    <a:pt x="98" y="13"/>
                    <a:pt x="55" y="0"/>
                    <a:pt x="0" y="0"/>
                  </a:cubicBezTo>
                  <a:cubicBezTo>
                    <a:pt x="11" y="44"/>
                    <a:pt x="50" y="61"/>
                    <a:pt x="107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61"/>
            <p:cNvSpPr>
              <a:spLocks/>
            </p:cNvSpPr>
            <p:nvPr/>
          </p:nvSpPr>
          <p:spPr bwMode="auto">
            <a:xfrm>
              <a:off x="1234" y="2185"/>
              <a:ext cx="96" cy="165"/>
            </a:xfrm>
            <a:custGeom>
              <a:avLst/>
              <a:gdLst/>
              <a:ahLst/>
              <a:cxnLst>
                <a:cxn ang="0">
                  <a:pos x="24" y="120"/>
                </a:cxn>
                <a:cxn ang="0">
                  <a:pos x="42" y="0"/>
                </a:cxn>
                <a:cxn ang="0">
                  <a:pos x="24" y="120"/>
                </a:cxn>
              </a:cxnLst>
              <a:rect l="0" t="0" r="r" b="b"/>
              <a:pathLst>
                <a:path w="70" h="120">
                  <a:moveTo>
                    <a:pt x="24" y="120"/>
                  </a:moveTo>
                  <a:cubicBezTo>
                    <a:pt x="70" y="101"/>
                    <a:pt x="65" y="41"/>
                    <a:pt x="42" y="0"/>
                  </a:cubicBezTo>
                  <a:cubicBezTo>
                    <a:pt x="0" y="23"/>
                    <a:pt x="13" y="73"/>
                    <a:pt x="24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62"/>
            <p:cNvSpPr>
              <a:spLocks/>
            </p:cNvSpPr>
            <p:nvPr/>
          </p:nvSpPr>
          <p:spPr bwMode="auto">
            <a:xfrm>
              <a:off x="2851" y="2221"/>
              <a:ext cx="151" cy="80"/>
            </a:xfrm>
            <a:custGeom>
              <a:avLst/>
              <a:gdLst/>
              <a:ahLst/>
              <a:cxnLst>
                <a:cxn ang="0">
                  <a:pos x="110" y="58"/>
                </a:cxn>
                <a:cxn ang="0">
                  <a:pos x="0" y="4"/>
                </a:cxn>
                <a:cxn ang="0">
                  <a:pos x="110" y="58"/>
                </a:cxn>
              </a:cxnLst>
              <a:rect l="0" t="0" r="r" b="b"/>
              <a:pathLst>
                <a:path w="110" h="58">
                  <a:moveTo>
                    <a:pt x="110" y="58"/>
                  </a:moveTo>
                  <a:cubicBezTo>
                    <a:pt x="101" y="10"/>
                    <a:pt x="53" y="0"/>
                    <a:pt x="0" y="4"/>
                  </a:cubicBezTo>
                  <a:cubicBezTo>
                    <a:pt x="10" y="49"/>
                    <a:pt x="55" y="58"/>
                    <a:pt x="110" y="5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63"/>
            <p:cNvSpPr>
              <a:spLocks/>
            </p:cNvSpPr>
            <p:nvPr/>
          </p:nvSpPr>
          <p:spPr bwMode="auto">
            <a:xfrm>
              <a:off x="1313" y="2102"/>
              <a:ext cx="78" cy="166"/>
            </a:xfrm>
            <a:custGeom>
              <a:avLst/>
              <a:gdLst/>
              <a:ahLst/>
              <a:cxnLst>
                <a:cxn ang="0">
                  <a:pos x="12" y="120"/>
                </a:cxn>
                <a:cxn ang="0">
                  <a:pos x="45" y="0"/>
                </a:cxn>
                <a:cxn ang="0">
                  <a:pos x="12" y="120"/>
                </a:cxn>
              </a:cxnLst>
              <a:rect l="0" t="0" r="r" b="b"/>
              <a:pathLst>
                <a:path w="57" h="120">
                  <a:moveTo>
                    <a:pt x="12" y="120"/>
                  </a:moveTo>
                  <a:cubicBezTo>
                    <a:pt x="57" y="101"/>
                    <a:pt x="55" y="56"/>
                    <a:pt x="45" y="0"/>
                  </a:cubicBezTo>
                  <a:cubicBezTo>
                    <a:pt x="0" y="15"/>
                    <a:pt x="0" y="69"/>
                    <a:pt x="1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64"/>
            <p:cNvSpPr>
              <a:spLocks/>
            </p:cNvSpPr>
            <p:nvPr/>
          </p:nvSpPr>
          <p:spPr bwMode="auto">
            <a:xfrm>
              <a:off x="2776" y="2147"/>
              <a:ext cx="164" cy="78"/>
            </a:xfrm>
            <a:custGeom>
              <a:avLst/>
              <a:gdLst/>
              <a:ahLst/>
              <a:cxnLst>
                <a:cxn ang="0">
                  <a:pos x="119" y="46"/>
                </a:cxn>
                <a:cxn ang="0">
                  <a:pos x="75" y="1"/>
                </a:cxn>
                <a:cxn ang="0">
                  <a:pos x="0" y="4"/>
                </a:cxn>
                <a:cxn ang="0">
                  <a:pos x="119" y="46"/>
                </a:cxn>
              </a:cxnLst>
              <a:rect l="0" t="0" r="r" b="b"/>
              <a:pathLst>
                <a:path w="119" h="57">
                  <a:moveTo>
                    <a:pt x="119" y="46"/>
                  </a:moveTo>
                  <a:cubicBezTo>
                    <a:pt x="108" y="28"/>
                    <a:pt x="93" y="13"/>
                    <a:pt x="75" y="1"/>
                  </a:cubicBezTo>
                  <a:cubicBezTo>
                    <a:pt x="47" y="0"/>
                    <a:pt x="28" y="7"/>
                    <a:pt x="0" y="4"/>
                  </a:cubicBezTo>
                  <a:cubicBezTo>
                    <a:pt x="16" y="49"/>
                    <a:pt x="61" y="57"/>
                    <a:pt x="119" y="4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65"/>
            <p:cNvSpPr>
              <a:spLocks/>
            </p:cNvSpPr>
            <p:nvPr/>
          </p:nvSpPr>
          <p:spPr bwMode="auto">
            <a:xfrm>
              <a:off x="1384" y="2034"/>
              <a:ext cx="86" cy="159"/>
            </a:xfrm>
            <a:custGeom>
              <a:avLst/>
              <a:gdLst/>
              <a:ahLst/>
              <a:cxnLst>
                <a:cxn ang="0">
                  <a:pos x="11" y="116"/>
                </a:cxn>
                <a:cxn ang="0">
                  <a:pos x="53" y="0"/>
                </a:cxn>
                <a:cxn ang="0">
                  <a:pos x="11" y="116"/>
                </a:cxn>
              </a:cxnLst>
              <a:rect l="0" t="0" r="r" b="b"/>
              <a:pathLst>
                <a:path w="62" h="116">
                  <a:moveTo>
                    <a:pt x="11" y="116"/>
                  </a:moveTo>
                  <a:cubicBezTo>
                    <a:pt x="50" y="99"/>
                    <a:pt x="62" y="59"/>
                    <a:pt x="53" y="0"/>
                  </a:cubicBezTo>
                  <a:cubicBezTo>
                    <a:pt x="12" y="8"/>
                    <a:pt x="0" y="57"/>
                    <a:pt x="11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2702" y="2067"/>
              <a:ext cx="161" cy="83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4"/>
                </a:cxn>
                <a:cxn ang="0">
                  <a:pos x="117" y="47"/>
                </a:cxn>
              </a:cxnLst>
              <a:rect l="0" t="0" r="r" b="b"/>
              <a:pathLst>
                <a:path w="117" h="60">
                  <a:moveTo>
                    <a:pt x="117" y="47"/>
                  </a:moveTo>
                  <a:cubicBezTo>
                    <a:pt x="110" y="7"/>
                    <a:pt x="52" y="0"/>
                    <a:pt x="0" y="14"/>
                  </a:cubicBezTo>
                  <a:cubicBezTo>
                    <a:pt x="14" y="60"/>
                    <a:pt x="66" y="58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67"/>
            <p:cNvSpPr>
              <a:spLocks/>
            </p:cNvSpPr>
            <p:nvPr/>
          </p:nvSpPr>
          <p:spPr bwMode="auto">
            <a:xfrm>
              <a:off x="1470" y="1968"/>
              <a:ext cx="78" cy="155"/>
            </a:xfrm>
            <a:custGeom>
              <a:avLst/>
              <a:gdLst/>
              <a:ahLst/>
              <a:cxnLst>
                <a:cxn ang="0">
                  <a:pos x="3" y="113"/>
                </a:cxn>
                <a:cxn ang="0">
                  <a:pos x="56" y="0"/>
                </a:cxn>
                <a:cxn ang="0">
                  <a:pos x="3" y="113"/>
                </a:cxn>
              </a:cxnLst>
              <a:rect l="0" t="0" r="r" b="b"/>
              <a:pathLst>
                <a:path w="57" h="113">
                  <a:moveTo>
                    <a:pt x="3" y="113"/>
                  </a:moveTo>
                  <a:cubicBezTo>
                    <a:pt x="50" y="104"/>
                    <a:pt x="57" y="56"/>
                    <a:pt x="56" y="0"/>
                  </a:cubicBezTo>
                  <a:cubicBezTo>
                    <a:pt x="12" y="11"/>
                    <a:pt x="0" y="55"/>
                    <a:pt x="3" y="11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2616" y="1996"/>
              <a:ext cx="169" cy="97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0" y="24"/>
                </a:cxn>
                <a:cxn ang="0">
                  <a:pos x="122" y="44"/>
                </a:cxn>
              </a:cxnLst>
              <a:rect l="0" t="0" r="r" b="b"/>
              <a:pathLst>
                <a:path w="122" h="70">
                  <a:moveTo>
                    <a:pt x="122" y="44"/>
                  </a:moveTo>
                  <a:cubicBezTo>
                    <a:pt x="102" y="0"/>
                    <a:pt x="46" y="9"/>
                    <a:pt x="0" y="24"/>
                  </a:cubicBezTo>
                  <a:cubicBezTo>
                    <a:pt x="18" y="70"/>
                    <a:pt x="77" y="58"/>
                    <a:pt x="122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555" y="1918"/>
              <a:ext cx="87" cy="143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63" y="0"/>
                </a:cxn>
                <a:cxn ang="0">
                  <a:pos x="0" y="104"/>
                </a:cxn>
              </a:cxnLst>
              <a:rect l="0" t="0" r="r" b="b"/>
              <a:pathLst>
                <a:path w="63" h="104">
                  <a:moveTo>
                    <a:pt x="0" y="104"/>
                  </a:moveTo>
                  <a:cubicBezTo>
                    <a:pt x="48" y="97"/>
                    <a:pt x="60" y="53"/>
                    <a:pt x="63" y="0"/>
                  </a:cubicBezTo>
                  <a:cubicBezTo>
                    <a:pt x="20" y="0"/>
                    <a:pt x="0" y="50"/>
                    <a:pt x="0" y="10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70"/>
            <p:cNvSpPr>
              <a:spLocks/>
            </p:cNvSpPr>
            <p:nvPr/>
          </p:nvSpPr>
          <p:spPr bwMode="auto">
            <a:xfrm>
              <a:off x="2530" y="1930"/>
              <a:ext cx="164" cy="114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0" y="36"/>
                </a:cxn>
                <a:cxn ang="0">
                  <a:pos x="119" y="45"/>
                </a:cxn>
              </a:cxnLst>
              <a:rect l="0" t="0" r="r" b="b"/>
              <a:pathLst>
                <a:path w="119" h="82">
                  <a:moveTo>
                    <a:pt x="119" y="45"/>
                  </a:moveTo>
                  <a:cubicBezTo>
                    <a:pt x="92" y="0"/>
                    <a:pt x="43" y="18"/>
                    <a:pt x="0" y="36"/>
                  </a:cubicBezTo>
                  <a:cubicBezTo>
                    <a:pt x="23" y="82"/>
                    <a:pt x="80" y="63"/>
                    <a:pt x="119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71"/>
            <p:cNvSpPr>
              <a:spLocks/>
            </p:cNvSpPr>
            <p:nvPr/>
          </p:nvSpPr>
          <p:spPr bwMode="auto">
            <a:xfrm>
              <a:off x="1642" y="1873"/>
              <a:ext cx="103" cy="136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75" y="0"/>
                </a:cxn>
                <a:cxn ang="0">
                  <a:pos x="0" y="99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57" y="97"/>
                    <a:pt x="64" y="47"/>
                    <a:pt x="75" y="0"/>
                  </a:cubicBezTo>
                  <a:cubicBezTo>
                    <a:pt x="21" y="4"/>
                    <a:pt x="9" y="50"/>
                    <a:pt x="0" y="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72"/>
            <p:cNvSpPr>
              <a:spLocks/>
            </p:cNvSpPr>
            <p:nvPr/>
          </p:nvSpPr>
          <p:spPr bwMode="auto">
            <a:xfrm>
              <a:off x="2435" y="1877"/>
              <a:ext cx="165" cy="125"/>
            </a:xfrm>
            <a:custGeom>
              <a:avLst/>
              <a:gdLst/>
              <a:ahLst/>
              <a:cxnLst>
                <a:cxn ang="0">
                  <a:pos x="120" y="45"/>
                </a:cxn>
                <a:cxn ang="0">
                  <a:pos x="0" y="48"/>
                </a:cxn>
                <a:cxn ang="0">
                  <a:pos x="120" y="45"/>
                </a:cxn>
              </a:cxnLst>
              <a:rect l="0" t="0" r="r" b="b"/>
              <a:pathLst>
                <a:path w="120" h="91">
                  <a:moveTo>
                    <a:pt x="120" y="45"/>
                  </a:moveTo>
                  <a:cubicBezTo>
                    <a:pt x="91" y="0"/>
                    <a:pt x="34" y="27"/>
                    <a:pt x="0" y="48"/>
                  </a:cubicBezTo>
                  <a:cubicBezTo>
                    <a:pt x="26" y="91"/>
                    <a:pt x="88" y="62"/>
                    <a:pt x="120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73"/>
            <p:cNvSpPr>
              <a:spLocks/>
            </p:cNvSpPr>
            <p:nvPr/>
          </p:nvSpPr>
          <p:spPr bwMode="auto">
            <a:xfrm>
              <a:off x="1733" y="1831"/>
              <a:ext cx="118" cy="14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86" y="9"/>
                </a:cxn>
                <a:cxn ang="0">
                  <a:pos x="0" y="96"/>
                </a:cxn>
              </a:cxnLst>
              <a:rect l="0" t="0" r="r" b="b"/>
              <a:pathLst>
                <a:path w="86" h="105">
                  <a:moveTo>
                    <a:pt x="0" y="96"/>
                  </a:moveTo>
                  <a:cubicBezTo>
                    <a:pt x="55" y="105"/>
                    <a:pt x="71" y="50"/>
                    <a:pt x="86" y="9"/>
                  </a:cubicBezTo>
                  <a:cubicBezTo>
                    <a:pt x="32" y="0"/>
                    <a:pt x="16" y="56"/>
                    <a:pt x="0" y="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/>
            </p:cNvSpPr>
            <p:nvPr/>
          </p:nvSpPr>
          <p:spPr bwMode="auto">
            <a:xfrm>
              <a:off x="2337" y="1840"/>
              <a:ext cx="160" cy="121"/>
            </a:xfrm>
            <a:custGeom>
              <a:avLst/>
              <a:gdLst/>
              <a:ahLst/>
              <a:cxnLst>
                <a:cxn ang="0">
                  <a:pos x="116" y="36"/>
                </a:cxn>
                <a:cxn ang="0">
                  <a:pos x="0" y="60"/>
                </a:cxn>
                <a:cxn ang="0">
                  <a:pos x="116" y="36"/>
                </a:cxn>
              </a:cxnLst>
              <a:rect l="0" t="0" r="r" b="b"/>
              <a:pathLst>
                <a:path w="116" h="88">
                  <a:moveTo>
                    <a:pt x="116" y="36"/>
                  </a:moveTo>
                  <a:cubicBezTo>
                    <a:pt x="80" y="0"/>
                    <a:pt x="21" y="30"/>
                    <a:pt x="0" y="60"/>
                  </a:cubicBezTo>
                  <a:cubicBezTo>
                    <a:pt x="41" y="88"/>
                    <a:pt x="91" y="59"/>
                    <a:pt x="116" y="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1830" y="1805"/>
              <a:ext cx="128" cy="145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93" y="13"/>
                </a:cxn>
                <a:cxn ang="0">
                  <a:pos x="0" y="91"/>
                </a:cxn>
              </a:cxnLst>
              <a:rect l="0" t="0" r="r" b="b"/>
              <a:pathLst>
                <a:path w="93" h="105">
                  <a:moveTo>
                    <a:pt x="0" y="91"/>
                  </a:moveTo>
                  <a:cubicBezTo>
                    <a:pt x="59" y="105"/>
                    <a:pt x="74" y="48"/>
                    <a:pt x="93" y="13"/>
                  </a:cubicBezTo>
                  <a:cubicBezTo>
                    <a:pt x="35" y="0"/>
                    <a:pt x="18" y="54"/>
                    <a:pt x="0" y="9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Freeform 76"/>
            <p:cNvSpPr>
              <a:spLocks/>
            </p:cNvSpPr>
            <p:nvPr/>
          </p:nvSpPr>
          <p:spPr bwMode="auto">
            <a:xfrm>
              <a:off x="1934" y="1810"/>
              <a:ext cx="132" cy="10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0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79">
                  <a:moveTo>
                    <a:pt x="96" y="0"/>
                  </a:moveTo>
                  <a:cubicBezTo>
                    <a:pt x="84" y="0"/>
                    <a:pt x="72" y="0"/>
                    <a:pt x="60" y="0"/>
                  </a:cubicBezTo>
                  <a:cubicBezTo>
                    <a:pt x="24" y="7"/>
                    <a:pt x="11" y="53"/>
                    <a:pt x="0" y="75"/>
                  </a:cubicBezTo>
                  <a:cubicBezTo>
                    <a:pt x="61" y="79"/>
                    <a:pt x="76" y="37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Freeform 77"/>
            <p:cNvSpPr>
              <a:spLocks/>
            </p:cNvSpPr>
            <p:nvPr/>
          </p:nvSpPr>
          <p:spPr bwMode="auto">
            <a:xfrm>
              <a:off x="2234" y="1833"/>
              <a:ext cx="160" cy="104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57" y="2"/>
                </a:cxn>
                <a:cxn ang="0">
                  <a:pos x="0" y="50"/>
                </a:cxn>
                <a:cxn ang="0">
                  <a:pos x="116" y="11"/>
                </a:cxn>
              </a:cxnLst>
              <a:rect l="0" t="0" r="r" b="b"/>
              <a:pathLst>
                <a:path w="116" h="76">
                  <a:moveTo>
                    <a:pt x="116" y="11"/>
                  </a:moveTo>
                  <a:cubicBezTo>
                    <a:pt x="97" y="8"/>
                    <a:pt x="82" y="0"/>
                    <a:pt x="57" y="2"/>
                  </a:cubicBezTo>
                  <a:cubicBezTo>
                    <a:pt x="39" y="19"/>
                    <a:pt x="15" y="30"/>
                    <a:pt x="0" y="50"/>
                  </a:cubicBezTo>
                  <a:cubicBezTo>
                    <a:pt x="50" y="76"/>
                    <a:pt x="96" y="42"/>
                    <a:pt x="116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Freeform 78"/>
            <p:cNvSpPr>
              <a:spLocks/>
            </p:cNvSpPr>
            <p:nvPr/>
          </p:nvSpPr>
          <p:spPr bwMode="auto">
            <a:xfrm>
              <a:off x="2033" y="1810"/>
              <a:ext cx="147" cy="114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56" y="0"/>
                </a:cxn>
                <a:cxn ang="0">
                  <a:pos x="0" y="63"/>
                </a:cxn>
                <a:cxn ang="0">
                  <a:pos x="107" y="3"/>
                </a:cxn>
                <a:cxn ang="0">
                  <a:pos x="107" y="0"/>
                </a:cxn>
              </a:cxnLst>
              <a:rect l="0" t="0" r="r" b="b"/>
              <a:pathLst>
                <a:path w="107" h="82">
                  <a:moveTo>
                    <a:pt x="107" y="0"/>
                  </a:moveTo>
                  <a:cubicBezTo>
                    <a:pt x="90" y="0"/>
                    <a:pt x="73" y="0"/>
                    <a:pt x="56" y="0"/>
                  </a:cubicBezTo>
                  <a:cubicBezTo>
                    <a:pt x="30" y="11"/>
                    <a:pt x="12" y="47"/>
                    <a:pt x="0" y="63"/>
                  </a:cubicBezTo>
                  <a:cubicBezTo>
                    <a:pt x="62" y="82"/>
                    <a:pt x="80" y="29"/>
                    <a:pt x="107" y="3"/>
                  </a:cubicBezTo>
                  <a:cubicBezTo>
                    <a:pt x="107" y="2"/>
                    <a:pt x="107" y="1"/>
                    <a:pt x="1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Freeform 79"/>
            <p:cNvSpPr>
              <a:spLocks/>
            </p:cNvSpPr>
            <p:nvPr/>
          </p:nvSpPr>
          <p:spPr bwMode="auto">
            <a:xfrm>
              <a:off x="2135" y="1797"/>
              <a:ext cx="152" cy="12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11" y="16"/>
                </a:cxn>
                <a:cxn ang="0">
                  <a:pos x="0" y="76"/>
                </a:cxn>
              </a:cxnLst>
              <a:rect l="0" t="0" r="r" b="b"/>
              <a:pathLst>
                <a:path w="111" h="87">
                  <a:moveTo>
                    <a:pt x="0" y="76"/>
                  </a:moveTo>
                  <a:cubicBezTo>
                    <a:pt x="57" y="87"/>
                    <a:pt x="90" y="51"/>
                    <a:pt x="111" y="16"/>
                  </a:cubicBezTo>
                  <a:cubicBezTo>
                    <a:pt x="47" y="0"/>
                    <a:pt x="22" y="41"/>
                    <a:pt x="0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Freeform 80"/>
            <p:cNvSpPr>
              <a:spLocks noEditPoints="1"/>
            </p:cNvSpPr>
            <p:nvPr/>
          </p:nvSpPr>
          <p:spPr bwMode="auto">
            <a:xfrm>
              <a:off x="1744" y="3730"/>
              <a:ext cx="626" cy="448"/>
            </a:xfrm>
            <a:custGeom>
              <a:avLst/>
              <a:gdLst/>
              <a:ahLst/>
              <a:cxnLst>
                <a:cxn ang="0">
                  <a:pos x="111" y="95"/>
                </a:cxn>
                <a:cxn ang="0">
                  <a:pos x="78" y="137"/>
                </a:cxn>
                <a:cxn ang="0">
                  <a:pos x="246" y="137"/>
                </a:cxn>
                <a:cxn ang="0">
                  <a:pos x="353" y="83"/>
                </a:cxn>
                <a:cxn ang="0">
                  <a:pos x="455" y="80"/>
                </a:cxn>
                <a:cxn ang="0">
                  <a:pos x="383" y="26"/>
                </a:cxn>
                <a:cxn ang="0">
                  <a:pos x="192" y="95"/>
                </a:cxn>
                <a:cxn ang="0">
                  <a:pos x="231" y="80"/>
                </a:cxn>
                <a:cxn ang="0">
                  <a:pos x="10" y="161"/>
                </a:cxn>
                <a:cxn ang="0">
                  <a:pos x="222" y="250"/>
                </a:cxn>
                <a:cxn ang="0">
                  <a:pos x="66" y="149"/>
                </a:cxn>
                <a:cxn ang="0">
                  <a:pos x="111" y="95"/>
                </a:cxn>
                <a:cxn ang="0">
                  <a:pos x="123" y="92"/>
                </a:cxn>
                <a:cxn ang="0">
                  <a:pos x="183" y="98"/>
                </a:cxn>
                <a:cxn ang="0">
                  <a:pos x="123" y="92"/>
                </a:cxn>
              </a:cxnLst>
              <a:rect l="0" t="0" r="r" b="b"/>
              <a:pathLst>
                <a:path w="455" h="325">
                  <a:moveTo>
                    <a:pt x="111" y="95"/>
                  </a:moveTo>
                  <a:cubicBezTo>
                    <a:pt x="107" y="103"/>
                    <a:pt x="81" y="117"/>
                    <a:pt x="78" y="137"/>
                  </a:cubicBezTo>
                  <a:cubicBezTo>
                    <a:pt x="128" y="154"/>
                    <a:pt x="195" y="158"/>
                    <a:pt x="246" y="137"/>
                  </a:cubicBezTo>
                  <a:cubicBezTo>
                    <a:pt x="285" y="120"/>
                    <a:pt x="315" y="87"/>
                    <a:pt x="353" y="83"/>
                  </a:cubicBezTo>
                  <a:cubicBezTo>
                    <a:pt x="387" y="79"/>
                    <a:pt x="417" y="93"/>
                    <a:pt x="455" y="80"/>
                  </a:cubicBezTo>
                  <a:cubicBezTo>
                    <a:pt x="446" y="56"/>
                    <a:pt x="415" y="30"/>
                    <a:pt x="383" y="26"/>
                  </a:cubicBezTo>
                  <a:cubicBezTo>
                    <a:pt x="306" y="18"/>
                    <a:pt x="265" y="95"/>
                    <a:pt x="192" y="95"/>
                  </a:cubicBezTo>
                  <a:cubicBezTo>
                    <a:pt x="205" y="90"/>
                    <a:pt x="218" y="85"/>
                    <a:pt x="231" y="80"/>
                  </a:cubicBezTo>
                  <a:cubicBezTo>
                    <a:pt x="151" y="0"/>
                    <a:pt x="18" y="60"/>
                    <a:pt x="10" y="161"/>
                  </a:cubicBezTo>
                  <a:cubicBezTo>
                    <a:pt x="0" y="275"/>
                    <a:pt x="140" y="325"/>
                    <a:pt x="222" y="250"/>
                  </a:cubicBezTo>
                  <a:cubicBezTo>
                    <a:pt x="163" y="219"/>
                    <a:pt x="46" y="249"/>
                    <a:pt x="66" y="149"/>
                  </a:cubicBezTo>
                  <a:cubicBezTo>
                    <a:pt x="71" y="125"/>
                    <a:pt x="91" y="110"/>
                    <a:pt x="111" y="95"/>
                  </a:cubicBezTo>
                  <a:close/>
                  <a:moveTo>
                    <a:pt x="123" y="92"/>
                  </a:moveTo>
                  <a:cubicBezTo>
                    <a:pt x="141" y="86"/>
                    <a:pt x="169" y="90"/>
                    <a:pt x="183" y="98"/>
                  </a:cubicBezTo>
                  <a:cubicBezTo>
                    <a:pt x="161" y="98"/>
                    <a:pt x="139" y="98"/>
                    <a:pt x="123" y="9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ln algn="ctr"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74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0" y="2568"/>
              <a:ext cx="5760" cy="1752"/>
              <a:chOff x="0" y="2568"/>
              <a:chExt cx="5760" cy="1752"/>
            </a:xfrm>
          </p:grpSpPr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0" y="4156"/>
                <a:ext cx="5760" cy="140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33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0" y="2568"/>
                <a:ext cx="5760" cy="1752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28999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0" y="4276"/>
                <a:ext cx="5760" cy="44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 userDrawn="1"/>
          </p:nvGrpSpPr>
          <p:grpSpPr bwMode="auto">
            <a:xfrm>
              <a:off x="97" y="3553"/>
              <a:ext cx="595" cy="648"/>
              <a:chOff x="1022" y="1797"/>
              <a:chExt cx="2173" cy="2484"/>
            </a:xfrm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1843" y="3915"/>
                <a:ext cx="678" cy="366"/>
              </a:xfrm>
              <a:custGeom>
                <a:avLst/>
                <a:gdLst/>
                <a:ahLst/>
                <a:cxnLst>
                  <a:cxn ang="0">
                    <a:pos x="457" y="266"/>
                  </a:cxn>
                  <a:cxn ang="0">
                    <a:pos x="463" y="266"/>
                  </a:cxn>
                  <a:cxn ang="0">
                    <a:pos x="493" y="215"/>
                  </a:cxn>
                  <a:cxn ang="0">
                    <a:pos x="188" y="63"/>
                  </a:cxn>
                  <a:cxn ang="0">
                    <a:pos x="230" y="89"/>
                  </a:cxn>
                  <a:cxn ang="0">
                    <a:pos x="0" y="45"/>
                  </a:cxn>
                  <a:cxn ang="0">
                    <a:pos x="81" y="83"/>
                  </a:cxn>
                  <a:cxn ang="0">
                    <a:pos x="344" y="140"/>
                  </a:cxn>
                  <a:cxn ang="0">
                    <a:pos x="233" y="95"/>
                  </a:cxn>
                  <a:cxn ang="0">
                    <a:pos x="457" y="266"/>
                  </a:cxn>
                </a:cxnLst>
                <a:rect l="0" t="0" r="r" b="b"/>
                <a:pathLst>
                  <a:path w="493" h="266">
                    <a:moveTo>
                      <a:pt x="457" y="266"/>
                    </a:moveTo>
                    <a:cubicBezTo>
                      <a:pt x="459" y="266"/>
                      <a:pt x="461" y="266"/>
                      <a:pt x="463" y="266"/>
                    </a:cubicBezTo>
                    <a:cubicBezTo>
                      <a:pt x="473" y="249"/>
                      <a:pt x="485" y="234"/>
                      <a:pt x="493" y="215"/>
                    </a:cubicBezTo>
                    <a:cubicBezTo>
                      <a:pt x="433" y="133"/>
                      <a:pt x="322" y="0"/>
                      <a:pt x="188" y="63"/>
                    </a:cubicBezTo>
                    <a:cubicBezTo>
                      <a:pt x="195" y="79"/>
                      <a:pt x="214" y="82"/>
                      <a:pt x="230" y="89"/>
                    </a:cubicBezTo>
                    <a:cubicBezTo>
                      <a:pt x="173" y="71"/>
                      <a:pt x="90" y="12"/>
                      <a:pt x="0" y="45"/>
                    </a:cubicBezTo>
                    <a:cubicBezTo>
                      <a:pt x="3" y="100"/>
                      <a:pt x="39" y="83"/>
                      <a:pt x="81" y="83"/>
                    </a:cubicBezTo>
                    <a:cubicBezTo>
                      <a:pt x="179" y="84"/>
                      <a:pt x="263" y="219"/>
                      <a:pt x="344" y="140"/>
                    </a:cubicBezTo>
                    <a:cubicBezTo>
                      <a:pt x="328" y="98"/>
                      <a:pt x="271" y="114"/>
                      <a:pt x="233" y="95"/>
                    </a:cubicBezTo>
                    <a:cubicBezTo>
                      <a:pt x="350" y="87"/>
                      <a:pt x="407" y="187"/>
                      <a:pt x="457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1580" y="4045"/>
                <a:ext cx="231" cy="217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141"/>
                  </a:cxn>
                  <a:cxn ang="0">
                    <a:pos x="60" y="153"/>
                  </a:cxn>
                  <a:cxn ang="0">
                    <a:pos x="114" y="93"/>
                  </a:cxn>
                  <a:cxn ang="0">
                    <a:pos x="168" y="36"/>
                  </a:cxn>
                  <a:cxn ang="0">
                    <a:pos x="141" y="0"/>
                  </a:cxn>
                </a:cxnLst>
                <a:rect l="0" t="0" r="r" b="b"/>
                <a:pathLst>
                  <a:path w="168" h="157">
                    <a:moveTo>
                      <a:pt x="141" y="0"/>
                    </a:moveTo>
                    <a:cubicBezTo>
                      <a:pt x="84" y="25"/>
                      <a:pt x="44" y="93"/>
                      <a:pt x="0" y="141"/>
                    </a:cubicBezTo>
                    <a:cubicBezTo>
                      <a:pt x="21" y="144"/>
                      <a:pt x="43" y="157"/>
                      <a:pt x="60" y="153"/>
                    </a:cubicBezTo>
                    <a:cubicBezTo>
                      <a:pt x="79" y="148"/>
                      <a:pt x="97" y="110"/>
                      <a:pt x="114" y="93"/>
                    </a:cubicBezTo>
                    <a:cubicBezTo>
                      <a:pt x="136" y="70"/>
                      <a:pt x="159" y="56"/>
                      <a:pt x="168" y="36"/>
                    </a:cubicBezTo>
                    <a:cubicBezTo>
                      <a:pt x="153" y="29"/>
                      <a:pt x="146" y="17"/>
                      <a:pt x="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304" y="3935"/>
                <a:ext cx="103" cy="115"/>
              </a:xfrm>
              <a:custGeom>
                <a:avLst/>
                <a:gdLst/>
                <a:ahLst/>
                <a:cxnLst>
                  <a:cxn ang="0">
                    <a:pos x="62" y="83"/>
                  </a:cxn>
                  <a:cxn ang="0">
                    <a:pos x="74" y="0"/>
                  </a:cxn>
                  <a:cxn ang="0">
                    <a:pos x="0" y="39"/>
                  </a:cxn>
                  <a:cxn ang="0">
                    <a:pos x="62" y="83"/>
                  </a:cxn>
                </a:cxnLst>
                <a:rect l="0" t="0" r="r" b="b"/>
                <a:pathLst>
                  <a:path w="75" h="83">
                    <a:moveTo>
                      <a:pt x="62" y="83"/>
                    </a:moveTo>
                    <a:cubicBezTo>
                      <a:pt x="72" y="61"/>
                      <a:pt x="75" y="32"/>
                      <a:pt x="74" y="0"/>
                    </a:cubicBezTo>
                    <a:cubicBezTo>
                      <a:pt x="46" y="9"/>
                      <a:pt x="9" y="10"/>
                      <a:pt x="0" y="39"/>
                    </a:cubicBezTo>
                    <a:cubicBezTo>
                      <a:pt x="15" y="59"/>
                      <a:pt x="41" y="69"/>
                      <a:pt x="62" y="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14" y="3828"/>
                <a:ext cx="337" cy="145"/>
              </a:xfrm>
              <a:custGeom>
                <a:avLst/>
                <a:gdLst/>
                <a:ahLst/>
                <a:cxnLst>
                  <a:cxn ang="0">
                    <a:pos x="245" y="6"/>
                  </a:cxn>
                  <a:cxn ang="0">
                    <a:pos x="239" y="0"/>
                  </a:cxn>
                  <a:cxn ang="0">
                    <a:pos x="177" y="21"/>
                  </a:cxn>
                  <a:cxn ang="0">
                    <a:pos x="0" y="72"/>
                  </a:cxn>
                  <a:cxn ang="0">
                    <a:pos x="209" y="66"/>
                  </a:cxn>
                  <a:cxn ang="0">
                    <a:pos x="245" y="6"/>
                  </a:cxn>
                </a:cxnLst>
                <a:rect l="0" t="0" r="r" b="b"/>
                <a:pathLst>
                  <a:path w="245" h="105">
                    <a:moveTo>
                      <a:pt x="245" y="6"/>
                    </a:moveTo>
                    <a:cubicBezTo>
                      <a:pt x="244" y="3"/>
                      <a:pt x="243" y="1"/>
                      <a:pt x="239" y="0"/>
                    </a:cubicBezTo>
                    <a:cubicBezTo>
                      <a:pt x="212" y="1"/>
                      <a:pt x="193" y="9"/>
                      <a:pt x="177" y="21"/>
                    </a:cubicBezTo>
                    <a:cubicBezTo>
                      <a:pt x="97" y="24"/>
                      <a:pt x="42" y="26"/>
                      <a:pt x="0" y="72"/>
                    </a:cubicBezTo>
                    <a:cubicBezTo>
                      <a:pt x="58" y="105"/>
                      <a:pt x="157" y="96"/>
                      <a:pt x="209" y="66"/>
                    </a:cubicBezTo>
                    <a:cubicBezTo>
                      <a:pt x="223" y="47"/>
                      <a:pt x="229" y="21"/>
                      <a:pt x="245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2422" y="3780"/>
                <a:ext cx="124" cy="135"/>
              </a:xfrm>
              <a:custGeom>
                <a:avLst/>
                <a:gdLst/>
                <a:ahLst/>
                <a:cxnLst>
                  <a:cxn ang="0">
                    <a:pos x="90" y="11"/>
                  </a:cxn>
                  <a:cxn ang="0">
                    <a:pos x="0" y="95"/>
                  </a:cxn>
                  <a:cxn ang="0">
                    <a:pos x="90" y="11"/>
                  </a:cxn>
                </a:cxnLst>
                <a:rect l="0" t="0" r="r" b="b"/>
                <a:pathLst>
                  <a:path w="90" h="98">
                    <a:moveTo>
                      <a:pt x="90" y="11"/>
                    </a:moveTo>
                    <a:cubicBezTo>
                      <a:pt x="33" y="0"/>
                      <a:pt x="14" y="53"/>
                      <a:pt x="0" y="95"/>
                    </a:cubicBezTo>
                    <a:cubicBezTo>
                      <a:pt x="61" y="98"/>
                      <a:pt x="71" y="50"/>
                      <a:pt x="90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1650" y="3792"/>
                <a:ext cx="165" cy="120"/>
              </a:xfrm>
              <a:custGeom>
                <a:avLst/>
                <a:gdLst/>
                <a:ahLst/>
                <a:cxnLst>
                  <a:cxn ang="0">
                    <a:pos x="120" y="26"/>
                  </a:cxn>
                  <a:cxn ang="0">
                    <a:pos x="0" y="62"/>
                  </a:cxn>
                  <a:cxn ang="0">
                    <a:pos x="120" y="26"/>
                  </a:cxn>
                </a:cxnLst>
                <a:rect l="0" t="0" r="r" b="b"/>
                <a:pathLst>
                  <a:path w="120" h="87">
                    <a:moveTo>
                      <a:pt x="120" y="26"/>
                    </a:moveTo>
                    <a:cubicBezTo>
                      <a:pt x="70" y="0"/>
                      <a:pt x="23" y="33"/>
                      <a:pt x="0" y="62"/>
                    </a:cubicBezTo>
                    <a:cubicBezTo>
                      <a:pt x="50" y="87"/>
                      <a:pt x="96" y="55"/>
                      <a:pt x="120" y="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526" y="3733"/>
                <a:ext cx="111" cy="141"/>
              </a:xfrm>
              <a:custGeom>
                <a:avLst/>
                <a:gdLst/>
                <a:ahLst/>
                <a:cxnLst>
                  <a:cxn ang="0">
                    <a:pos x="81" y="9"/>
                  </a:cxn>
                  <a:cxn ang="0">
                    <a:pos x="0" y="102"/>
                  </a:cxn>
                  <a:cxn ang="0">
                    <a:pos x="81" y="9"/>
                  </a:cxn>
                </a:cxnLst>
                <a:rect l="0" t="0" r="r" b="b"/>
                <a:pathLst>
                  <a:path w="81" h="102">
                    <a:moveTo>
                      <a:pt x="81" y="9"/>
                    </a:moveTo>
                    <a:cubicBezTo>
                      <a:pt x="26" y="0"/>
                      <a:pt x="10" y="56"/>
                      <a:pt x="0" y="102"/>
                    </a:cubicBezTo>
                    <a:cubicBezTo>
                      <a:pt x="56" y="100"/>
                      <a:pt x="65" y="52"/>
                      <a:pt x="81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1551" y="3744"/>
                <a:ext cx="165" cy="127"/>
              </a:xfrm>
              <a:custGeom>
                <a:avLst/>
                <a:gdLst/>
                <a:ahLst/>
                <a:cxnLst>
                  <a:cxn ang="0">
                    <a:pos x="120" y="43"/>
                  </a:cxn>
                  <a:cxn ang="0">
                    <a:pos x="0" y="52"/>
                  </a:cxn>
                  <a:cxn ang="0">
                    <a:pos x="120" y="43"/>
                  </a:cxn>
                </a:cxnLst>
                <a:rect l="0" t="0" r="r" b="b"/>
                <a:pathLst>
                  <a:path w="120" h="92">
                    <a:moveTo>
                      <a:pt x="120" y="43"/>
                    </a:moveTo>
                    <a:cubicBezTo>
                      <a:pt x="90" y="0"/>
                      <a:pt x="32" y="32"/>
                      <a:pt x="0" y="52"/>
                    </a:cubicBezTo>
                    <a:cubicBezTo>
                      <a:pt x="34" y="92"/>
                      <a:pt x="87" y="66"/>
                      <a:pt x="120" y="4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625" y="3679"/>
                <a:ext cx="93" cy="146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68" y="0"/>
                  </a:cxn>
                  <a:cxn ang="0">
                    <a:pos x="0" y="102"/>
                  </a:cxn>
                </a:cxnLst>
                <a:rect l="0" t="0" r="r" b="b"/>
                <a:pathLst>
                  <a:path w="68" h="106">
                    <a:moveTo>
                      <a:pt x="0" y="102"/>
                    </a:moveTo>
                    <a:cubicBezTo>
                      <a:pt x="48" y="106"/>
                      <a:pt x="64" y="51"/>
                      <a:pt x="68" y="0"/>
                    </a:cubicBezTo>
                    <a:cubicBezTo>
                      <a:pt x="18" y="6"/>
                      <a:pt x="7" y="53"/>
                      <a:pt x="0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1461" y="3697"/>
                <a:ext cx="164" cy="118"/>
              </a:xfrm>
              <a:custGeom>
                <a:avLst/>
                <a:gdLst/>
                <a:ahLst/>
                <a:cxnLst>
                  <a:cxn ang="0">
                    <a:pos x="119" y="41"/>
                  </a:cxn>
                  <a:cxn ang="0">
                    <a:pos x="0" y="41"/>
                  </a:cxn>
                  <a:cxn ang="0">
                    <a:pos x="119" y="41"/>
                  </a:cxn>
                </a:cxnLst>
                <a:rect l="0" t="0" r="r" b="b"/>
                <a:pathLst>
                  <a:path w="119" h="85">
                    <a:moveTo>
                      <a:pt x="119" y="41"/>
                    </a:moveTo>
                    <a:cubicBezTo>
                      <a:pt x="90" y="0"/>
                      <a:pt x="37" y="23"/>
                      <a:pt x="0" y="41"/>
                    </a:cubicBezTo>
                    <a:cubicBezTo>
                      <a:pt x="27" y="85"/>
                      <a:pt x="85" y="65"/>
                      <a:pt x="119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2714" y="3615"/>
                <a:ext cx="87" cy="151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60" y="0"/>
                  </a:cxn>
                  <a:cxn ang="0">
                    <a:pos x="0" y="110"/>
                  </a:cxn>
                </a:cxnLst>
                <a:rect l="0" t="0" r="r" b="b"/>
                <a:pathLst>
                  <a:path w="63" h="110">
                    <a:moveTo>
                      <a:pt x="0" y="110"/>
                    </a:moveTo>
                    <a:cubicBezTo>
                      <a:pt x="48" y="101"/>
                      <a:pt x="63" y="59"/>
                      <a:pt x="60" y="0"/>
                    </a:cubicBezTo>
                    <a:cubicBezTo>
                      <a:pt x="14" y="10"/>
                      <a:pt x="2" y="55"/>
                      <a:pt x="0" y="1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1375" y="3648"/>
                <a:ext cx="165" cy="97"/>
              </a:xfrm>
              <a:custGeom>
                <a:avLst/>
                <a:gdLst/>
                <a:ahLst/>
                <a:cxnLst>
                  <a:cxn ang="0">
                    <a:pos x="120" y="44"/>
                  </a:cxn>
                  <a:cxn ang="0">
                    <a:pos x="0" y="26"/>
                  </a:cxn>
                  <a:cxn ang="0">
                    <a:pos x="120" y="44"/>
                  </a:cxn>
                </a:cxnLst>
                <a:rect l="0" t="0" r="r" b="b"/>
                <a:pathLst>
                  <a:path w="120" h="71">
                    <a:moveTo>
                      <a:pt x="120" y="44"/>
                    </a:moveTo>
                    <a:cubicBezTo>
                      <a:pt x="113" y="0"/>
                      <a:pt x="38" y="7"/>
                      <a:pt x="0" y="26"/>
                    </a:cubicBezTo>
                    <a:cubicBezTo>
                      <a:pt x="21" y="71"/>
                      <a:pt x="83" y="53"/>
                      <a:pt x="120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1267" y="2034"/>
                <a:ext cx="1679" cy="1709"/>
              </a:xfrm>
              <a:custGeom>
                <a:avLst/>
                <a:gdLst/>
                <a:ahLst/>
                <a:cxnLst>
                  <a:cxn ang="0">
                    <a:pos x="699" y="932"/>
                  </a:cxn>
                  <a:cxn ang="0">
                    <a:pos x="854" y="1103"/>
                  </a:cxn>
                  <a:cxn ang="0">
                    <a:pos x="804" y="932"/>
                  </a:cxn>
                  <a:cxn ang="0">
                    <a:pos x="983" y="858"/>
                  </a:cxn>
                  <a:cxn ang="0">
                    <a:pos x="971" y="418"/>
                  </a:cxn>
                  <a:cxn ang="0">
                    <a:pos x="741" y="834"/>
                  </a:cxn>
                  <a:cxn ang="0">
                    <a:pos x="812" y="275"/>
                  </a:cxn>
                  <a:cxn ang="0">
                    <a:pos x="403" y="289"/>
                  </a:cxn>
                  <a:cxn ang="0">
                    <a:pos x="481" y="837"/>
                  </a:cxn>
                  <a:cxn ang="0">
                    <a:pos x="251" y="418"/>
                  </a:cxn>
                  <a:cxn ang="0">
                    <a:pos x="236" y="858"/>
                  </a:cxn>
                  <a:cxn ang="0">
                    <a:pos x="415" y="929"/>
                  </a:cxn>
                  <a:cxn ang="0">
                    <a:pos x="365" y="1103"/>
                  </a:cxn>
                  <a:cxn ang="0">
                    <a:pos x="520" y="929"/>
                  </a:cxn>
                  <a:cxn ang="0">
                    <a:pos x="771" y="1204"/>
                  </a:cxn>
                  <a:cxn ang="0">
                    <a:pos x="583" y="929"/>
                  </a:cxn>
                  <a:cxn ang="0">
                    <a:pos x="639" y="929"/>
                  </a:cxn>
                  <a:cxn ang="0">
                    <a:pos x="606" y="1142"/>
                  </a:cxn>
                  <a:cxn ang="0">
                    <a:pos x="768" y="890"/>
                  </a:cxn>
                  <a:cxn ang="0">
                    <a:pos x="406" y="887"/>
                  </a:cxn>
                  <a:cxn ang="0">
                    <a:pos x="809" y="881"/>
                  </a:cxn>
                  <a:cxn ang="0">
                    <a:pos x="562" y="837"/>
                  </a:cxn>
                  <a:cxn ang="0">
                    <a:pos x="648" y="702"/>
                  </a:cxn>
                  <a:cxn ang="0">
                    <a:pos x="630" y="783"/>
                  </a:cxn>
                  <a:cxn ang="0">
                    <a:pos x="577" y="837"/>
                  </a:cxn>
                  <a:cxn ang="0">
                    <a:pos x="165" y="624"/>
                  </a:cxn>
                  <a:cxn ang="0">
                    <a:pos x="180" y="582"/>
                  </a:cxn>
                  <a:cxn ang="0">
                    <a:pos x="236" y="582"/>
                  </a:cxn>
                  <a:cxn ang="0">
                    <a:pos x="245" y="627"/>
                  </a:cxn>
                  <a:cxn ang="0">
                    <a:pos x="203" y="651"/>
                  </a:cxn>
                  <a:cxn ang="0">
                    <a:pos x="165" y="624"/>
                  </a:cxn>
                  <a:cxn ang="0">
                    <a:pos x="974" y="690"/>
                  </a:cxn>
                  <a:cxn ang="0">
                    <a:pos x="947" y="582"/>
                  </a:cxn>
                  <a:cxn ang="0">
                    <a:pos x="1024" y="517"/>
                  </a:cxn>
                  <a:cxn ang="0">
                    <a:pos x="1108" y="585"/>
                  </a:cxn>
                  <a:cxn ang="0">
                    <a:pos x="1078" y="690"/>
                  </a:cxn>
                </a:cxnLst>
                <a:rect l="0" t="0" r="r" b="b"/>
                <a:pathLst>
                  <a:path w="1219" h="1241">
                    <a:moveTo>
                      <a:pt x="771" y="1204"/>
                    </a:moveTo>
                    <a:cubicBezTo>
                      <a:pt x="721" y="1139"/>
                      <a:pt x="695" y="1050"/>
                      <a:pt x="699" y="932"/>
                    </a:cubicBezTo>
                    <a:cubicBezTo>
                      <a:pt x="706" y="925"/>
                      <a:pt x="726" y="931"/>
                      <a:pt x="738" y="929"/>
                    </a:cubicBezTo>
                    <a:cubicBezTo>
                      <a:pt x="744" y="1012"/>
                      <a:pt x="764" y="1123"/>
                      <a:pt x="854" y="1103"/>
                    </a:cubicBezTo>
                    <a:cubicBezTo>
                      <a:pt x="899" y="1093"/>
                      <a:pt x="917" y="1034"/>
                      <a:pt x="917" y="971"/>
                    </a:cubicBezTo>
                    <a:cubicBezTo>
                      <a:pt x="876" y="986"/>
                      <a:pt x="804" y="1002"/>
                      <a:pt x="804" y="932"/>
                    </a:cubicBezTo>
                    <a:cubicBezTo>
                      <a:pt x="873" y="938"/>
                      <a:pt x="871" y="833"/>
                      <a:pt x="806" y="834"/>
                    </a:cubicBezTo>
                    <a:cubicBezTo>
                      <a:pt x="805" y="720"/>
                      <a:pt x="1017" y="702"/>
                      <a:pt x="983" y="858"/>
                    </a:cubicBezTo>
                    <a:cubicBezTo>
                      <a:pt x="1122" y="837"/>
                      <a:pt x="1219" y="741"/>
                      <a:pt x="1204" y="577"/>
                    </a:cubicBezTo>
                    <a:cubicBezTo>
                      <a:pt x="1193" y="462"/>
                      <a:pt x="1088" y="406"/>
                      <a:pt x="971" y="418"/>
                    </a:cubicBezTo>
                    <a:cubicBezTo>
                      <a:pt x="932" y="422"/>
                      <a:pt x="903" y="436"/>
                      <a:pt x="875" y="460"/>
                    </a:cubicBezTo>
                    <a:cubicBezTo>
                      <a:pt x="784" y="538"/>
                      <a:pt x="758" y="676"/>
                      <a:pt x="741" y="834"/>
                    </a:cubicBezTo>
                    <a:cubicBezTo>
                      <a:pt x="732" y="840"/>
                      <a:pt x="713" y="835"/>
                      <a:pt x="699" y="837"/>
                    </a:cubicBezTo>
                    <a:cubicBezTo>
                      <a:pt x="688" y="620"/>
                      <a:pt x="829" y="488"/>
                      <a:pt x="812" y="275"/>
                    </a:cubicBezTo>
                    <a:cubicBezTo>
                      <a:pt x="801" y="127"/>
                      <a:pt x="684" y="92"/>
                      <a:pt x="612" y="0"/>
                    </a:cubicBezTo>
                    <a:cubicBezTo>
                      <a:pt x="532" y="89"/>
                      <a:pt x="406" y="132"/>
                      <a:pt x="403" y="289"/>
                    </a:cubicBezTo>
                    <a:cubicBezTo>
                      <a:pt x="401" y="489"/>
                      <a:pt x="527" y="626"/>
                      <a:pt x="520" y="834"/>
                    </a:cubicBezTo>
                    <a:cubicBezTo>
                      <a:pt x="513" y="840"/>
                      <a:pt x="493" y="835"/>
                      <a:pt x="481" y="837"/>
                    </a:cubicBezTo>
                    <a:cubicBezTo>
                      <a:pt x="460" y="682"/>
                      <a:pt x="436" y="539"/>
                      <a:pt x="344" y="460"/>
                    </a:cubicBezTo>
                    <a:cubicBezTo>
                      <a:pt x="317" y="437"/>
                      <a:pt x="287" y="422"/>
                      <a:pt x="251" y="418"/>
                    </a:cubicBezTo>
                    <a:cubicBezTo>
                      <a:pt x="129" y="405"/>
                      <a:pt x="27" y="463"/>
                      <a:pt x="15" y="579"/>
                    </a:cubicBezTo>
                    <a:cubicBezTo>
                      <a:pt x="0" y="736"/>
                      <a:pt x="92" y="837"/>
                      <a:pt x="236" y="858"/>
                    </a:cubicBezTo>
                    <a:cubicBezTo>
                      <a:pt x="202" y="702"/>
                      <a:pt x="414" y="720"/>
                      <a:pt x="412" y="834"/>
                    </a:cubicBezTo>
                    <a:cubicBezTo>
                      <a:pt x="349" y="827"/>
                      <a:pt x="342" y="941"/>
                      <a:pt x="415" y="929"/>
                    </a:cubicBezTo>
                    <a:cubicBezTo>
                      <a:pt x="420" y="995"/>
                      <a:pt x="344" y="995"/>
                      <a:pt x="305" y="968"/>
                    </a:cubicBezTo>
                    <a:cubicBezTo>
                      <a:pt x="296" y="1028"/>
                      <a:pt x="321" y="1093"/>
                      <a:pt x="365" y="1103"/>
                    </a:cubicBezTo>
                    <a:cubicBezTo>
                      <a:pt x="451" y="1122"/>
                      <a:pt x="478" y="1018"/>
                      <a:pt x="478" y="932"/>
                    </a:cubicBezTo>
                    <a:cubicBezTo>
                      <a:pt x="486" y="925"/>
                      <a:pt x="507" y="931"/>
                      <a:pt x="520" y="929"/>
                    </a:cubicBezTo>
                    <a:cubicBezTo>
                      <a:pt x="525" y="1050"/>
                      <a:pt x="496" y="1137"/>
                      <a:pt x="448" y="1204"/>
                    </a:cubicBezTo>
                    <a:cubicBezTo>
                      <a:pt x="529" y="1241"/>
                      <a:pt x="690" y="1241"/>
                      <a:pt x="771" y="1204"/>
                    </a:cubicBezTo>
                    <a:close/>
                    <a:moveTo>
                      <a:pt x="565" y="929"/>
                    </a:moveTo>
                    <a:cubicBezTo>
                      <a:pt x="571" y="929"/>
                      <a:pt x="577" y="929"/>
                      <a:pt x="583" y="929"/>
                    </a:cubicBezTo>
                    <a:cubicBezTo>
                      <a:pt x="599" y="960"/>
                      <a:pt x="592" y="1016"/>
                      <a:pt x="612" y="1043"/>
                    </a:cubicBezTo>
                    <a:cubicBezTo>
                      <a:pt x="622" y="1005"/>
                      <a:pt x="621" y="958"/>
                      <a:pt x="639" y="929"/>
                    </a:cubicBezTo>
                    <a:cubicBezTo>
                      <a:pt x="644" y="929"/>
                      <a:pt x="649" y="929"/>
                      <a:pt x="654" y="929"/>
                    </a:cubicBezTo>
                    <a:cubicBezTo>
                      <a:pt x="637" y="999"/>
                      <a:pt x="628" y="1077"/>
                      <a:pt x="606" y="1142"/>
                    </a:cubicBezTo>
                    <a:cubicBezTo>
                      <a:pt x="596" y="1068"/>
                      <a:pt x="577" y="1002"/>
                      <a:pt x="565" y="929"/>
                    </a:cubicBezTo>
                    <a:close/>
                    <a:moveTo>
                      <a:pt x="768" y="890"/>
                    </a:moveTo>
                    <a:cubicBezTo>
                      <a:pt x="650" y="893"/>
                      <a:pt x="527" y="889"/>
                      <a:pt x="412" y="890"/>
                    </a:cubicBezTo>
                    <a:cubicBezTo>
                      <a:pt x="409" y="890"/>
                      <a:pt x="409" y="888"/>
                      <a:pt x="406" y="887"/>
                    </a:cubicBezTo>
                    <a:cubicBezTo>
                      <a:pt x="406" y="884"/>
                      <a:pt x="406" y="881"/>
                      <a:pt x="406" y="878"/>
                    </a:cubicBezTo>
                    <a:cubicBezTo>
                      <a:pt x="534" y="875"/>
                      <a:pt x="690" y="870"/>
                      <a:pt x="809" y="881"/>
                    </a:cubicBezTo>
                    <a:cubicBezTo>
                      <a:pt x="803" y="898"/>
                      <a:pt x="780" y="890"/>
                      <a:pt x="768" y="890"/>
                    </a:cubicBezTo>
                    <a:close/>
                    <a:moveTo>
                      <a:pt x="562" y="837"/>
                    </a:moveTo>
                    <a:cubicBezTo>
                      <a:pt x="575" y="653"/>
                      <a:pt x="591" y="472"/>
                      <a:pt x="609" y="292"/>
                    </a:cubicBezTo>
                    <a:cubicBezTo>
                      <a:pt x="622" y="425"/>
                      <a:pt x="636" y="568"/>
                      <a:pt x="648" y="702"/>
                    </a:cubicBezTo>
                    <a:cubicBezTo>
                      <a:pt x="653" y="748"/>
                      <a:pt x="658" y="795"/>
                      <a:pt x="654" y="837"/>
                    </a:cubicBezTo>
                    <a:cubicBezTo>
                      <a:pt x="626" y="839"/>
                      <a:pt x="632" y="800"/>
                      <a:pt x="630" y="783"/>
                    </a:cubicBezTo>
                    <a:cubicBezTo>
                      <a:pt x="624" y="710"/>
                      <a:pt x="620" y="628"/>
                      <a:pt x="609" y="565"/>
                    </a:cubicBezTo>
                    <a:cubicBezTo>
                      <a:pt x="592" y="648"/>
                      <a:pt x="598" y="756"/>
                      <a:pt x="577" y="837"/>
                    </a:cubicBezTo>
                    <a:cubicBezTo>
                      <a:pt x="572" y="837"/>
                      <a:pt x="567" y="837"/>
                      <a:pt x="562" y="837"/>
                    </a:cubicBezTo>
                    <a:close/>
                    <a:moveTo>
                      <a:pt x="165" y="624"/>
                    </a:moveTo>
                    <a:cubicBezTo>
                      <a:pt x="149" y="613"/>
                      <a:pt x="139" y="597"/>
                      <a:pt x="126" y="582"/>
                    </a:cubicBezTo>
                    <a:cubicBezTo>
                      <a:pt x="144" y="582"/>
                      <a:pt x="162" y="582"/>
                      <a:pt x="180" y="582"/>
                    </a:cubicBezTo>
                    <a:cubicBezTo>
                      <a:pt x="186" y="557"/>
                      <a:pt x="196" y="535"/>
                      <a:pt x="206" y="514"/>
                    </a:cubicBezTo>
                    <a:cubicBezTo>
                      <a:pt x="216" y="538"/>
                      <a:pt x="222" y="564"/>
                      <a:pt x="236" y="582"/>
                    </a:cubicBezTo>
                    <a:cubicBezTo>
                      <a:pt x="252" y="584"/>
                      <a:pt x="276" y="579"/>
                      <a:pt x="287" y="585"/>
                    </a:cubicBezTo>
                    <a:cubicBezTo>
                      <a:pt x="272" y="598"/>
                      <a:pt x="258" y="612"/>
                      <a:pt x="245" y="627"/>
                    </a:cubicBezTo>
                    <a:cubicBezTo>
                      <a:pt x="252" y="643"/>
                      <a:pt x="260" y="674"/>
                      <a:pt x="257" y="690"/>
                    </a:cubicBezTo>
                    <a:cubicBezTo>
                      <a:pt x="241" y="676"/>
                      <a:pt x="224" y="661"/>
                      <a:pt x="203" y="651"/>
                    </a:cubicBezTo>
                    <a:cubicBezTo>
                      <a:pt x="186" y="664"/>
                      <a:pt x="169" y="677"/>
                      <a:pt x="153" y="690"/>
                    </a:cubicBezTo>
                    <a:cubicBezTo>
                      <a:pt x="155" y="667"/>
                      <a:pt x="158" y="644"/>
                      <a:pt x="165" y="624"/>
                    </a:cubicBezTo>
                    <a:close/>
                    <a:moveTo>
                      <a:pt x="1024" y="648"/>
                    </a:moveTo>
                    <a:cubicBezTo>
                      <a:pt x="1011" y="666"/>
                      <a:pt x="991" y="676"/>
                      <a:pt x="974" y="690"/>
                    </a:cubicBezTo>
                    <a:cubicBezTo>
                      <a:pt x="979" y="668"/>
                      <a:pt x="982" y="644"/>
                      <a:pt x="989" y="624"/>
                    </a:cubicBezTo>
                    <a:cubicBezTo>
                      <a:pt x="973" y="612"/>
                      <a:pt x="959" y="598"/>
                      <a:pt x="947" y="582"/>
                    </a:cubicBezTo>
                    <a:cubicBezTo>
                      <a:pt x="965" y="582"/>
                      <a:pt x="983" y="582"/>
                      <a:pt x="1001" y="582"/>
                    </a:cubicBezTo>
                    <a:cubicBezTo>
                      <a:pt x="1007" y="559"/>
                      <a:pt x="1019" y="541"/>
                      <a:pt x="1024" y="517"/>
                    </a:cubicBezTo>
                    <a:cubicBezTo>
                      <a:pt x="1042" y="532"/>
                      <a:pt x="1041" y="566"/>
                      <a:pt x="1057" y="582"/>
                    </a:cubicBezTo>
                    <a:cubicBezTo>
                      <a:pt x="1073" y="584"/>
                      <a:pt x="1097" y="579"/>
                      <a:pt x="1108" y="585"/>
                    </a:cubicBezTo>
                    <a:cubicBezTo>
                      <a:pt x="1093" y="598"/>
                      <a:pt x="1079" y="612"/>
                      <a:pt x="1066" y="627"/>
                    </a:cubicBezTo>
                    <a:cubicBezTo>
                      <a:pt x="1073" y="643"/>
                      <a:pt x="1079" y="677"/>
                      <a:pt x="1078" y="690"/>
                    </a:cubicBezTo>
                    <a:cubicBezTo>
                      <a:pt x="1061" y="675"/>
                      <a:pt x="1042" y="662"/>
                      <a:pt x="1024" y="6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2794" y="3540"/>
                <a:ext cx="84" cy="160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53" y="0"/>
                  </a:cxn>
                  <a:cxn ang="0">
                    <a:pos x="8" y="116"/>
                  </a:cxn>
                </a:cxnLst>
                <a:rect l="0" t="0" r="r" b="b"/>
                <a:pathLst>
                  <a:path w="61" h="116">
                    <a:moveTo>
                      <a:pt x="8" y="116"/>
                    </a:moveTo>
                    <a:cubicBezTo>
                      <a:pt x="51" y="100"/>
                      <a:pt x="61" y="61"/>
                      <a:pt x="53" y="0"/>
                    </a:cubicBezTo>
                    <a:cubicBezTo>
                      <a:pt x="7" y="11"/>
                      <a:pt x="0" y="58"/>
                      <a:pt x="8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1300" y="3577"/>
                <a:ext cx="161" cy="84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8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1">
                    <a:moveTo>
                      <a:pt x="117" y="47"/>
                    </a:moveTo>
                    <a:cubicBezTo>
                      <a:pt x="107" y="0"/>
                      <a:pt x="37" y="9"/>
                      <a:pt x="0" y="18"/>
                    </a:cubicBezTo>
                    <a:cubicBezTo>
                      <a:pt x="9" y="60"/>
                      <a:pt x="66" y="61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2863" y="3458"/>
                <a:ext cx="83" cy="1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5" y="117"/>
                  </a:cxn>
                  <a:cxn ang="0">
                    <a:pos x="56" y="72"/>
                  </a:cxn>
                  <a:cxn ang="0">
                    <a:pos x="51" y="0"/>
                  </a:cxn>
                </a:cxnLst>
                <a:rect l="0" t="0" r="r" b="b"/>
                <a:pathLst>
                  <a:path w="60" h="121">
                    <a:moveTo>
                      <a:pt x="51" y="0"/>
                    </a:moveTo>
                    <a:cubicBezTo>
                      <a:pt x="6" y="13"/>
                      <a:pt x="0" y="66"/>
                      <a:pt x="15" y="117"/>
                    </a:cubicBezTo>
                    <a:cubicBezTo>
                      <a:pt x="22" y="121"/>
                      <a:pt x="53" y="92"/>
                      <a:pt x="56" y="72"/>
                    </a:cubicBezTo>
                    <a:cubicBezTo>
                      <a:pt x="60" y="49"/>
                      <a:pt x="45" y="26"/>
                      <a:pt x="5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1227" y="3504"/>
                <a:ext cx="164" cy="80"/>
              </a:xfrm>
              <a:custGeom>
                <a:avLst/>
                <a:gdLst/>
                <a:ahLst/>
                <a:cxnLst>
                  <a:cxn ang="0">
                    <a:pos x="119" y="50"/>
                  </a:cxn>
                  <a:cxn ang="0">
                    <a:pos x="0" y="11"/>
                  </a:cxn>
                  <a:cxn ang="0">
                    <a:pos x="119" y="50"/>
                  </a:cxn>
                </a:cxnLst>
                <a:rect l="0" t="0" r="r" b="b"/>
                <a:pathLst>
                  <a:path w="119" h="58">
                    <a:moveTo>
                      <a:pt x="119" y="50"/>
                    </a:moveTo>
                    <a:cubicBezTo>
                      <a:pt x="106" y="4"/>
                      <a:pt x="54" y="0"/>
                      <a:pt x="0" y="11"/>
                    </a:cubicBezTo>
                    <a:cubicBezTo>
                      <a:pt x="18" y="54"/>
                      <a:pt x="59" y="58"/>
                      <a:pt x="119" y="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>
                <a:off x="2925" y="3375"/>
                <a:ext cx="84" cy="161"/>
              </a:xfrm>
              <a:custGeom>
                <a:avLst/>
                <a:gdLst/>
                <a:ahLst/>
                <a:cxnLst>
                  <a:cxn ang="0">
                    <a:pos x="17" y="117"/>
                  </a:cxn>
                  <a:cxn ang="0">
                    <a:pos x="44" y="0"/>
                  </a:cxn>
                  <a:cxn ang="0">
                    <a:pos x="17" y="117"/>
                  </a:cxn>
                </a:cxnLst>
                <a:rect l="0" t="0" r="r" b="b"/>
                <a:pathLst>
                  <a:path w="61" h="117">
                    <a:moveTo>
                      <a:pt x="17" y="117"/>
                    </a:moveTo>
                    <a:cubicBezTo>
                      <a:pt x="59" y="111"/>
                      <a:pt x="61" y="45"/>
                      <a:pt x="44" y="0"/>
                    </a:cubicBezTo>
                    <a:cubicBezTo>
                      <a:pt x="0" y="7"/>
                      <a:pt x="7" y="78"/>
                      <a:pt x="17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auto">
              <a:xfrm>
                <a:off x="1169" y="3416"/>
                <a:ext cx="156" cy="83"/>
              </a:xfrm>
              <a:custGeom>
                <a:avLst/>
                <a:gdLst/>
                <a:ahLst/>
                <a:cxnLst>
                  <a:cxn ang="0">
                    <a:pos x="113" y="54"/>
                  </a:cxn>
                  <a:cxn ang="0">
                    <a:pos x="0" y="6"/>
                  </a:cxn>
                  <a:cxn ang="0">
                    <a:pos x="113" y="54"/>
                  </a:cxn>
                </a:cxnLst>
                <a:rect l="0" t="0" r="r" b="b"/>
                <a:pathLst>
                  <a:path w="113" h="60">
                    <a:moveTo>
                      <a:pt x="113" y="54"/>
                    </a:moveTo>
                    <a:cubicBezTo>
                      <a:pt x="101" y="12"/>
                      <a:pt x="52" y="0"/>
                      <a:pt x="0" y="6"/>
                    </a:cubicBezTo>
                    <a:cubicBezTo>
                      <a:pt x="9" y="55"/>
                      <a:pt x="65" y="60"/>
                      <a:pt x="113" y="5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2970" y="3280"/>
                <a:ext cx="109" cy="165"/>
              </a:xfrm>
              <a:custGeom>
                <a:avLst/>
                <a:gdLst/>
                <a:ahLst/>
                <a:cxnLst>
                  <a:cxn ang="0">
                    <a:pos x="32" y="120"/>
                  </a:cxn>
                  <a:cxn ang="0">
                    <a:pos x="41" y="0"/>
                  </a:cxn>
                  <a:cxn ang="0">
                    <a:pos x="32" y="120"/>
                  </a:cxn>
                </a:cxnLst>
                <a:rect l="0" t="0" r="r" b="b"/>
                <a:pathLst>
                  <a:path w="79" h="120">
                    <a:moveTo>
                      <a:pt x="32" y="120"/>
                    </a:moveTo>
                    <a:cubicBezTo>
                      <a:pt x="79" y="98"/>
                      <a:pt x="59" y="39"/>
                      <a:pt x="41" y="0"/>
                    </a:cubicBezTo>
                    <a:cubicBezTo>
                      <a:pt x="0" y="23"/>
                      <a:pt x="14" y="83"/>
                      <a:pt x="3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1116" y="3326"/>
                <a:ext cx="151" cy="85"/>
              </a:xfrm>
              <a:custGeom>
                <a:avLst/>
                <a:gdLst/>
                <a:ahLst/>
                <a:cxnLst>
                  <a:cxn ang="0">
                    <a:pos x="110" y="60"/>
                  </a:cxn>
                  <a:cxn ang="0">
                    <a:pos x="0" y="0"/>
                  </a:cxn>
                  <a:cxn ang="0">
                    <a:pos x="110" y="60"/>
                  </a:cxn>
                </a:cxnLst>
                <a:rect l="0" t="0" r="r" b="b"/>
                <a:pathLst>
                  <a:path w="110" h="62">
                    <a:moveTo>
                      <a:pt x="110" y="60"/>
                    </a:moveTo>
                    <a:cubicBezTo>
                      <a:pt x="102" y="12"/>
                      <a:pt x="55" y="2"/>
                      <a:pt x="0" y="0"/>
                    </a:cubicBezTo>
                    <a:cubicBezTo>
                      <a:pt x="11" y="46"/>
                      <a:pt x="52" y="62"/>
                      <a:pt x="110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3003" y="3186"/>
                <a:ext cx="123" cy="164"/>
              </a:xfrm>
              <a:custGeom>
                <a:avLst/>
                <a:gdLst/>
                <a:ahLst/>
                <a:cxnLst>
                  <a:cxn ang="0">
                    <a:pos x="47" y="119"/>
                  </a:cxn>
                  <a:cxn ang="0">
                    <a:pos x="44" y="0"/>
                  </a:cxn>
                  <a:cxn ang="0">
                    <a:pos x="47" y="119"/>
                  </a:cxn>
                </a:cxnLst>
                <a:rect l="0" t="0" r="r" b="b"/>
                <a:pathLst>
                  <a:path w="89" h="119">
                    <a:moveTo>
                      <a:pt x="47" y="119"/>
                    </a:moveTo>
                    <a:cubicBezTo>
                      <a:pt x="89" y="88"/>
                      <a:pt x="64" y="36"/>
                      <a:pt x="44" y="0"/>
                    </a:cubicBezTo>
                    <a:cubicBezTo>
                      <a:pt x="0" y="28"/>
                      <a:pt x="28" y="85"/>
                      <a:pt x="47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1079" y="3224"/>
                <a:ext cx="140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68"/>
                  </a:cxn>
                  <a:cxn ang="0">
                    <a:pos x="0" y="0"/>
                  </a:cxn>
                </a:cxnLst>
                <a:rect l="0" t="0" r="r" b="b"/>
                <a:pathLst>
                  <a:path w="102" h="68">
                    <a:moveTo>
                      <a:pt x="0" y="0"/>
                    </a:moveTo>
                    <a:cubicBezTo>
                      <a:pt x="5" y="50"/>
                      <a:pt x="58" y="68"/>
                      <a:pt x="102" y="68"/>
                    </a:cubicBezTo>
                    <a:cubicBezTo>
                      <a:pt x="97" y="18"/>
                      <a:pt x="43" y="1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3038" y="3083"/>
                <a:ext cx="121" cy="16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8" y="122"/>
                  </a:cxn>
                  <a:cxn ang="0">
                    <a:pos x="40" y="0"/>
                  </a:cxn>
                </a:cxnLst>
                <a:rect l="0" t="0" r="r" b="b"/>
                <a:pathLst>
                  <a:path w="88" h="122">
                    <a:moveTo>
                      <a:pt x="40" y="0"/>
                    </a:moveTo>
                    <a:cubicBezTo>
                      <a:pt x="0" y="32"/>
                      <a:pt x="29" y="100"/>
                      <a:pt x="58" y="122"/>
                    </a:cubicBezTo>
                    <a:cubicBezTo>
                      <a:pt x="88" y="78"/>
                      <a:pt x="60" y="35"/>
                      <a:pt x="4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1049" y="3116"/>
                <a:ext cx="129" cy="108"/>
              </a:xfrm>
              <a:custGeom>
                <a:avLst/>
                <a:gdLst/>
                <a:ahLst/>
                <a:cxnLst>
                  <a:cxn ang="0">
                    <a:pos x="93" y="78"/>
                  </a:cxn>
                  <a:cxn ang="0">
                    <a:pos x="0" y="0"/>
                  </a:cxn>
                  <a:cxn ang="0">
                    <a:pos x="93" y="78"/>
                  </a:cxn>
                </a:cxnLst>
                <a:rect l="0" t="0" r="r" b="b"/>
                <a:pathLst>
                  <a:path w="93" h="78">
                    <a:moveTo>
                      <a:pt x="93" y="78"/>
                    </a:moveTo>
                    <a:cubicBezTo>
                      <a:pt x="91" y="23"/>
                      <a:pt x="45" y="12"/>
                      <a:pt x="0" y="0"/>
                    </a:cubicBezTo>
                    <a:cubicBezTo>
                      <a:pt x="0" y="55"/>
                      <a:pt x="52" y="73"/>
                      <a:pt x="93" y="7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3056" y="2984"/>
                <a:ext cx="130" cy="161"/>
              </a:xfrm>
              <a:custGeom>
                <a:avLst/>
                <a:gdLst/>
                <a:ahLst/>
                <a:cxnLst>
                  <a:cxn ang="0">
                    <a:pos x="69" y="117"/>
                  </a:cxn>
                  <a:cxn ang="0">
                    <a:pos x="33" y="0"/>
                  </a:cxn>
                  <a:cxn ang="0">
                    <a:pos x="69" y="117"/>
                  </a:cxn>
                </a:cxnLst>
                <a:rect l="0" t="0" r="r" b="b"/>
                <a:pathLst>
                  <a:path w="95" h="117">
                    <a:moveTo>
                      <a:pt x="69" y="117"/>
                    </a:moveTo>
                    <a:cubicBezTo>
                      <a:pt x="95" y="65"/>
                      <a:pt x="58" y="26"/>
                      <a:pt x="33" y="0"/>
                    </a:cubicBezTo>
                    <a:cubicBezTo>
                      <a:pt x="0" y="45"/>
                      <a:pt x="41" y="96"/>
                      <a:pt x="69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1029" y="3005"/>
                <a:ext cx="131" cy="1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84" y="93"/>
                  </a:cxn>
                  <a:cxn ang="0">
                    <a:pos x="0" y="0"/>
                  </a:cxn>
                </a:cxnLst>
                <a:rect l="0" t="0" r="r" b="b"/>
                <a:pathLst>
                  <a:path w="95" h="93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2" y="61"/>
                      <a:pt x="47" y="73"/>
                      <a:pt x="84" y="93"/>
                    </a:cubicBezTo>
                    <a:cubicBezTo>
                      <a:pt x="95" y="35"/>
                      <a:pt x="42" y="15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1029" y="2893"/>
                <a:ext cx="120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69" y="102"/>
                  </a:cxn>
                  <a:cxn ang="0">
                    <a:pos x="0" y="0"/>
                  </a:cxn>
                </a:cxnLst>
                <a:rect l="0" t="0" r="r" b="b"/>
                <a:pathLst>
                  <a:path w="87" h="102">
                    <a:moveTo>
                      <a:pt x="0" y="0"/>
                    </a:moveTo>
                    <a:cubicBezTo>
                      <a:pt x="0" y="14"/>
                      <a:pt x="0" y="28"/>
                      <a:pt x="0" y="42"/>
                    </a:cubicBezTo>
                    <a:cubicBezTo>
                      <a:pt x="9" y="76"/>
                      <a:pt x="49" y="79"/>
                      <a:pt x="69" y="102"/>
                    </a:cubicBezTo>
                    <a:cubicBezTo>
                      <a:pt x="87" y="39"/>
                      <a:pt x="34" y="22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3074" y="2881"/>
                <a:ext cx="121" cy="152"/>
              </a:xfrm>
              <a:custGeom>
                <a:avLst/>
                <a:gdLst/>
                <a:ahLst/>
                <a:cxnLst>
                  <a:cxn ang="0">
                    <a:pos x="71" y="111"/>
                  </a:cxn>
                  <a:cxn ang="0">
                    <a:pos x="20" y="0"/>
                  </a:cxn>
                  <a:cxn ang="0">
                    <a:pos x="71" y="111"/>
                  </a:cxn>
                </a:cxnLst>
                <a:rect l="0" t="0" r="r" b="b"/>
                <a:pathLst>
                  <a:path w="88" h="111">
                    <a:moveTo>
                      <a:pt x="71" y="111"/>
                    </a:moveTo>
                    <a:cubicBezTo>
                      <a:pt x="88" y="51"/>
                      <a:pt x="52" y="21"/>
                      <a:pt x="20" y="0"/>
                    </a:cubicBezTo>
                    <a:cubicBezTo>
                      <a:pt x="0" y="57"/>
                      <a:pt x="38" y="90"/>
                      <a:pt x="71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1029" y="2783"/>
                <a:ext cx="117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63" y="107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85" h="107">
                    <a:moveTo>
                      <a:pt x="0" y="0"/>
                    </a:moveTo>
                    <a:cubicBezTo>
                      <a:pt x="0" y="15"/>
                      <a:pt x="0" y="30"/>
                      <a:pt x="0" y="44"/>
                    </a:cubicBezTo>
                    <a:cubicBezTo>
                      <a:pt x="8" y="79"/>
                      <a:pt x="46" y="82"/>
                      <a:pt x="63" y="107"/>
                    </a:cubicBezTo>
                    <a:cubicBezTo>
                      <a:pt x="85" y="52"/>
                      <a:pt x="33" y="2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3074" y="2779"/>
                <a:ext cx="106" cy="147"/>
              </a:xfrm>
              <a:custGeom>
                <a:avLst/>
                <a:gdLst/>
                <a:ahLst/>
                <a:cxnLst>
                  <a:cxn ang="0">
                    <a:pos x="77" y="107"/>
                  </a:cxn>
                  <a:cxn ang="0">
                    <a:pos x="77" y="53"/>
                  </a:cxn>
                  <a:cxn ang="0">
                    <a:pos x="17" y="0"/>
                  </a:cxn>
                  <a:cxn ang="0">
                    <a:pos x="77" y="107"/>
                  </a:cxn>
                </a:cxnLst>
                <a:rect l="0" t="0" r="r" b="b"/>
                <a:pathLst>
                  <a:path w="77" h="107">
                    <a:moveTo>
                      <a:pt x="77" y="107"/>
                    </a:moveTo>
                    <a:cubicBezTo>
                      <a:pt x="77" y="89"/>
                      <a:pt x="77" y="71"/>
                      <a:pt x="77" y="53"/>
                    </a:cubicBezTo>
                    <a:cubicBezTo>
                      <a:pt x="62" y="30"/>
                      <a:pt x="39" y="16"/>
                      <a:pt x="17" y="0"/>
                    </a:cubicBezTo>
                    <a:cubicBezTo>
                      <a:pt x="0" y="62"/>
                      <a:pt x="44" y="85"/>
                      <a:pt x="77" y="1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1022" y="2676"/>
                <a:ext cx="120" cy="152"/>
              </a:xfrm>
              <a:custGeom>
                <a:avLst/>
                <a:gdLst/>
                <a:ahLst/>
                <a:cxnLst>
                  <a:cxn ang="0">
                    <a:pos x="74" y="111"/>
                  </a:cxn>
                  <a:cxn ang="0">
                    <a:pos x="17" y="0"/>
                  </a:cxn>
                  <a:cxn ang="0">
                    <a:pos x="74" y="111"/>
                  </a:cxn>
                </a:cxnLst>
                <a:rect l="0" t="0" r="r" b="b"/>
                <a:pathLst>
                  <a:path w="87" h="111">
                    <a:moveTo>
                      <a:pt x="74" y="111"/>
                    </a:moveTo>
                    <a:cubicBezTo>
                      <a:pt x="87" y="59"/>
                      <a:pt x="54" y="19"/>
                      <a:pt x="17" y="0"/>
                    </a:cubicBezTo>
                    <a:cubicBezTo>
                      <a:pt x="0" y="62"/>
                      <a:pt x="41" y="89"/>
                      <a:pt x="74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auto">
              <a:xfrm>
                <a:off x="3057" y="2676"/>
                <a:ext cx="123" cy="140"/>
              </a:xfrm>
              <a:custGeom>
                <a:avLst/>
                <a:gdLst/>
                <a:ahLst/>
                <a:cxnLst>
                  <a:cxn ang="0">
                    <a:pos x="89" y="102"/>
                  </a:cxn>
                  <a:cxn ang="0">
                    <a:pos x="89" y="75"/>
                  </a:cxn>
                  <a:cxn ang="0">
                    <a:pos x="20" y="0"/>
                  </a:cxn>
                  <a:cxn ang="0">
                    <a:pos x="89" y="102"/>
                  </a:cxn>
                </a:cxnLst>
                <a:rect l="0" t="0" r="r" b="b"/>
                <a:pathLst>
                  <a:path w="89" h="102">
                    <a:moveTo>
                      <a:pt x="89" y="102"/>
                    </a:moveTo>
                    <a:cubicBezTo>
                      <a:pt x="89" y="93"/>
                      <a:pt x="89" y="84"/>
                      <a:pt x="89" y="75"/>
                    </a:cubicBezTo>
                    <a:cubicBezTo>
                      <a:pt x="86" y="29"/>
                      <a:pt x="42" y="25"/>
                      <a:pt x="20" y="0"/>
                    </a:cubicBezTo>
                    <a:cubicBezTo>
                      <a:pt x="0" y="55"/>
                      <a:pt x="50" y="86"/>
                      <a:pt x="89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1043" y="2568"/>
                <a:ext cx="121" cy="157"/>
              </a:xfrm>
              <a:custGeom>
                <a:avLst/>
                <a:gdLst/>
                <a:ahLst/>
                <a:cxnLst>
                  <a:cxn ang="0">
                    <a:pos x="68" y="114"/>
                  </a:cxn>
                  <a:cxn ang="0">
                    <a:pos x="20" y="0"/>
                  </a:cxn>
                  <a:cxn ang="0">
                    <a:pos x="68" y="114"/>
                  </a:cxn>
                </a:cxnLst>
                <a:rect l="0" t="0" r="r" b="b"/>
                <a:pathLst>
                  <a:path w="88" h="114">
                    <a:moveTo>
                      <a:pt x="68" y="114"/>
                    </a:moveTo>
                    <a:cubicBezTo>
                      <a:pt x="88" y="59"/>
                      <a:pt x="53" y="21"/>
                      <a:pt x="20" y="0"/>
                    </a:cubicBezTo>
                    <a:cubicBezTo>
                      <a:pt x="0" y="57"/>
                      <a:pt x="35" y="92"/>
                      <a:pt x="68" y="1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3052" y="2581"/>
                <a:ext cx="119" cy="128"/>
              </a:xfrm>
              <a:custGeom>
                <a:avLst/>
                <a:gdLst/>
                <a:ahLst/>
                <a:cxnLst>
                  <a:cxn ang="0">
                    <a:pos x="84" y="93"/>
                  </a:cxn>
                  <a:cxn ang="0">
                    <a:pos x="0" y="0"/>
                  </a:cxn>
                  <a:cxn ang="0">
                    <a:pos x="84" y="93"/>
                  </a:cxn>
                </a:cxnLst>
                <a:rect l="0" t="0" r="r" b="b"/>
                <a:pathLst>
                  <a:path w="87" h="93">
                    <a:moveTo>
                      <a:pt x="84" y="93"/>
                    </a:moveTo>
                    <a:cubicBezTo>
                      <a:pt x="87" y="33"/>
                      <a:pt x="37" y="10"/>
                      <a:pt x="0" y="0"/>
                    </a:cubicBezTo>
                    <a:cubicBezTo>
                      <a:pt x="0" y="59"/>
                      <a:pt x="41" y="77"/>
                      <a:pt x="84" y="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auto">
              <a:xfrm>
                <a:off x="1073" y="2465"/>
                <a:ext cx="131" cy="161"/>
              </a:xfrm>
              <a:custGeom>
                <a:avLst/>
                <a:gdLst/>
                <a:ahLst/>
                <a:cxnLst>
                  <a:cxn ang="0">
                    <a:pos x="55" y="117"/>
                  </a:cxn>
                  <a:cxn ang="0">
                    <a:pos x="25" y="0"/>
                  </a:cxn>
                  <a:cxn ang="0">
                    <a:pos x="55" y="117"/>
                  </a:cxn>
                </a:cxnLst>
                <a:rect l="0" t="0" r="r" b="b"/>
                <a:pathLst>
                  <a:path w="95" h="117">
                    <a:moveTo>
                      <a:pt x="55" y="117"/>
                    </a:moveTo>
                    <a:cubicBezTo>
                      <a:pt x="95" y="79"/>
                      <a:pt x="56" y="20"/>
                      <a:pt x="25" y="0"/>
                    </a:cubicBezTo>
                    <a:cubicBezTo>
                      <a:pt x="0" y="50"/>
                      <a:pt x="33" y="88"/>
                      <a:pt x="55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auto">
              <a:xfrm>
                <a:off x="3007" y="2477"/>
                <a:ext cx="136" cy="124"/>
              </a:xfrm>
              <a:custGeom>
                <a:avLst/>
                <a:gdLst/>
                <a:ahLst/>
                <a:cxnLst>
                  <a:cxn ang="0">
                    <a:pos x="98" y="90"/>
                  </a:cxn>
                  <a:cxn ang="0">
                    <a:pos x="11" y="0"/>
                  </a:cxn>
                  <a:cxn ang="0">
                    <a:pos x="98" y="90"/>
                  </a:cxn>
                </a:cxnLst>
                <a:rect l="0" t="0" r="r" b="b"/>
                <a:pathLst>
                  <a:path w="98" h="90">
                    <a:moveTo>
                      <a:pt x="98" y="90"/>
                    </a:moveTo>
                    <a:cubicBezTo>
                      <a:pt x="96" y="33"/>
                      <a:pt x="51" y="19"/>
                      <a:pt x="11" y="0"/>
                    </a:cubicBezTo>
                    <a:cubicBezTo>
                      <a:pt x="0" y="59"/>
                      <a:pt x="54" y="77"/>
                      <a:pt x="98" y="9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1114" y="2363"/>
                <a:ext cx="127" cy="168"/>
              </a:xfrm>
              <a:custGeom>
                <a:avLst/>
                <a:gdLst/>
                <a:ahLst/>
                <a:cxnLst>
                  <a:cxn ang="0">
                    <a:pos x="46" y="122"/>
                  </a:cxn>
                  <a:cxn ang="0">
                    <a:pos x="31" y="0"/>
                  </a:cxn>
                  <a:cxn ang="0">
                    <a:pos x="46" y="122"/>
                  </a:cxn>
                </a:cxnLst>
                <a:rect l="0" t="0" r="r" b="b"/>
                <a:pathLst>
                  <a:path w="92" h="122">
                    <a:moveTo>
                      <a:pt x="46" y="122"/>
                    </a:moveTo>
                    <a:cubicBezTo>
                      <a:pt x="92" y="94"/>
                      <a:pt x="59" y="22"/>
                      <a:pt x="31" y="0"/>
                    </a:cubicBezTo>
                    <a:cubicBezTo>
                      <a:pt x="0" y="47"/>
                      <a:pt x="27" y="82"/>
                      <a:pt x="46" y="1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2962" y="2388"/>
                <a:ext cx="154" cy="11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8" y="80"/>
                  </a:cxn>
                  <a:cxn ang="0">
                    <a:pos x="11" y="0"/>
                  </a:cxn>
                </a:cxnLst>
                <a:rect l="0" t="0" r="r" b="b"/>
                <a:pathLst>
                  <a:path w="112" h="80">
                    <a:moveTo>
                      <a:pt x="11" y="0"/>
                    </a:moveTo>
                    <a:cubicBezTo>
                      <a:pt x="0" y="55"/>
                      <a:pt x="58" y="66"/>
                      <a:pt x="98" y="80"/>
                    </a:cubicBezTo>
                    <a:cubicBezTo>
                      <a:pt x="112" y="34"/>
                      <a:pt x="53" y="10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1164" y="2272"/>
                <a:ext cx="117" cy="164"/>
              </a:xfrm>
              <a:custGeom>
                <a:avLst/>
                <a:gdLst/>
                <a:ahLst/>
                <a:cxnLst>
                  <a:cxn ang="0">
                    <a:pos x="43" y="119"/>
                  </a:cxn>
                  <a:cxn ang="0">
                    <a:pos x="46" y="0"/>
                  </a:cxn>
                  <a:cxn ang="0">
                    <a:pos x="43" y="119"/>
                  </a:cxn>
                </a:cxnLst>
                <a:rect l="0" t="0" r="r" b="b"/>
                <a:pathLst>
                  <a:path w="85" h="119">
                    <a:moveTo>
                      <a:pt x="43" y="119"/>
                    </a:moveTo>
                    <a:cubicBezTo>
                      <a:pt x="85" y="95"/>
                      <a:pt x="64" y="35"/>
                      <a:pt x="46" y="0"/>
                    </a:cubicBezTo>
                    <a:cubicBezTo>
                      <a:pt x="0" y="26"/>
                      <a:pt x="24" y="83"/>
                      <a:pt x="43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2912" y="2309"/>
                <a:ext cx="148" cy="84"/>
              </a:xfrm>
              <a:custGeom>
                <a:avLst/>
                <a:gdLst/>
                <a:ahLst/>
                <a:cxnLst>
                  <a:cxn ang="0">
                    <a:pos x="107" y="60"/>
                  </a:cxn>
                  <a:cxn ang="0">
                    <a:pos x="0" y="0"/>
                  </a:cxn>
                  <a:cxn ang="0">
                    <a:pos x="107" y="60"/>
                  </a:cxn>
                </a:cxnLst>
                <a:rect l="0" t="0" r="r" b="b"/>
                <a:pathLst>
                  <a:path w="107" h="61">
                    <a:moveTo>
                      <a:pt x="107" y="60"/>
                    </a:moveTo>
                    <a:cubicBezTo>
                      <a:pt x="98" y="13"/>
                      <a:pt x="55" y="0"/>
                      <a:pt x="0" y="0"/>
                    </a:cubicBezTo>
                    <a:cubicBezTo>
                      <a:pt x="11" y="44"/>
                      <a:pt x="50" y="61"/>
                      <a:pt x="107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auto">
              <a:xfrm>
                <a:off x="1234" y="2185"/>
                <a:ext cx="96" cy="165"/>
              </a:xfrm>
              <a:custGeom>
                <a:avLst/>
                <a:gdLst/>
                <a:ahLst/>
                <a:cxnLst>
                  <a:cxn ang="0">
                    <a:pos x="24" y="120"/>
                  </a:cxn>
                  <a:cxn ang="0">
                    <a:pos x="42" y="0"/>
                  </a:cxn>
                  <a:cxn ang="0">
                    <a:pos x="24" y="120"/>
                  </a:cxn>
                </a:cxnLst>
                <a:rect l="0" t="0" r="r" b="b"/>
                <a:pathLst>
                  <a:path w="70" h="120">
                    <a:moveTo>
                      <a:pt x="24" y="120"/>
                    </a:moveTo>
                    <a:cubicBezTo>
                      <a:pt x="70" y="101"/>
                      <a:pt x="65" y="41"/>
                      <a:pt x="42" y="0"/>
                    </a:cubicBezTo>
                    <a:cubicBezTo>
                      <a:pt x="0" y="23"/>
                      <a:pt x="13" y="73"/>
                      <a:pt x="24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851" y="2221"/>
                <a:ext cx="151" cy="80"/>
              </a:xfrm>
              <a:custGeom>
                <a:avLst/>
                <a:gdLst/>
                <a:ahLst/>
                <a:cxnLst>
                  <a:cxn ang="0">
                    <a:pos x="110" y="58"/>
                  </a:cxn>
                  <a:cxn ang="0">
                    <a:pos x="0" y="4"/>
                  </a:cxn>
                  <a:cxn ang="0">
                    <a:pos x="110" y="58"/>
                  </a:cxn>
                </a:cxnLst>
                <a:rect l="0" t="0" r="r" b="b"/>
                <a:pathLst>
                  <a:path w="110" h="58">
                    <a:moveTo>
                      <a:pt x="110" y="58"/>
                    </a:moveTo>
                    <a:cubicBezTo>
                      <a:pt x="101" y="10"/>
                      <a:pt x="53" y="0"/>
                      <a:pt x="0" y="4"/>
                    </a:cubicBezTo>
                    <a:cubicBezTo>
                      <a:pt x="10" y="49"/>
                      <a:pt x="55" y="58"/>
                      <a:pt x="110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1313" y="2102"/>
                <a:ext cx="78" cy="166"/>
              </a:xfrm>
              <a:custGeom>
                <a:avLst/>
                <a:gdLst/>
                <a:ahLst/>
                <a:cxnLst>
                  <a:cxn ang="0">
                    <a:pos x="12" y="120"/>
                  </a:cxn>
                  <a:cxn ang="0">
                    <a:pos x="45" y="0"/>
                  </a:cxn>
                  <a:cxn ang="0">
                    <a:pos x="12" y="120"/>
                  </a:cxn>
                </a:cxnLst>
                <a:rect l="0" t="0" r="r" b="b"/>
                <a:pathLst>
                  <a:path w="57" h="120">
                    <a:moveTo>
                      <a:pt x="12" y="120"/>
                    </a:moveTo>
                    <a:cubicBezTo>
                      <a:pt x="57" y="101"/>
                      <a:pt x="55" y="56"/>
                      <a:pt x="45" y="0"/>
                    </a:cubicBezTo>
                    <a:cubicBezTo>
                      <a:pt x="0" y="15"/>
                      <a:pt x="0" y="69"/>
                      <a:pt x="1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auto">
              <a:xfrm>
                <a:off x="2776" y="2147"/>
                <a:ext cx="164" cy="78"/>
              </a:xfrm>
              <a:custGeom>
                <a:avLst/>
                <a:gdLst/>
                <a:ahLst/>
                <a:cxnLst>
                  <a:cxn ang="0">
                    <a:pos x="119" y="46"/>
                  </a:cxn>
                  <a:cxn ang="0">
                    <a:pos x="75" y="1"/>
                  </a:cxn>
                  <a:cxn ang="0">
                    <a:pos x="0" y="4"/>
                  </a:cxn>
                  <a:cxn ang="0">
                    <a:pos x="119" y="46"/>
                  </a:cxn>
                </a:cxnLst>
                <a:rect l="0" t="0" r="r" b="b"/>
                <a:pathLst>
                  <a:path w="119" h="57">
                    <a:moveTo>
                      <a:pt x="119" y="46"/>
                    </a:moveTo>
                    <a:cubicBezTo>
                      <a:pt x="108" y="28"/>
                      <a:pt x="93" y="13"/>
                      <a:pt x="75" y="1"/>
                    </a:cubicBezTo>
                    <a:cubicBezTo>
                      <a:pt x="47" y="0"/>
                      <a:pt x="28" y="7"/>
                      <a:pt x="0" y="4"/>
                    </a:cubicBezTo>
                    <a:cubicBezTo>
                      <a:pt x="16" y="49"/>
                      <a:pt x="61" y="57"/>
                      <a:pt x="119" y="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1384" y="2034"/>
                <a:ext cx="86" cy="159"/>
              </a:xfrm>
              <a:custGeom>
                <a:avLst/>
                <a:gdLst/>
                <a:ahLst/>
                <a:cxnLst>
                  <a:cxn ang="0">
                    <a:pos x="11" y="116"/>
                  </a:cxn>
                  <a:cxn ang="0">
                    <a:pos x="53" y="0"/>
                  </a:cxn>
                  <a:cxn ang="0">
                    <a:pos x="11" y="116"/>
                  </a:cxn>
                </a:cxnLst>
                <a:rect l="0" t="0" r="r" b="b"/>
                <a:pathLst>
                  <a:path w="62" h="116">
                    <a:moveTo>
                      <a:pt x="11" y="116"/>
                    </a:moveTo>
                    <a:cubicBezTo>
                      <a:pt x="50" y="99"/>
                      <a:pt x="62" y="59"/>
                      <a:pt x="53" y="0"/>
                    </a:cubicBezTo>
                    <a:cubicBezTo>
                      <a:pt x="12" y="8"/>
                      <a:pt x="0" y="57"/>
                      <a:pt x="11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2702" y="2067"/>
                <a:ext cx="161" cy="83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4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0">
                    <a:moveTo>
                      <a:pt x="117" y="47"/>
                    </a:moveTo>
                    <a:cubicBezTo>
                      <a:pt x="110" y="7"/>
                      <a:pt x="52" y="0"/>
                      <a:pt x="0" y="14"/>
                    </a:cubicBezTo>
                    <a:cubicBezTo>
                      <a:pt x="14" y="60"/>
                      <a:pt x="66" y="58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470" y="1968"/>
                <a:ext cx="78" cy="155"/>
              </a:xfrm>
              <a:custGeom>
                <a:avLst/>
                <a:gdLst/>
                <a:ahLst/>
                <a:cxnLst>
                  <a:cxn ang="0">
                    <a:pos x="3" y="113"/>
                  </a:cxn>
                  <a:cxn ang="0">
                    <a:pos x="56" y="0"/>
                  </a:cxn>
                  <a:cxn ang="0">
                    <a:pos x="3" y="113"/>
                  </a:cxn>
                </a:cxnLst>
                <a:rect l="0" t="0" r="r" b="b"/>
                <a:pathLst>
                  <a:path w="57" h="113">
                    <a:moveTo>
                      <a:pt x="3" y="113"/>
                    </a:moveTo>
                    <a:cubicBezTo>
                      <a:pt x="50" y="104"/>
                      <a:pt x="57" y="56"/>
                      <a:pt x="56" y="0"/>
                    </a:cubicBezTo>
                    <a:cubicBezTo>
                      <a:pt x="12" y="11"/>
                      <a:pt x="0" y="55"/>
                      <a:pt x="3" y="1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616" y="1996"/>
                <a:ext cx="169" cy="97"/>
              </a:xfrm>
              <a:custGeom>
                <a:avLst/>
                <a:gdLst/>
                <a:ahLst/>
                <a:cxnLst>
                  <a:cxn ang="0">
                    <a:pos x="122" y="44"/>
                  </a:cxn>
                  <a:cxn ang="0">
                    <a:pos x="0" y="24"/>
                  </a:cxn>
                  <a:cxn ang="0">
                    <a:pos x="122" y="44"/>
                  </a:cxn>
                </a:cxnLst>
                <a:rect l="0" t="0" r="r" b="b"/>
                <a:pathLst>
                  <a:path w="122" h="70">
                    <a:moveTo>
                      <a:pt x="122" y="44"/>
                    </a:moveTo>
                    <a:cubicBezTo>
                      <a:pt x="102" y="0"/>
                      <a:pt x="46" y="9"/>
                      <a:pt x="0" y="24"/>
                    </a:cubicBezTo>
                    <a:cubicBezTo>
                      <a:pt x="18" y="70"/>
                      <a:pt x="77" y="58"/>
                      <a:pt x="122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1555" y="1918"/>
                <a:ext cx="87" cy="143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63" y="0"/>
                  </a:cxn>
                  <a:cxn ang="0">
                    <a:pos x="0" y="104"/>
                  </a:cxn>
                </a:cxnLst>
                <a:rect l="0" t="0" r="r" b="b"/>
                <a:pathLst>
                  <a:path w="63" h="104">
                    <a:moveTo>
                      <a:pt x="0" y="104"/>
                    </a:moveTo>
                    <a:cubicBezTo>
                      <a:pt x="48" y="97"/>
                      <a:pt x="60" y="53"/>
                      <a:pt x="63" y="0"/>
                    </a:cubicBezTo>
                    <a:cubicBezTo>
                      <a:pt x="20" y="0"/>
                      <a:pt x="0" y="50"/>
                      <a:pt x="0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530" y="1930"/>
                <a:ext cx="164" cy="114"/>
              </a:xfrm>
              <a:custGeom>
                <a:avLst/>
                <a:gdLst/>
                <a:ahLst/>
                <a:cxnLst>
                  <a:cxn ang="0">
                    <a:pos x="119" y="45"/>
                  </a:cxn>
                  <a:cxn ang="0">
                    <a:pos x="0" y="36"/>
                  </a:cxn>
                  <a:cxn ang="0">
                    <a:pos x="119" y="45"/>
                  </a:cxn>
                </a:cxnLst>
                <a:rect l="0" t="0" r="r" b="b"/>
                <a:pathLst>
                  <a:path w="119" h="82">
                    <a:moveTo>
                      <a:pt x="119" y="45"/>
                    </a:moveTo>
                    <a:cubicBezTo>
                      <a:pt x="92" y="0"/>
                      <a:pt x="43" y="18"/>
                      <a:pt x="0" y="36"/>
                    </a:cubicBezTo>
                    <a:cubicBezTo>
                      <a:pt x="23" y="82"/>
                      <a:pt x="80" y="63"/>
                      <a:pt x="119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1642" y="1873"/>
                <a:ext cx="103" cy="13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75" y="0"/>
                  </a:cxn>
                  <a:cxn ang="0">
                    <a:pos x="0" y="99"/>
                  </a:cxn>
                </a:cxnLst>
                <a:rect l="0" t="0" r="r" b="b"/>
                <a:pathLst>
                  <a:path w="75" h="99">
                    <a:moveTo>
                      <a:pt x="0" y="99"/>
                    </a:moveTo>
                    <a:cubicBezTo>
                      <a:pt x="57" y="97"/>
                      <a:pt x="64" y="47"/>
                      <a:pt x="75" y="0"/>
                    </a:cubicBezTo>
                    <a:cubicBezTo>
                      <a:pt x="21" y="4"/>
                      <a:pt x="9" y="50"/>
                      <a:pt x="0" y="9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2435" y="1877"/>
                <a:ext cx="165" cy="125"/>
              </a:xfrm>
              <a:custGeom>
                <a:avLst/>
                <a:gdLst/>
                <a:ahLst/>
                <a:cxnLst>
                  <a:cxn ang="0">
                    <a:pos x="120" y="45"/>
                  </a:cxn>
                  <a:cxn ang="0">
                    <a:pos x="0" y="48"/>
                  </a:cxn>
                  <a:cxn ang="0">
                    <a:pos x="120" y="45"/>
                  </a:cxn>
                </a:cxnLst>
                <a:rect l="0" t="0" r="r" b="b"/>
                <a:pathLst>
                  <a:path w="120" h="91">
                    <a:moveTo>
                      <a:pt x="120" y="45"/>
                    </a:moveTo>
                    <a:cubicBezTo>
                      <a:pt x="91" y="0"/>
                      <a:pt x="34" y="27"/>
                      <a:pt x="0" y="48"/>
                    </a:cubicBezTo>
                    <a:cubicBezTo>
                      <a:pt x="26" y="91"/>
                      <a:pt x="88" y="62"/>
                      <a:pt x="120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1733" y="1831"/>
                <a:ext cx="118" cy="145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86" y="9"/>
                  </a:cxn>
                  <a:cxn ang="0">
                    <a:pos x="0" y="96"/>
                  </a:cxn>
                </a:cxnLst>
                <a:rect l="0" t="0" r="r" b="b"/>
                <a:pathLst>
                  <a:path w="86" h="105">
                    <a:moveTo>
                      <a:pt x="0" y="96"/>
                    </a:moveTo>
                    <a:cubicBezTo>
                      <a:pt x="55" y="105"/>
                      <a:pt x="71" y="50"/>
                      <a:pt x="86" y="9"/>
                    </a:cubicBezTo>
                    <a:cubicBezTo>
                      <a:pt x="32" y="0"/>
                      <a:pt x="16" y="56"/>
                      <a:pt x="0" y="9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auto">
              <a:xfrm>
                <a:off x="2337" y="1840"/>
                <a:ext cx="160" cy="121"/>
              </a:xfrm>
              <a:custGeom>
                <a:avLst/>
                <a:gdLst/>
                <a:ahLst/>
                <a:cxnLst>
                  <a:cxn ang="0">
                    <a:pos x="116" y="36"/>
                  </a:cxn>
                  <a:cxn ang="0">
                    <a:pos x="0" y="60"/>
                  </a:cxn>
                  <a:cxn ang="0">
                    <a:pos x="116" y="36"/>
                  </a:cxn>
                </a:cxnLst>
                <a:rect l="0" t="0" r="r" b="b"/>
                <a:pathLst>
                  <a:path w="116" h="88">
                    <a:moveTo>
                      <a:pt x="116" y="36"/>
                    </a:moveTo>
                    <a:cubicBezTo>
                      <a:pt x="80" y="0"/>
                      <a:pt x="21" y="30"/>
                      <a:pt x="0" y="60"/>
                    </a:cubicBezTo>
                    <a:cubicBezTo>
                      <a:pt x="41" y="88"/>
                      <a:pt x="91" y="59"/>
                      <a:pt x="116" y="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Freeform 68"/>
              <p:cNvSpPr>
                <a:spLocks/>
              </p:cNvSpPr>
              <p:nvPr/>
            </p:nvSpPr>
            <p:spPr bwMode="auto">
              <a:xfrm>
                <a:off x="1830" y="1805"/>
                <a:ext cx="128" cy="145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93" y="13"/>
                  </a:cxn>
                  <a:cxn ang="0">
                    <a:pos x="0" y="91"/>
                  </a:cxn>
                </a:cxnLst>
                <a:rect l="0" t="0" r="r" b="b"/>
                <a:pathLst>
                  <a:path w="93" h="105">
                    <a:moveTo>
                      <a:pt x="0" y="91"/>
                    </a:moveTo>
                    <a:cubicBezTo>
                      <a:pt x="59" y="105"/>
                      <a:pt x="74" y="48"/>
                      <a:pt x="93" y="13"/>
                    </a:cubicBezTo>
                    <a:cubicBezTo>
                      <a:pt x="35" y="0"/>
                      <a:pt x="18" y="54"/>
                      <a:pt x="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" name="Freeform 69"/>
              <p:cNvSpPr>
                <a:spLocks/>
              </p:cNvSpPr>
              <p:nvPr/>
            </p:nvSpPr>
            <p:spPr bwMode="auto">
              <a:xfrm>
                <a:off x="1934" y="1810"/>
                <a:ext cx="132" cy="109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0"/>
                  </a:cxn>
                  <a:cxn ang="0">
                    <a:pos x="0" y="75"/>
                  </a:cxn>
                  <a:cxn ang="0">
                    <a:pos x="96" y="0"/>
                  </a:cxn>
                </a:cxnLst>
                <a:rect l="0" t="0" r="r" b="b"/>
                <a:pathLst>
                  <a:path w="96" h="79">
                    <a:moveTo>
                      <a:pt x="96" y="0"/>
                    </a:moveTo>
                    <a:cubicBezTo>
                      <a:pt x="84" y="0"/>
                      <a:pt x="72" y="0"/>
                      <a:pt x="60" y="0"/>
                    </a:cubicBezTo>
                    <a:cubicBezTo>
                      <a:pt x="24" y="7"/>
                      <a:pt x="11" y="53"/>
                      <a:pt x="0" y="75"/>
                    </a:cubicBezTo>
                    <a:cubicBezTo>
                      <a:pt x="61" y="79"/>
                      <a:pt x="76" y="37"/>
                      <a:pt x="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70"/>
              <p:cNvSpPr>
                <a:spLocks/>
              </p:cNvSpPr>
              <p:nvPr/>
            </p:nvSpPr>
            <p:spPr bwMode="auto">
              <a:xfrm>
                <a:off x="2234" y="1833"/>
                <a:ext cx="160" cy="104"/>
              </a:xfrm>
              <a:custGeom>
                <a:avLst/>
                <a:gdLst/>
                <a:ahLst/>
                <a:cxnLst>
                  <a:cxn ang="0">
                    <a:pos x="116" y="11"/>
                  </a:cxn>
                  <a:cxn ang="0">
                    <a:pos x="57" y="2"/>
                  </a:cxn>
                  <a:cxn ang="0">
                    <a:pos x="0" y="50"/>
                  </a:cxn>
                  <a:cxn ang="0">
                    <a:pos x="116" y="11"/>
                  </a:cxn>
                </a:cxnLst>
                <a:rect l="0" t="0" r="r" b="b"/>
                <a:pathLst>
                  <a:path w="116" h="76">
                    <a:moveTo>
                      <a:pt x="116" y="11"/>
                    </a:moveTo>
                    <a:cubicBezTo>
                      <a:pt x="97" y="8"/>
                      <a:pt x="82" y="0"/>
                      <a:pt x="57" y="2"/>
                    </a:cubicBezTo>
                    <a:cubicBezTo>
                      <a:pt x="39" y="19"/>
                      <a:pt x="15" y="30"/>
                      <a:pt x="0" y="50"/>
                    </a:cubicBezTo>
                    <a:cubicBezTo>
                      <a:pt x="50" y="76"/>
                      <a:pt x="96" y="42"/>
                      <a:pt x="116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" name="Freeform 71"/>
              <p:cNvSpPr>
                <a:spLocks/>
              </p:cNvSpPr>
              <p:nvPr/>
            </p:nvSpPr>
            <p:spPr bwMode="auto">
              <a:xfrm>
                <a:off x="2033" y="1810"/>
                <a:ext cx="147" cy="11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56" y="0"/>
                  </a:cxn>
                  <a:cxn ang="0">
                    <a:pos x="0" y="63"/>
                  </a:cxn>
                  <a:cxn ang="0">
                    <a:pos x="107" y="3"/>
                  </a:cxn>
                  <a:cxn ang="0">
                    <a:pos x="107" y="0"/>
                  </a:cxn>
                </a:cxnLst>
                <a:rect l="0" t="0" r="r" b="b"/>
                <a:pathLst>
                  <a:path w="107" h="82">
                    <a:moveTo>
                      <a:pt x="107" y="0"/>
                    </a:moveTo>
                    <a:cubicBezTo>
                      <a:pt x="90" y="0"/>
                      <a:pt x="73" y="0"/>
                      <a:pt x="56" y="0"/>
                    </a:cubicBezTo>
                    <a:cubicBezTo>
                      <a:pt x="30" y="11"/>
                      <a:pt x="12" y="47"/>
                      <a:pt x="0" y="63"/>
                    </a:cubicBezTo>
                    <a:cubicBezTo>
                      <a:pt x="62" y="82"/>
                      <a:pt x="80" y="29"/>
                      <a:pt x="107" y="3"/>
                    </a:cubicBezTo>
                    <a:cubicBezTo>
                      <a:pt x="107" y="2"/>
                      <a:pt x="107" y="1"/>
                      <a:pt x="10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" name="Freeform 72"/>
              <p:cNvSpPr>
                <a:spLocks/>
              </p:cNvSpPr>
              <p:nvPr/>
            </p:nvSpPr>
            <p:spPr bwMode="auto">
              <a:xfrm>
                <a:off x="2135" y="1797"/>
                <a:ext cx="152" cy="12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1" y="16"/>
                  </a:cxn>
                  <a:cxn ang="0">
                    <a:pos x="0" y="76"/>
                  </a:cxn>
                </a:cxnLst>
                <a:rect l="0" t="0" r="r" b="b"/>
                <a:pathLst>
                  <a:path w="111" h="87">
                    <a:moveTo>
                      <a:pt x="0" y="76"/>
                    </a:moveTo>
                    <a:cubicBezTo>
                      <a:pt x="57" y="87"/>
                      <a:pt x="90" y="51"/>
                      <a:pt x="111" y="16"/>
                    </a:cubicBezTo>
                    <a:cubicBezTo>
                      <a:pt x="47" y="0"/>
                      <a:pt x="22" y="41"/>
                      <a:pt x="0" y="7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73"/>
              <p:cNvSpPr>
                <a:spLocks noEditPoints="1"/>
              </p:cNvSpPr>
              <p:nvPr/>
            </p:nvSpPr>
            <p:spPr bwMode="auto">
              <a:xfrm>
                <a:off x="1744" y="3730"/>
                <a:ext cx="626" cy="448"/>
              </a:xfrm>
              <a:custGeom>
                <a:avLst/>
                <a:gdLst/>
                <a:ahLst/>
                <a:cxnLst>
                  <a:cxn ang="0">
                    <a:pos x="111" y="95"/>
                  </a:cxn>
                  <a:cxn ang="0">
                    <a:pos x="78" y="137"/>
                  </a:cxn>
                  <a:cxn ang="0">
                    <a:pos x="246" y="137"/>
                  </a:cxn>
                  <a:cxn ang="0">
                    <a:pos x="353" y="83"/>
                  </a:cxn>
                  <a:cxn ang="0">
                    <a:pos x="455" y="80"/>
                  </a:cxn>
                  <a:cxn ang="0">
                    <a:pos x="383" y="26"/>
                  </a:cxn>
                  <a:cxn ang="0">
                    <a:pos x="192" y="95"/>
                  </a:cxn>
                  <a:cxn ang="0">
                    <a:pos x="231" y="80"/>
                  </a:cxn>
                  <a:cxn ang="0">
                    <a:pos x="10" y="161"/>
                  </a:cxn>
                  <a:cxn ang="0">
                    <a:pos x="222" y="250"/>
                  </a:cxn>
                  <a:cxn ang="0">
                    <a:pos x="66" y="149"/>
                  </a:cxn>
                  <a:cxn ang="0">
                    <a:pos x="111" y="95"/>
                  </a:cxn>
                  <a:cxn ang="0">
                    <a:pos x="123" y="92"/>
                  </a:cxn>
                  <a:cxn ang="0">
                    <a:pos x="183" y="98"/>
                  </a:cxn>
                  <a:cxn ang="0">
                    <a:pos x="123" y="92"/>
                  </a:cxn>
                </a:cxnLst>
                <a:rect l="0" t="0" r="r" b="b"/>
                <a:pathLst>
                  <a:path w="455" h="325">
                    <a:moveTo>
                      <a:pt x="111" y="95"/>
                    </a:moveTo>
                    <a:cubicBezTo>
                      <a:pt x="107" y="103"/>
                      <a:pt x="81" y="117"/>
                      <a:pt x="78" y="137"/>
                    </a:cubicBezTo>
                    <a:cubicBezTo>
                      <a:pt x="128" y="154"/>
                      <a:pt x="195" y="158"/>
                      <a:pt x="246" y="137"/>
                    </a:cubicBezTo>
                    <a:cubicBezTo>
                      <a:pt x="285" y="120"/>
                      <a:pt x="315" y="87"/>
                      <a:pt x="353" y="83"/>
                    </a:cubicBezTo>
                    <a:cubicBezTo>
                      <a:pt x="387" y="79"/>
                      <a:pt x="417" y="93"/>
                      <a:pt x="455" y="80"/>
                    </a:cubicBezTo>
                    <a:cubicBezTo>
                      <a:pt x="446" y="56"/>
                      <a:pt x="415" y="30"/>
                      <a:pt x="383" y="26"/>
                    </a:cubicBezTo>
                    <a:cubicBezTo>
                      <a:pt x="306" y="18"/>
                      <a:pt x="265" y="95"/>
                      <a:pt x="192" y="95"/>
                    </a:cubicBezTo>
                    <a:cubicBezTo>
                      <a:pt x="205" y="90"/>
                      <a:pt x="218" y="85"/>
                      <a:pt x="231" y="80"/>
                    </a:cubicBezTo>
                    <a:cubicBezTo>
                      <a:pt x="151" y="0"/>
                      <a:pt x="18" y="60"/>
                      <a:pt x="10" y="161"/>
                    </a:cubicBezTo>
                    <a:cubicBezTo>
                      <a:pt x="0" y="275"/>
                      <a:pt x="140" y="325"/>
                      <a:pt x="222" y="250"/>
                    </a:cubicBezTo>
                    <a:cubicBezTo>
                      <a:pt x="163" y="219"/>
                      <a:pt x="46" y="249"/>
                      <a:pt x="66" y="149"/>
                    </a:cubicBezTo>
                    <a:cubicBezTo>
                      <a:pt x="71" y="125"/>
                      <a:pt x="91" y="110"/>
                      <a:pt x="111" y="95"/>
                    </a:cubicBezTo>
                    <a:close/>
                    <a:moveTo>
                      <a:pt x="123" y="92"/>
                    </a:moveTo>
                    <a:cubicBezTo>
                      <a:pt x="141" y="86"/>
                      <a:pt x="169" y="90"/>
                      <a:pt x="183" y="98"/>
                    </a:cubicBezTo>
                    <a:cubicBezTo>
                      <a:pt x="161" y="98"/>
                      <a:pt x="139" y="98"/>
                      <a:pt x="123" y="9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744661"/>
            <a:ext cx="7772400" cy="14700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港   盛   联   合</a:t>
            </a:r>
            <a:endParaRPr lang="en-GB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2" y="3309951"/>
            <a:ext cx="7543821" cy="2047875"/>
          </a:xfrm>
        </p:spPr>
        <p:txBody>
          <a:bodyPr/>
          <a:lstStyle/>
          <a:p>
            <a:r>
              <a:rPr lang="en-US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·7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·</a:t>
            </a:r>
            <a:r>
              <a:rPr lang="zh-CN" altLang="en-US" dirty="0" smtClean="0"/>
              <a:t>周计划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周实际</a:t>
            </a:r>
            <a:endParaRPr lang="en-US" dirty="0"/>
          </a:p>
          <a:p>
            <a:r>
              <a:rPr lang="zh-CN" altLang="en-US" sz="1600" b="1" dirty="0" smtClean="0">
                <a:ea typeface="宋体" charset="-122"/>
              </a:rPr>
              <a:t>（周计划</a:t>
            </a:r>
            <a:r>
              <a:rPr lang="en-US" altLang="zh-CN" sz="1600" b="1" dirty="0" smtClean="0">
                <a:ea typeface="宋体" charset="-122"/>
              </a:rPr>
              <a:t>···</a:t>
            </a:r>
            <a:r>
              <a:rPr lang="zh-CN" altLang="en-US" sz="1600" b="1" dirty="0" smtClean="0">
                <a:ea typeface="宋体" charset="-122"/>
              </a:rPr>
              <a:t>第</a:t>
            </a:r>
            <a:r>
              <a:rPr lang="en-US" altLang="zh-CN" sz="1600" b="1" dirty="0" smtClean="0">
                <a:ea typeface="宋体" charset="-122"/>
              </a:rPr>
              <a:t>31</a:t>
            </a:r>
            <a:r>
              <a:rPr lang="zh-CN" altLang="en-US" sz="1600" b="1" dirty="0" smtClean="0">
                <a:ea typeface="宋体" charset="-122"/>
              </a:rPr>
              <a:t>周）</a:t>
            </a:r>
            <a:endParaRPr lang="en-US" altLang="zh-CN" sz="1600" b="1" dirty="0" smtClean="0">
              <a:ea typeface="宋体" charset="-122"/>
            </a:endParaRPr>
          </a:p>
          <a:p>
            <a:r>
              <a:rPr lang="zh-CN" altLang="en-US" sz="1600" b="1" dirty="0" smtClean="0">
                <a:ea typeface="宋体" charset="-122"/>
              </a:rPr>
              <a:t>（周实际</a:t>
            </a:r>
            <a:r>
              <a:rPr lang="en-US" altLang="zh-CN" sz="1600" b="1" dirty="0" smtClean="0">
                <a:ea typeface="宋体" charset="-122"/>
              </a:rPr>
              <a:t>···</a:t>
            </a:r>
            <a:r>
              <a:rPr lang="zh-CN" altLang="en-US" sz="1600" b="1" dirty="0" smtClean="0">
                <a:ea typeface="宋体" charset="-122"/>
              </a:rPr>
              <a:t>第</a:t>
            </a:r>
            <a:r>
              <a:rPr lang="en-US" altLang="zh-CN" sz="1600" b="1" dirty="0" smtClean="0">
                <a:ea typeface="宋体" charset="-122"/>
              </a:rPr>
              <a:t>30</a:t>
            </a:r>
            <a:r>
              <a:rPr lang="zh-CN" altLang="en-US" sz="1600" b="1" dirty="0" smtClean="0">
                <a:ea typeface="宋体" charset="-122"/>
              </a:rPr>
              <a:t>周）</a:t>
            </a:r>
            <a:endParaRPr lang="en-GB" altLang="zh-CN" sz="1600" b="1" dirty="0">
              <a:ea typeface="宋体" charset="-122"/>
            </a:endParaRPr>
          </a:p>
        </p:txBody>
      </p:sp>
      <p:grpSp>
        <p:nvGrpSpPr>
          <p:cNvPr id="15444" name="Group 84"/>
          <p:cNvGrpSpPr>
            <a:grpSpLocks/>
          </p:cNvGrpSpPr>
          <p:nvPr/>
        </p:nvGrpSpPr>
        <p:grpSpPr bwMode="auto">
          <a:xfrm>
            <a:off x="1" y="3214687"/>
            <a:ext cx="3786182" cy="142875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" name="Picture 22" descr="C:\Documents and Settings\Owner\桌面\公司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0"/>
            <a:ext cx="1928794" cy="210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-32" y="192880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GANGSHENG UNION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0" y="3214686"/>
            <a:ext cx="3633781" cy="61913"/>
            <a:chOff x="0" y="1943"/>
            <a:chExt cx="2818" cy="78"/>
          </a:xfrm>
          <a:solidFill>
            <a:srgbClr val="FF0000"/>
          </a:solidFill>
        </p:grpSpPr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290" y="681319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港盛宁波项目部（</a:t>
            </a:r>
            <a:r>
              <a:rPr lang="en-US" altLang="zh-CN" sz="2400" b="1" dirty="0" smtClean="0"/>
              <a:t>block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-3" y="1149812"/>
          <a:ext cx="9144001" cy="5279583"/>
        </p:xfrm>
        <a:graphic>
          <a:graphicData uri="http://schemas.openxmlformats.org/drawingml/2006/table">
            <a:tbl>
              <a:tblPr/>
              <a:tblGrid>
                <a:gridCol w="592130"/>
                <a:gridCol w="182864"/>
                <a:gridCol w="182864"/>
                <a:gridCol w="287357"/>
                <a:gridCol w="357020"/>
                <a:gridCol w="452804"/>
                <a:gridCol w="530614"/>
                <a:gridCol w="357020"/>
                <a:gridCol w="452804"/>
                <a:gridCol w="536904"/>
                <a:gridCol w="357020"/>
                <a:gridCol w="452804"/>
                <a:gridCol w="530614"/>
                <a:gridCol w="357020"/>
                <a:gridCol w="452804"/>
                <a:gridCol w="450629"/>
                <a:gridCol w="357020"/>
                <a:gridCol w="400070"/>
                <a:gridCol w="530614"/>
                <a:gridCol w="357020"/>
                <a:gridCol w="435391"/>
                <a:gridCol w="530614"/>
              </a:tblGrid>
              <a:tr h="17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309" marR="4309" marT="4309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F630C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F330C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1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32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F330C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F330C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54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06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6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A120P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A120S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A120S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C610P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C610S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1604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1834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2002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2453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1738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493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4984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5603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4960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2929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4290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3709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3256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3699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3615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3533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9699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8384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2757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3748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8946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5686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22102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4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4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39220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290" y="642918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港盛宁波项目部（</a:t>
            </a:r>
            <a:r>
              <a:rPr lang="en-US" altLang="zh-CN" sz="2400" b="1" dirty="0" smtClean="0"/>
              <a:t>H/C</a:t>
            </a:r>
            <a:r>
              <a:rPr lang="zh-CN" altLang="en-US" sz="2400" b="1" dirty="0" smtClean="0"/>
              <a:t>）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-2" y="1053850"/>
          <a:ext cx="9138504" cy="5543502"/>
        </p:xfrm>
        <a:graphic>
          <a:graphicData uri="http://schemas.openxmlformats.org/drawingml/2006/table">
            <a:tbl>
              <a:tblPr/>
              <a:tblGrid>
                <a:gridCol w="521229"/>
                <a:gridCol w="160967"/>
                <a:gridCol w="160967"/>
                <a:gridCol w="252949"/>
                <a:gridCol w="332945"/>
                <a:gridCol w="397774"/>
                <a:gridCol w="398587"/>
                <a:gridCol w="332945"/>
                <a:gridCol w="398587"/>
                <a:gridCol w="396671"/>
                <a:gridCol w="314271"/>
                <a:gridCol w="398587"/>
                <a:gridCol w="527432"/>
                <a:gridCol w="314271"/>
                <a:gridCol w="398587"/>
                <a:gridCol w="512640"/>
                <a:gridCol w="314271"/>
                <a:gridCol w="398587"/>
                <a:gridCol w="262618"/>
                <a:gridCol w="314271"/>
                <a:gridCol w="475239"/>
                <a:gridCol w="471407"/>
                <a:gridCol w="314271"/>
                <a:gridCol w="383258"/>
                <a:gridCol w="385173"/>
              </a:tblGrid>
              <a:tr h="1605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日期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6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星期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六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二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三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五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天气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上午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下午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号船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分段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作业内容</a:t>
                      </a:r>
                    </a:p>
                  </a:txBody>
                  <a:tcPr marL="4309" marR="4309" marT="4309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rowSpan="22">
                  <a:txBody>
                    <a:bodyPr/>
                    <a:lstStyle/>
                    <a:p>
                      <a:pPr lvl="1"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H/C</a:t>
                      </a:r>
                    </a:p>
                  </a:txBody>
                  <a:tcPr marL="4309" marR="4309" marT="4309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R010C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R080C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R121C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层间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R060C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R010C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3ND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R122S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R832P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R821S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R311S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R060C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R731S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R010C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R060C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R010C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完工</a:t>
                      </a:r>
                    </a:p>
                  </a:txBody>
                  <a:tcPr marL="4309" marR="4309" marT="430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H105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R060C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R411P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R511S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R522S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R421P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R621S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R712S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R422S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R622P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7">
                <a:tc rowSpan="2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2686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1254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1246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1877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3040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4715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2781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2757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3748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3986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2757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日小计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4290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3256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3699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3615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3533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9699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8384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2757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3748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8946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5686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567">
                <a:tc rowSpan="2"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本周合计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22102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39220</a:t>
                      </a:r>
                    </a:p>
                  </a:txBody>
                  <a:tcPr marL="4309" marR="4309" marT="4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" y="1110947"/>
          <a:ext cx="9143995" cy="5389887"/>
        </p:xfrm>
        <a:graphic>
          <a:graphicData uri="http://schemas.openxmlformats.org/drawingml/2006/table">
            <a:tbl>
              <a:tblPr/>
              <a:tblGrid>
                <a:gridCol w="574564"/>
                <a:gridCol w="196247"/>
                <a:gridCol w="196247"/>
                <a:gridCol w="318900"/>
                <a:gridCol w="400670"/>
                <a:gridCol w="400670"/>
                <a:gridCol w="580563"/>
                <a:gridCol w="400670"/>
                <a:gridCol w="400670"/>
                <a:gridCol w="515147"/>
                <a:gridCol w="400670"/>
                <a:gridCol w="400670"/>
                <a:gridCol w="564208"/>
                <a:gridCol w="400670"/>
                <a:gridCol w="400670"/>
                <a:gridCol w="400670"/>
                <a:gridCol w="400670"/>
                <a:gridCol w="400670"/>
                <a:gridCol w="498792"/>
                <a:gridCol w="400670"/>
                <a:gridCol w="400670"/>
                <a:gridCol w="490617"/>
              </a:tblGrid>
              <a:tr h="217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日期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星期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六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二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三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五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天气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上午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下午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8366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号船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分段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作业内容</a:t>
                      </a:r>
                    </a:p>
                  </a:txBody>
                  <a:tcPr marL="5508" marR="5508" marT="550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5508" marR="5508" marT="5508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</a:t>
                      </a:r>
                    </a:p>
                  </a:txBody>
                  <a:tcPr marL="5508" marR="5508" marT="550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F310S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层间</a:t>
                      </a:r>
                    </a:p>
                  </a:txBody>
                  <a:tcPr marL="5508" marR="5508" marT="550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5TH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T/UP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1933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D380S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S440S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3RD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D380S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3RD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D380S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T150P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4TH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T150P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OUT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1933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RE/SP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完工</a:t>
                      </a:r>
                    </a:p>
                  </a:txBody>
                  <a:tcPr marL="5508" marR="5508" marT="550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B160S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B160S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S440S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F410P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S100S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B16GP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D380S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S100S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D10SS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S100S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H220P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H220S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S190P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日小计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4222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3321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3716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3531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5389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15771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8920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10024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3132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本周合计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14790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43236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64291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1025574"/>
          <a:ext cx="9143994" cy="5475260"/>
        </p:xfrm>
        <a:graphic>
          <a:graphicData uri="http://schemas.openxmlformats.org/drawingml/2006/table">
            <a:tbl>
              <a:tblPr/>
              <a:tblGrid>
                <a:gridCol w="725545"/>
                <a:gridCol w="224066"/>
                <a:gridCol w="376110"/>
                <a:gridCol w="240069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416121"/>
                <a:gridCol w="504147"/>
                <a:gridCol w="416121"/>
                <a:gridCol w="416121"/>
                <a:gridCol w="416121"/>
              </a:tblGrid>
              <a:tr h="1119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日期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星期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六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二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三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五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天气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上午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下午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阵雨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号船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分段</a:t>
                      </a:r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作业内容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L12SC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S150P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层间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L12SC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 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完工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B220C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E61PP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L12SC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E61PP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H/C</a:t>
                      </a:r>
                    </a:p>
                  </a:txBody>
                  <a:tcPr marL="4724" marR="4724" marT="4724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2FCP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3FCS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1AC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2FS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3FCP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层间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6FS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3RD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7FCP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7FCS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7FS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2ND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完工</a:t>
                      </a:r>
                    </a:p>
                  </a:txBody>
                  <a:tcPr marL="4724" marR="4724" marT="47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1ECP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5ACP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1ECS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5ACS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1EP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1ES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3MS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5AS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1FC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1FP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1FS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156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3103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 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3294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H/C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2481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3088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2954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1749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2683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 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4028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3765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2688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日小计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2481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3088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2954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2683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3103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4028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3695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3294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3765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6832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3000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本周 合计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16214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4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94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24614</a:t>
                      </a:r>
                    </a:p>
                  </a:txBody>
                  <a:tcPr marL="4724" marR="4724" marT="47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214422"/>
          <a:ext cx="9144003" cy="5286414"/>
        </p:xfrm>
        <a:graphic>
          <a:graphicData uri="http://schemas.openxmlformats.org/drawingml/2006/table">
            <a:tbl>
              <a:tblPr/>
              <a:tblGrid>
                <a:gridCol w="525243"/>
                <a:gridCol w="286497"/>
                <a:gridCol w="525243"/>
                <a:gridCol w="596867"/>
                <a:gridCol w="704303"/>
                <a:gridCol w="596867"/>
                <a:gridCol w="704303"/>
                <a:gridCol w="596867"/>
                <a:gridCol w="704303"/>
                <a:gridCol w="596867"/>
                <a:gridCol w="704303"/>
                <a:gridCol w="596867"/>
                <a:gridCol w="704303"/>
                <a:gridCol w="596867"/>
                <a:gridCol w="704303"/>
              </a:tblGrid>
              <a:tr h="2873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3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3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71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船体∣分段号</a:t>
                      </a:r>
                    </a:p>
                  </a:txBody>
                  <a:tcPr marL="7938" marR="7938" marT="793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7938" marR="7938" marT="793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QA</a:t>
                      </a:r>
                      <a:r>
                        <a:rPr lang="zh-CN" altLang="en-US" sz="14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</a:p>
                  </a:txBody>
                  <a:tcPr marL="7938" marR="7938" marT="7938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K200C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D18BP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H320P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S202S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S173P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D172S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K180C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D18BS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H320S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D18CS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S173S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S201P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S173S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S201S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</a:t>
                      </a:r>
                    </a:p>
                  </a:txBody>
                  <a:tcPr marL="7938" marR="7938" marT="793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开工分段</a:t>
                      </a:r>
                    </a:p>
                  </a:txBody>
                  <a:tcPr marL="7938" marR="7938" marT="793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S202S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B180S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D200S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B180S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S442S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S431S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B121S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S173S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D38AS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S442P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D18CS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D180S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371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 pitchFamily="2" charset="-122"/>
                          <a:ea typeface="宋体" pitchFamily="2" charset="-122"/>
                        </a:rPr>
                        <a:t>本周合计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报检物量：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TON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752757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142984"/>
          <a:ext cx="9143999" cy="5357852"/>
        </p:xfrm>
        <a:graphic>
          <a:graphicData uri="http://schemas.openxmlformats.org/drawingml/2006/table">
            <a:tbl>
              <a:tblPr/>
              <a:tblGrid>
                <a:gridCol w="349857"/>
                <a:gridCol w="60429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61176"/>
                <a:gridCol w="397564"/>
                <a:gridCol w="270345"/>
              </a:tblGrid>
              <a:tr h="2442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2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2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2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474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船体∣分段号∣吨位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H201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L190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H201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H192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开工物量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77.52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62.59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85.59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59.04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64.06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53.86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63.05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报检明细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S190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H201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L190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H201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H201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H192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44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419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物量（</a:t>
                      </a:r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TON）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73.88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60.54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83.23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66.48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74.04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50.06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84.86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4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本周合计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开工物量：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465.71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TON；  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报检物量：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493.09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142984"/>
          <a:ext cx="9144005" cy="5357850"/>
        </p:xfrm>
        <a:graphic>
          <a:graphicData uri="http://schemas.openxmlformats.org/drawingml/2006/table">
            <a:tbl>
              <a:tblPr/>
              <a:tblGrid>
                <a:gridCol w="701965"/>
                <a:gridCol w="699655"/>
                <a:gridCol w="369455"/>
                <a:gridCol w="369455"/>
                <a:gridCol w="369455"/>
                <a:gridCol w="369455"/>
                <a:gridCol w="369455"/>
                <a:gridCol w="369455"/>
                <a:gridCol w="369455"/>
                <a:gridCol w="369455"/>
                <a:gridCol w="369455"/>
                <a:gridCol w="369455"/>
                <a:gridCol w="369455"/>
                <a:gridCol w="367145"/>
                <a:gridCol w="367145"/>
                <a:gridCol w="367145"/>
                <a:gridCol w="369455"/>
                <a:gridCol w="369455"/>
                <a:gridCol w="369455"/>
                <a:gridCol w="367145"/>
                <a:gridCol w="367145"/>
                <a:gridCol w="367145"/>
                <a:gridCol w="367145"/>
              </a:tblGrid>
              <a:tr h="2433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33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3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3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636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船体∣分段号∣吨位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S18B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K170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K180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D14A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H141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K191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开工物量（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TON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66.11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48.74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57.87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29.2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45.54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37.7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报检明细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L200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H261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H141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K170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S18B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D14A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K180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70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物量（</a:t>
                      </a:r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TON）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52.92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62.29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104.73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51.66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101.3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70.39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72.38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7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本周合计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开工物量：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334.16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TON；  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报检物量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515.67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上周命中率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8992" y="357187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（周计划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31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US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290" y="681319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1142984"/>
          <a:ext cx="9143991" cy="3789320"/>
        </p:xfrm>
        <a:graphic>
          <a:graphicData uri="http://schemas.openxmlformats.org/drawingml/2006/table">
            <a:tbl>
              <a:tblPr/>
              <a:tblGrid>
                <a:gridCol w="471821"/>
                <a:gridCol w="607541"/>
                <a:gridCol w="279597"/>
                <a:gridCol w="279597"/>
                <a:gridCol w="445608"/>
                <a:gridCol w="279597"/>
                <a:gridCol w="279597"/>
                <a:gridCol w="445608"/>
                <a:gridCol w="279597"/>
                <a:gridCol w="279597"/>
                <a:gridCol w="445608"/>
                <a:gridCol w="279597"/>
                <a:gridCol w="279597"/>
                <a:gridCol w="445608"/>
                <a:gridCol w="279597"/>
                <a:gridCol w="279597"/>
                <a:gridCol w="445608"/>
                <a:gridCol w="279597"/>
                <a:gridCol w="279597"/>
                <a:gridCol w="445608"/>
                <a:gridCol w="279597"/>
                <a:gridCol w="279597"/>
                <a:gridCol w="471821"/>
                <a:gridCol w="279597"/>
                <a:gridCol w="279597"/>
                <a:gridCol w="445608"/>
              </a:tblGrid>
              <a:tr h="1894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4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4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894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46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447" marR="4447" marT="4447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5TH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F/F2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6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4447" marR="4447" marT="4447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752757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223276"/>
          <a:ext cx="9144009" cy="4491740"/>
        </p:xfrm>
        <a:graphic>
          <a:graphicData uri="http://schemas.openxmlformats.org/drawingml/2006/table">
            <a:tbl>
              <a:tblPr/>
              <a:tblGrid>
                <a:gridCol w="323454"/>
                <a:gridCol w="523688"/>
                <a:gridCol w="328589"/>
                <a:gridCol w="328589"/>
                <a:gridCol w="523688"/>
                <a:gridCol w="328589"/>
                <a:gridCol w="328589"/>
                <a:gridCol w="523688"/>
                <a:gridCol w="328589"/>
                <a:gridCol w="328589"/>
                <a:gridCol w="523688"/>
                <a:gridCol w="328589"/>
                <a:gridCol w="328589"/>
                <a:gridCol w="523688"/>
                <a:gridCol w="328589"/>
                <a:gridCol w="328589"/>
                <a:gridCol w="523688"/>
                <a:gridCol w="328589"/>
                <a:gridCol w="328589"/>
                <a:gridCol w="554493"/>
                <a:gridCol w="328589"/>
                <a:gridCol w="328589"/>
                <a:gridCol w="523688"/>
              </a:tblGrid>
              <a:tr h="954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4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4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74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49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131" marR="5131" marT="513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5TH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F/F2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74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5131" marR="5131" marT="513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58%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74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本周生产计划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8992" y="357187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（周计划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31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US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824195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359855"/>
          <a:ext cx="9143994" cy="1497641"/>
        </p:xfrm>
        <a:graphic>
          <a:graphicData uri="http://schemas.openxmlformats.org/drawingml/2006/table">
            <a:tbl>
              <a:tblPr/>
              <a:tblGrid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444842"/>
                <a:gridCol w="444842"/>
                <a:gridCol w="425072"/>
              </a:tblGrid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周天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39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7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开工</a:t>
                      </a:r>
                    </a:p>
                  </a:txBody>
                  <a:tcPr marL="4943" marR="4943" marT="49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4943" marR="4943" marT="49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0" y="4286256"/>
          <a:ext cx="9143994" cy="1497641"/>
        </p:xfrm>
        <a:graphic>
          <a:graphicData uri="http://schemas.openxmlformats.org/drawingml/2006/table">
            <a:tbl>
              <a:tblPr/>
              <a:tblGrid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444842"/>
                <a:gridCol w="444842"/>
                <a:gridCol w="425072"/>
              </a:tblGrid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周汇总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星期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周六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周天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周一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周二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周三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周四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周五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39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区分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7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开工</a:t>
                      </a:r>
                    </a:p>
                  </a:txBody>
                  <a:tcPr marL="4943" marR="4943" marT="49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71%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13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完工</a:t>
                      </a:r>
                    </a:p>
                  </a:txBody>
                  <a:tcPr marL="4943" marR="4943" marT="49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合计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42%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23%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7356" y="364331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285860"/>
          <a:ext cx="9144010" cy="1313599"/>
        </p:xfrm>
        <a:graphic>
          <a:graphicData uri="http://schemas.openxmlformats.org/drawingml/2006/table">
            <a:tbl>
              <a:tblPr/>
              <a:tblGrid>
                <a:gridCol w="515963"/>
                <a:gridCol w="305756"/>
                <a:gridCol w="305756"/>
                <a:gridCol w="410859"/>
                <a:gridCol w="305756"/>
                <a:gridCol w="305756"/>
                <a:gridCol w="487298"/>
                <a:gridCol w="305756"/>
                <a:gridCol w="305756"/>
                <a:gridCol w="487298"/>
                <a:gridCol w="305756"/>
                <a:gridCol w="305756"/>
                <a:gridCol w="487298"/>
                <a:gridCol w="305756"/>
                <a:gridCol w="305756"/>
                <a:gridCol w="487298"/>
                <a:gridCol w="305756"/>
                <a:gridCol w="305756"/>
                <a:gridCol w="487298"/>
                <a:gridCol w="305756"/>
                <a:gridCol w="305756"/>
                <a:gridCol w="401304"/>
                <a:gridCol w="305756"/>
                <a:gridCol w="305756"/>
                <a:gridCol w="487298"/>
              </a:tblGrid>
              <a:tr h="888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日期</a:t>
                      </a:r>
                    </a:p>
                  </a:txBody>
                  <a:tcPr marL="4777" marR="4777" marT="4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周汇总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8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星期</a:t>
                      </a:r>
                    </a:p>
                  </a:txBody>
                  <a:tcPr marL="4777" marR="4777" marT="4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周六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周日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周一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周二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周三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周四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周五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8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07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区分</a:t>
                      </a:r>
                    </a:p>
                  </a:txBody>
                  <a:tcPr marL="4777" marR="4777" marT="4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6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开工</a:t>
                      </a:r>
                    </a:p>
                  </a:txBody>
                  <a:tcPr marL="4777" marR="4777" marT="4777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18%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完工</a:t>
                      </a:r>
                    </a:p>
                  </a:txBody>
                  <a:tcPr marL="4777" marR="4777" marT="4777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100%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100%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14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8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57%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合计</a:t>
                      </a:r>
                    </a:p>
                  </a:txBody>
                  <a:tcPr marL="4777" marR="4777" marT="47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67%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75%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11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35%</a:t>
                      </a:r>
                    </a:p>
                  </a:txBody>
                  <a:tcPr marL="4777" marR="4777" marT="4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4143380"/>
          <a:ext cx="9143995" cy="1315328"/>
        </p:xfrm>
        <a:graphic>
          <a:graphicData uri="http://schemas.openxmlformats.org/drawingml/2006/table">
            <a:tbl>
              <a:tblPr/>
              <a:tblGrid>
                <a:gridCol w="542611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</a:tblGrid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日期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16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周汇总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星期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周六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周天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周一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周二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周三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周四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周五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5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区分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5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开工</a:t>
                      </a:r>
                    </a:p>
                  </a:txBody>
                  <a:tcPr marL="5024" marR="5024" marT="50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67%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21%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完工</a:t>
                      </a:r>
                    </a:p>
                  </a:txBody>
                  <a:tcPr marL="5024" marR="5024" marT="50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28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合计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14%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57%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33%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7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29%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6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17%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9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11%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52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 "/>
                        </a:rPr>
                        <a:t>12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 "/>
                        </a:rPr>
                        <a:t>23%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43042" y="3500438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30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成为三星最优秀</a:t>
            </a:r>
            <a:endParaRPr lang="en-US" altLang="zh-CN" sz="66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的协力企业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5852" y="714356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142984"/>
          <a:ext cx="9144006" cy="5329518"/>
        </p:xfrm>
        <a:graphic>
          <a:graphicData uri="http://schemas.openxmlformats.org/drawingml/2006/table">
            <a:tbl>
              <a:tblPr/>
              <a:tblGrid>
                <a:gridCol w="315641"/>
                <a:gridCol w="137735"/>
                <a:gridCol w="221904"/>
                <a:gridCol w="275468"/>
                <a:gridCol w="275468"/>
                <a:gridCol w="543284"/>
                <a:gridCol w="545196"/>
                <a:gridCol w="275468"/>
                <a:gridCol w="474417"/>
                <a:gridCol w="470591"/>
                <a:gridCol w="275468"/>
                <a:gridCol w="428505"/>
                <a:gridCol w="424680"/>
                <a:gridCol w="275468"/>
                <a:gridCol w="474417"/>
                <a:gridCol w="476330"/>
                <a:gridCol w="275468"/>
                <a:gridCol w="390246"/>
                <a:gridCol w="390246"/>
                <a:gridCol w="275468"/>
                <a:gridCol w="405551"/>
                <a:gridCol w="401724"/>
                <a:gridCol w="275468"/>
                <a:gridCol w="420854"/>
                <a:gridCol w="418941"/>
              </a:tblGrid>
              <a:tr h="125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8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8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8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  <a:endParaRPr lang="zh-CN" altLang="en-US" sz="85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6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061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F630C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F330C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F630C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sz="850" b="0" i="0" u="none" strike="noStrike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R832P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2968</a:t>
                      </a:r>
                      <a:endParaRPr lang="en-US" altLang="zh-CN" sz="85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43317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91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人力 需求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"/>
          <p:cNvSpPr txBox="1"/>
          <p:nvPr/>
        </p:nvSpPr>
        <p:spPr>
          <a:xfrm>
            <a:off x="928662" y="1643050"/>
            <a:ext cx="2286016" cy="214314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冲砂三星计划还没有出</a:t>
            </a:r>
            <a:r>
              <a:rPr lang="en-US" altLang="zh-CN" sz="1100" dirty="0"/>
              <a:t>,</a:t>
            </a:r>
            <a:r>
              <a:rPr lang="zh-CN" altLang="en-US" sz="1100" dirty="0"/>
              <a:t>无法填写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928662" y="3357562"/>
            <a:ext cx="2357454" cy="214314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冲砂三星计划还没有出</a:t>
            </a:r>
            <a:r>
              <a:rPr lang="en-US" altLang="zh-CN" sz="1100" dirty="0"/>
              <a:t>,</a:t>
            </a:r>
            <a:r>
              <a:rPr lang="zh-CN" altLang="en-US" sz="1100" dirty="0"/>
              <a:t>无法填写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" y="1285861"/>
          <a:ext cx="9143996" cy="5143528"/>
        </p:xfrm>
        <a:graphic>
          <a:graphicData uri="http://schemas.openxmlformats.org/drawingml/2006/table">
            <a:tbl>
              <a:tblPr/>
              <a:tblGrid>
                <a:gridCol w="415804"/>
                <a:gridCol w="181442"/>
                <a:gridCol w="294843"/>
                <a:gridCol w="344736"/>
                <a:gridCol w="411668"/>
                <a:gridCol w="478601"/>
                <a:gridCol w="294843"/>
                <a:gridCol w="425073"/>
                <a:gridCol w="411668"/>
                <a:gridCol w="344736"/>
                <a:gridCol w="411668"/>
                <a:gridCol w="411668"/>
                <a:gridCol w="362884"/>
                <a:gridCol w="411668"/>
                <a:gridCol w="411668"/>
                <a:gridCol w="344736"/>
                <a:gridCol w="411668"/>
                <a:gridCol w="411668"/>
                <a:gridCol w="344736"/>
                <a:gridCol w="411668"/>
                <a:gridCol w="411668"/>
                <a:gridCol w="344736"/>
                <a:gridCol w="425073"/>
                <a:gridCol w="425073"/>
              </a:tblGrid>
              <a:tr h="2248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日期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9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9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29</a:t>
                      </a:r>
                      <a:r>
                        <a:rPr lang="zh-CN" altLang="en-US" sz="109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  <a:endParaRPr lang="zh-CN" altLang="en-US" sz="109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星期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六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二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三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四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五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天气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上午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下午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号船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分段</a:t>
                      </a:r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︱</a:t>
                      </a:r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作业内容</a:t>
                      </a:r>
                    </a:p>
                  </a:txBody>
                  <a:tcPr marL="5255" marR="5255" marT="5255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5255" marR="5255" marT="5255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B14GS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T150S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H310S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H390P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T140P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 2ND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1933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F1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S171S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QA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S19GP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  QA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A410P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1933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日小计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1592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4690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2707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2146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1986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2969</a:t>
                      </a:r>
                      <a:endParaRPr lang="en-US" altLang="zh-CN" sz="109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2828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10382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8868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5489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本周 合计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喷砂 ㎡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18918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涂装 ㎡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44893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人力 需求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124 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364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210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154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231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9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220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142984"/>
          <a:ext cx="9144000" cy="5357840"/>
        </p:xfrm>
        <a:graphic>
          <a:graphicData uri="http://schemas.openxmlformats.org/drawingml/2006/table">
            <a:tbl>
              <a:tblPr/>
              <a:tblGrid>
                <a:gridCol w="384300"/>
                <a:gridCol w="153720"/>
                <a:gridCol w="153720"/>
                <a:gridCol w="272504"/>
                <a:gridCol w="335388"/>
                <a:gridCol w="426224"/>
                <a:gridCol w="605564"/>
                <a:gridCol w="335388"/>
                <a:gridCol w="596247"/>
                <a:gridCol w="596247"/>
                <a:gridCol w="335388"/>
                <a:gridCol w="605564"/>
                <a:gridCol w="607892"/>
                <a:gridCol w="335388"/>
                <a:gridCol w="661461"/>
                <a:gridCol w="656804"/>
                <a:gridCol w="335388"/>
                <a:gridCol w="335388"/>
                <a:gridCol w="335388"/>
                <a:gridCol w="335388"/>
                <a:gridCol w="335388"/>
                <a:gridCol w="405261"/>
              </a:tblGrid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05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小到中雨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小到中雨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141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5052" marR="5052" marT="505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052" marR="5052" marT="5052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052" marR="5052" marT="5052" marB="0" vert="wordArtVertRtl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5052" marR="5052" marT="5052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0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0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5052" marR="5052" marT="5052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5052" marR="5052" marT="5052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5052" marR="5052" marT="5052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1FC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4MCP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4ACP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5FCP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4MCS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4ACS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5FCS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6FCS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5052" marR="5052" marT="5052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1A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5052" marR="5052" marT="5052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6A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3103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1775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1450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7584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3792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1775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4553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7584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3792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16408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8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20095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人力 需求</a:t>
                      </a:r>
                    </a:p>
                  </a:txBody>
                  <a:tcPr marL="5052" marR="5052" marT="50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 </a:t>
                      </a:r>
                    </a:p>
                  </a:txBody>
                  <a:tcPr marL="5052" marR="5052" marT="50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214422"/>
          <a:ext cx="9143993" cy="5143544"/>
        </p:xfrm>
        <a:graphic>
          <a:graphicData uri="http://schemas.openxmlformats.org/drawingml/2006/table">
            <a:tbl>
              <a:tblPr/>
              <a:tblGrid>
                <a:gridCol w="497793"/>
                <a:gridCol w="551129"/>
                <a:gridCol w="551129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1126"/>
                <a:gridCol w="474089"/>
                <a:gridCol w="373750"/>
                <a:gridCol w="100339"/>
                <a:gridCol w="471126"/>
              </a:tblGrid>
              <a:tr h="2694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rowSpan="1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船体∣分段号</a:t>
                      </a:r>
                    </a:p>
                  </a:txBody>
                  <a:tcPr marL="5892" marR="5892" marT="58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QA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</a:p>
                  </a:txBody>
                  <a:tcPr marL="5892" marR="5892" marT="5892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D200S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D38AS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S443P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S432P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S202S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B121S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B200S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S442P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S443S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D141S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S203S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S442S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8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131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78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72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119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690 TON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开工分段</a:t>
                      </a:r>
                    </a:p>
                  </a:txBody>
                  <a:tcPr marL="5892" marR="5892" marT="58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S432P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D280S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T120S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D152S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S231P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S233P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S432S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S202S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S203S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S133S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S232P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S233S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D141S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S211S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S232S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H160P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D182P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H160S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D182S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151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118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102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749 TON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42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人力需求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66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77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85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83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106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40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本周合计</a:t>
                      </a:r>
                    </a:p>
                  </a:txBody>
                  <a:tcPr marL="5892" marR="5892" marT="5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QA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检查分段： 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690 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TON，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开工分段：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749 </a:t>
                      </a:r>
                      <a:r>
                        <a:rPr 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TON,  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需要平均人力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: 90 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名</a:t>
                      </a:r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天</a:t>
                      </a:r>
                    </a:p>
                  </a:txBody>
                  <a:tcPr marL="5892" marR="5892" marT="5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214422"/>
          <a:ext cx="9143999" cy="5214971"/>
        </p:xfrm>
        <a:graphic>
          <a:graphicData uri="http://schemas.openxmlformats.org/drawingml/2006/table">
            <a:tbl>
              <a:tblPr/>
              <a:tblGrid>
                <a:gridCol w="349857"/>
                <a:gridCol w="60429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37322"/>
                <a:gridCol w="437322"/>
                <a:gridCol w="302149"/>
                <a:gridCol w="461176"/>
                <a:gridCol w="397564"/>
                <a:gridCol w="270345"/>
              </a:tblGrid>
              <a:tr h="2689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  <a:endParaRPr lang="zh-CN" altLang="en-US" sz="1200" b="0" i="0" u="none" strike="noStrike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七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船体∣分段号∣吨位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endParaRPr lang="en-US" altLang="zh-CN" sz="1200" b="0" i="0" u="none" strike="noStrike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T140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H191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开工物量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57.23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77.79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64.34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46.82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74.57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68.15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66.52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报检明细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S142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S133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endParaRPr lang="en-US" altLang="zh-CN" sz="1200" b="0" i="0" u="none" strike="noStrike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D182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T140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B211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H191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B220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L131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S153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B151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物量（</a:t>
                      </a:r>
                      <a:r>
                        <a:rPr 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TON）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53.77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73.98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48.18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65.6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75.64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62.04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61.95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人力需求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3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 pitchFamily="2" charset="-122"/>
                          <a:ea typeface="宋体" pitchFamily="2" charset="-122"/>
                        </a:rPr>
                        <a:t>本周合计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latin typeface="宋体" pitchFamily="2" charset="-122"/>
                          <a:ea typeface="宋体" pitchFamily="2" charset="-122"/>
                        </a:rPr>
                        <a:t>441.16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681319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071546"/>
          <a:ext cx="9144000" cy="5429294"/>
        </p:xfrm>
        <a:graphic>
          <a:graphicData uri="http://schemas.openxmlformats.org/drawingml/2006/table">
            <a:tbl>
              <a:tblPr/>
              <a:tblGrid>
                <a:gridCol w="702320"/>
                <a:gridCol w="700009"/>
                <a:gridCol w="367331"/>
                <a:gridCol w="36733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7331"/>
                <a:gridCol w="367331"/>
                <a:gridCol w="367331"/>
                <a:gridCol w="369641"/>
                <a:gridCol w="369641"/>
                <a:gridCol w="369641"/>
                <a:gridCol w="367331"/>
                <a:gridCol w="367331"/>
                <a:gridCol w="367331"/>
                <a:gridCol w="367331"/>
              </a:tblGrid>
              <a:tr h="1640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日期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23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26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smtClean="0">
                          <a:solidFill>
                            <a:schemeClr val="tx1"/>
                          </a:solidFill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 smtClean="0">
                          <a:solidFill>
                            <a:schemeClr val="tx1"/>
                          </a:solidFill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 smtClean="0">
                          <a:solidFill>
                            <a:schemeClr val="tx1"/>
                          </a:solidFill>
                          <a:latin typeface="宋体"/>
                        </a:rPr>
                        <a:t>29</a:t>
                      </a:r>
                      <a:r>
                        <a:rPr lang="zh-CN" altLang="en-US" sz="1000" b="0" i="0" u="none" strike="noStrike" smtClean="0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星期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六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二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三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四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五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天气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上午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下午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船体∣分段号∣吨位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开工明细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Tahoma"/>
                        </a:rPr>
                        <a:t>S152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H191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B211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D13A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Tahoma"/>
                        </a:rPr>
                        <a:t>S162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Tahoma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K201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T160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K191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48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1976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H131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46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 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1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开工物量（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TON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94.96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64.04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102.6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79.83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89.14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70.77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报检明细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H191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B211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D13A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K201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K191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48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L191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1976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B17A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B192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H131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D160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46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物量（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TON）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82.99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94.96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64.04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102.6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79.83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89.14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70.77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43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人力需求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latin typeface="Tahoma"/>
                        </a:rPr>
                        <a:t>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0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本周合计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latin typeface="Tahoma"/>
                        </a:rPr>
                        <a:t>668.46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上周生产实际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430" y="357187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（周实际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30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GB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6554</Words>
  <Application>Microsoft Office PowerPoint</Application>
  <PresentationFormat>全屏显示(4:3)</PresentationFormat>
  <Paragraphs>6849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港   盛   联   合</vt:lpstr>
      <vt:lpstr>幻灯片 2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9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17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22</vt:lpstr>
    </vt:vector>
  </TitlesOfParts>
  <Company>m62 visualcommunications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m62visual</dc:creator>
  <cp:keywords/>
  <dc:description>Background provided by m62 Visualcommunications, visit www.m62.net for more details</dc:description>
  <cp:lastModifiedBy>雨林木风</cp:lastModifiedBy>
  <cp:revision>351</cp:revision>
  <dcterms:created xsi:type="dcterms:W3CDTF">2009-07-22T10:59:35Z</dcterms:created>
  <dcterms:modified xsi:type="dcterms:W3CDTF">2011-07-26T08:02:21Z</dcterms:modified>
  <cp:category>Scouts Background</cp:category>
</cp:coreProperties>
</file>