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92"/>
  </p:normalViewPr>
  <p:slideViewPr>
    <p:cSldViewPr snapToGrid="0" snapToObjects="1">
      <p:cViewPr varScale="1">
        <p:scale>
          <a:sx n="49" d="100"/>
          <a:sy n="49" d="100"/>
        </p:scale>
        <p:origin x="200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C510-1AE9-C747-BEE2-C84CBF5129C3}" type="datetimeFigureOut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D52B-6C08-024D-9362-27E54CAB6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C510-1AE9-C747-BEE2-C84CBF5129C3}" type="datetimeFigureOut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D52B-6C08-024D-9362-27E54CAB6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C510-1AE9-C747-BEE2-C84CBF5129C3}" type="datetimeFigureOut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D52B-6C08-024D-9362-27E54CAB6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C510-1AE9-C747-BEE2-C84CBF5129C3}" type="datetimeFigureOut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D52B-6C08-024D-9362-27E54CAB6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C510-1AE9-C747-BEE2-C84CBF5129C3}" type="datetimeFigureOut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D52B-6C08-024D-9362-27E54CAB6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C510-1AE9-C747-BEE2-C84CBF5129C3}" type="datetimeFigureOut">
              <a:rPr lang="en-US" smtClean="0"/>
              <a:t>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D52B-6C08-024D-9362-27E54CAB6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6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C510-1AE9-C747-BEE2-C84CBF5129C3}" type="datetimeFigureOut">
              <a:rPr lang="en-US" smtClean="0"/>
              <a:t>1/3/18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D52B-6C08-024D-9362-27E54CAB6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5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C510-1AE9-C747-BEE2-C84CBF5129C3}" type="datetimeFigureOut">
              <a:rPr lang="en-US" smtClean="0"/>
              <a:t>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D52B-6C08-024D-9362-27E54CAB6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C510-1AE9-C747-BEE2-C84CBF5129C3}" type="datetimeFigureOut">
              <a:rPr lang="en-US" smtClean="0"/>
              <a:t>1/3/18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D52B-6C08-024D-9362-27E54CAB6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C510-1AE9-C747-BEE2-C84CBF5129C3}" type="datetimeFigureOut">
              <a:rPr lang="en-US" smtClean="0"/>
              <a:t>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D52B-6C08-024D-9362-27E54CAB6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4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C510-1AE9-C747-BEE2-C84CBF5129C3}" type="datetimeFigureOut">
              <a:rPr lang="en-US" smtClean="0"/>
              <a:t>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D52B-6C08-024D-9362-27E54CAB6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5C510-1AE9-C747-BEE2-C84CBF5129C3}" type="datetimeFigureOut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D52B-6C08-024D-9362-27E54CAB6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.wrfforum.com/" TargetMode="External"/><Relationship Id="rId4" Type="http://schemas.openxmlformats.org/officeDocument/2006/relationships/hyperlink" Target="http://www2.mmm.ucar.edu/wrf/OnLineTut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2.mmm.ucar.edu/wrf/users/docs/user_guide_V3/content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2018 AMS 98</a:t>
            </a:r>
            <a:r>
              <a:rPr lang="en-US" sz="3600" baseline="300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th</a:t>
            </a:r>
            <a:r>
              <a:rPr lang="en-US" sz="36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Annual Meeting</a:t>
            </a:r>
            <a:br>
              <a:rPr lang="en-US" sz="3600" dirty="0" smtClean="0">
                <a:latin typeface="Arial Rounded MT Bold" charset="0"/>
                <a:ea typeface="Arial Rounded MT Bold" charset="0"/>
                <a:cs typeface="Arial Rounded MT Bold" charset="0"/>
              </a:rPr>
            </a:br>
            <a:r>
              <a:rPr lang="en-US" sz="36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Student Conference</a:t>
            </a:r>
            <a:br>
              <a:rPr lang="en-US" sz="3600" dirty="0" smtClean="0">
                <a:latin typeface="Arial Rounded MT Bold" charset="0"/>
                <a:ea typeface="Arial Rounded MT Bold" charset="0"/>
                <a:cs typeface="Arial Rounded MT Bold" charset="0"/>
              </a:rPr>
            </a:br>
            <a:r>
              <a:rPr lang="en-US" sz="36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Tools of the Trade</a:t>
            </a:r>
            <a:r>
              <a:rPr lang="en-US" sz="4900" b="1" dirty="0">
                <a:latin typeface="Arial Rounded MT Bold" charset="0"/>
                <a:ea typeface="Arial Rounded MT Bold" charset="0"/>
                <a:cs typeface="Arial Rounded MT Bold" charset="0"/>
              </a:rPr>
              <a:t/>
            </a:r>
            <a:br>
              <a:rPr lang="en-US" sz="4900" b="1" dirty="0">
                <a:latin typeface="Arial Rounded MT Bold" charset="0"/>
                <a:ea typeface="Arial Rounded MT Bold" charset="0"/>
                <a:cs typeface="Arial Rounded MT Bold" charset="0"/>
              </a:rPr>
            </a:br>
            <a:r>
              <a:rPr lang="en-US" sz="49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Weather Research and Forecasting Model (WRF)</a:t>
            </a:r>
            <a:endParaRPr lang="en-US" sz="4900" b="1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8299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Simona R. Seastrand, PhD</a:t>
            </a:r>
          </a:p>
          <a:p>
            <a:pPr algn="l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PEMDAS Innovations and Technologies</a:t>
            </a:r>
          </a:p>
          <a:p>
            <a:pPr algn="l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s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imona.seastrand@pemdastech.com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15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Why WRF?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Designed to use for research and operational forecasting</a:t>
            </a:r>
          </a:p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Over 30,000 registered users in over 150 countries</a:t>
            </a:r>
          </a:p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It is a supported “community” model, with a vast network of users to reach out to for assistance</a:t>
            </a:r>
          </a:p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First version was released in 2000, updates every year (usually in April)</a:t>
            </a:r>
          </a:p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Users include academic atmospheric scientists, operational meteorologists, applications scientists (Air quality, hydrology, utilities)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2" y="440702"/>
            <a:ext cx="7550331" cy="8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8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Brief primer: WRF Installation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Must fill out registration form: http://www2.mmm.ucar.edu/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wrf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/users/download/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get_source.html</a:t>
            </a:r>
            <a:endParaRPr lang="en-US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Personal computer, cloud server, remote server, remote supercomputer (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linux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 preferred)</a:t>
            </a:r>
          </a:p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Need pre-required programs and libraries: 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netcdf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, 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mpich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, 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JasPer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, 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Libpng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, and 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zlib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. These are unique to your system.</a:t>
            </a:r>
          </a:p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Must download geography data separately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20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Brief primer: WPS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Define simulation domain</a:t>
            </a:r>
          </a:p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Introduce terrain, 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landuse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, soil type onto the domain</a:t>
            </a:r>
          </a:p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“de-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grib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” files that have initial conditions</a:t>
            </a:r>
          </a:p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Interpolate initial condition data to simulation domain</a:t>
            </a:r>
          </a:p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Three executables that do these tasks:</a:t>
            </a:r>
          </a:p>
          <a:p>
            <a:pPr lvl="1"/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geogrid.exe</a:t>
            </a:r>
            <a:endParaRPr lang="en-US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lvl="1"/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ungrib.exe</a:t>
            </a:r>
            <a:endParaRPr lang="en-US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lvl="1"/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metgrid.exe</a:t>
            </a:r>
            <a:endParaRPr lang="en-US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More advanced users can supply their own terrain and non-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grib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 formatted initial conditions as desired</a:t>
            </a:r>
          </a:p>
        </p:txBody>
      </p:sp>
    </p:spTree>
    <p:extLst>
      <p:ext uri="{BB962C8B-B14F-4D97-AF65-F5344CB8AC3E}">
        <p14:creationId xmlns:p14="http://schemas.microsoft.com/office/powerpoint/2010/main" val="103530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Brief primer: WRF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Idealized or real simulations</a:t>
            </a:r>
          </a:p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Fully compressible, non-hydrostatic model</a:t>
            </a:r>
          </a:p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Mass-based terrain following coordinates</a:t>
            </a:r>
          </a:p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Two executables: </a:t>
            </a:r>
          </a:p>
          <a:p>
            <a:pPr lvl="1"/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Real.exe</a:t>
            </a:r>
            <a:endParaRPr lang="en-US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lvl="1"/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Wrf.exe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168" y="2175206"/>
            <a:ext cx="6337663" cy="324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Select your post processor!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u="sng" dirty="0" smtClean="0">
              <a:solidFill>
                <a:srgbClr val="0070C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u="sng" dirty="0" smtClean="0">
                <a:solidFill>
                  <a:srgbClr val="0070C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Unified Post-Processor</a:t>
            </a:r>
            <a:r>
              <a:rPr lang="en-US" dirty="0" smtClean="0">
                <a:solidFill>
                  <a:srgbClr val="0070C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(available at WRF site)</a:t>
            </a:r>
          </a:p>
          <a:p>
            <a:pPr lvl="1"/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Converts to 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grib</a:t>
            </a:r>
            <a:endParaRPr lang="en-US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lvl="1"/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De-staggers grid</a:t>
            </a:r>
          </a:p>
          <a:p>
            <a:pPr lvl="1"/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Use separate plotting program such as 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GrADS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, GEMPAK</a:t>
            </a:r>
          </a:p>
          <a:p>
            <a:r>
              <a:rPr lang="en-US" u="sng" dirty="0" smtClean="0">
                <a:solidFill>
                  <a:srgbClr val="0070C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RIP4</a:t>
            </a:r>
            <a:r>
              <a:rPr lang="en-US" u="sng" dirty="0" smtClean="0"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(http://www2.mmm.ucar.edu/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wrf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/users/docs/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ripug.htm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)</a:t>
            </a:r>
          </a:p>
          <a:p>
            <a:r>
              <a:rPr lang="en-US" u="sng" dirty="0" smtClean="0">
                <a:solidFill>
                  <a:srgbClr val="0070C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NCAR Graphics Command Language</a:t>
            </a:r>
            <a:r>
              <a:rPr lang="en-US" u="sng" dirty="0" smtClean="0"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(http://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www.ncl.ucar.edu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)</a:t>
            </a:r>
          </a:p>
          <a:p>
            <a:r>
              <a:rPr lang="en-US" u="sng" dirty="0" smtClean="0">
                <a:solidFill>
                  <a:srgbClr val="0070C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VAPOR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 (https://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www.vapor.ucar.edu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/gallery/weather)</a:t>
            </a:r>
          </a:p>
          <a:p>
            <a:r>
              <a:rPr lang="en-US" u="sng" dirty="0" smtClean="0">
                <a:solidFill>
                  <a:srgbClr val="0070C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IDV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 (https://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www.unidata.ucar.edu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/software/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idv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/)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937" y="1690688"/>
            <a:ext cx="2934063" cy="190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Additional Features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Nesting-a finer resolution model run that can be embedded or run independently from the parent domain</a:t>
            </a:r>
          </a:p>
          <a:p>
            <a:pPr lvl="1"/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Allows to run model at a very high resolution without being as computationally expensive</a:t>
            </a:r>
          </a:p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Data Assimilation</a:t>
            </a:r>
          </a:p>
          <a:p>
            <a:pPr lvl="1"/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WRFDA, GSI, 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Obsgrid</a:t>
            </a:r>
            <a:endParaRPr lang="en-US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lvl="1"/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This has its own session 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Modification of the Source code</a:t>
            </a:r>
          </a:p>
          <a:p>
            <a:endParaRPr lang="en-US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lang="en-US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lang="en-US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796" y="3278777"/>
            <a:ext cx="3499119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6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Resources available 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This user manual is actually helpful: 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  <a:hlinkClick r:id="rId2"/>
              </a:rPr>
              <a:t>http://www2.mmm.ucar.edu/wrf/users/docs/user_guide_V3/contents.html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Frequent the WRF User’s Forum: 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  <a:hlinkClick r:id="rId3"/>
              </a:rPr>
              <a:t>http://forum.wrfforum.com</a:t>
            </a:r>
            <a:endParaRPr lang="en-US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lang="en-US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Do the tutorial! 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  <a:hlinkClick r:id="rId4"/>
              </a:rPr>
              <a:t>http://www2.mmm.ucar.edu/wrf/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  <a:hlinkClick r:id="rId4"/>
              </a:rPr>
              <a:t>OnLineTut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orial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/Introduction/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start.htm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85517"/>
            <a:ext cx="5046255" cy="1073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152" y="5620545"/>
            <a:ext cx="7680960" cy="69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7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Conclusion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While WRF set-up can be daunting, there is a lot of guidance and assistance available</a:t>
            </a:r>
          </a:p>
          <a:p>
            <a:pPr lvl="1"/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Most likely, someone has run into the same issue and it is documented in the user forum</a:t>
            </a:r>
            <a:endParaRPr lang="en-US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WRF will be a priceless as an addition to your resume</a:t>
            </a:r>
          </a:p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Do the User tutorial!</a:t>
            </a:r>
          </a:p>
          <a:p>
            <a:endParaRPr lang="en-US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77231"/>
            <a:ext cx="5181600" cy="4048125"/>
          </a:xfrm>
        </p:spPr>
      </p:pic>
    </p:spTree>
    <p:extLst>
      <p:ext uri="{BB962C8B-B14F-4D97-AF65-F5344CB8AC3E}">
        <p14:creationId xmlns:p14="http://schemas.microsoft.com/office/powerpoint/2010/main" val="79366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409</Words>
  <Application>Microsoft Macintosh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Rounded MT Bold</vt:lpstr>
      <vt:lpstr>Calibri</vt:lpstr>
      <vt:lpstr>Calibri Light</vt:lpstr>
      <vt:lpstr>Arial</vt:lpstr>
      <vt:lpstr>Office Theme</vt:lpstr>
      <vt:lpstr>2018 AMS 98th Annual Meeting Student Conference Tools of the Trade Weather Research and Forecasting Model (WRF)</vt:lpstr>
      <vt:lpstr>Why WRF?</vt:lpstr>
      <vt:lpstr>Brief primer: WRF Installation</vt:lpstr>
      <vt:lpstr>Brief primer: WPS</vt:lpstr>
      <vt:lpstr>Brief primer: WRF</vt:lpstr>
      <vt:lpstr>Select your post processor!</vt:lpstr>
      <vt:lpstr>Additional Features</vt:lpstr>
      <vt:lpstr>Resources available </vt:lpstr>
      <vt:lpstr>Conclusion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AMS 98th Annual Meeting Student Conference Tools of the Trade Weather Research and Forecasting Model (WRF)</dc:title>
  <dc:creator>Seastrand, Simona R - (srolson)</dc:creator>
  <cp:lastModifiedBy>Seastrand, Simona R - (srolson)</cp:lastModifiedBy>
  <cp:revision>19</cp:revision>
  <dcterms:created xsi:type="dcterms:W3CDTF">2018-01-03T08:33:07Z</dcterms:created>
  <dcterms:modified xsi:type="dcterms:W3CDTF">2018-01-04T14:03:01Z</dcterms:modified>
</cp:coreProperties>
</file>